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150" d="100"/>
          <a:sy n="150" d="100"/>
        </p:scale>
        <p:origin x="324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339D-8981-4B57-9B4C-0DF2C3CD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31870-12EF-4993-BF95-90C5ABDC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CEDA-7CF9-4721-9653-7B8B2A03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CFAC0-18C7-4533-B705-211E5C78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ED25-31C1-4CBC-8A01-45A95D4B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DEAB-6585-43B9-A548-C184A0B3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448B2-D417-48A4-A169-4F025B284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C22E-8207-49FE-BFD2-F32D2D68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F196-36F3-4ABB-AFA5-7BDF54FC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E96F-87FC-4D19-B4BD-2CB3059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62241-B180-4EB3-8E89-CDD61B718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3D6F9-8029-46EF-919A-24D491E5D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B9C9-B181-409C-A675-5A1B99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DC94E-E90D-4F45-8A47-C1D06BAC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AE2E-FB0D-4FBD-978B-F6B92351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9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3A44-75B2-4D02-893B-75084F10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F2C7-A84B-4275-9CC7-1D0E60FF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CE9C-6487-4D4F-A38D-A83098C9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F65B-DAF2-4CFC-BC30-C76DC85F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423B-C085-45BF-916F-ABD0B240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9071-CA14-4B72-9897-0AC679E3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3B856-2545-4C9B-908B-418D5866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3025-AC79-49D7-AA98-FB44F9DE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A8EF-99C7-402D-BB08-60394152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90B6-3DF4-4A4D-A8C3-7754EDB0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0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AA8-96A0-46E2-BBE8-0448A2C2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899B-8059-4B71-AD28-C0A1DC0BA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6FA34-4049-4DCA-B9B2-B7560E94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34D89-BF98-4133-A1F9-1C3DAA38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3D39-DBE6-4FC3-9C55-DB96E376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8DFF-1851-4873-A7A9-B2CAF55A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2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1BAA-0DEE-4D68-9E5B-94DA20E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B5588-E358-41E5-A549-6515A659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5FFB-3A40-401B-9F98-A72077B4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C21B6-6CC7-4A3C-BFDA-CE935CED2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0C6EB-0AB8-4F82-A26E-A7B60444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6933E-5D6E-426A-813F-F608BA02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CC1A6-BC4B-491A-88F6-AAD66792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C3EB4-AFFB-48A0-8426-9C02DBF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4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7300-D398-4F8C-B646-3E0CFB65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695B2-8D08-40B6-8E68-2DA44493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85CB7-3D6F-4828-BF16-BF6442F3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0CEE-12C5-4FC8-9250-CF8DE278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2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5CCDC-9B1A-4428-B154-5B151E6D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A29D7-3B3D-4D0E-91F6-855A4C1C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EB4F-5A41-4BD4-986E-EF7749D2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7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2129-15F8-4D58-A59B-05EA7A22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4600-C806-4EE1-B711-B06E54D2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C7E35-B9D2-4B75-A766-6935E24B3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669B-DAFC-4DA1-9AB9-D50D2CEF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A515A-B438-4C46-91E2-8B8FCCFC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BFCDB-26E6-4B73-8ECB-7E210897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B62F-774B-4236-8A6B-E7A2A963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FEC73-A97B-4A97-81B3-2D87C3CB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B0624-DA13-44C7-B94B-B32061FB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20262-63D3-4DE0-B9B9-7AB40330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A05DB-32EC-4340-AA68-1B8F8FCB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DB2EA-3A7F-4852-8DB5-E786F869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4C271-4C0B-4199-BBEE-08164CA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55E9-B394-4AD8-B835-6B1B7036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AEDA-9C64-4ABB-B433-9021C55B6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2E94-0861-4D9C-80D9-C7DBEFD46AE8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4D05-E214-4880-BF39-DA208A3A7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47A2-0EFB-4EBE-82D2-B01F314F4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693F-9EBB-4A14-8738-A485F1491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0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2A0F9-A63D-4E3A-ACB1-49EF86016D84}"/>
              </a:ext>
            </a:extLst>
          </p:cNvPr>
          <p:cNvSpPr txBox="1"/>
          <p:nvPr/>
        </p:nvSpPr>
        <p:spPr>
          <a:xfrm>
            <a:off x="498763" y="932874"/>
            <a:ext cx="7273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H</a:t>
            </a:r>
            <a:r>
              <a:rPr lang="en-US" altLang="ko-KR" sz="36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uman-</a:t>
            </a:r>
            <a:r>
              <a:rPr lang="en-US" altLang="ko-KR" sz="40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C</a:t>
            </a:r>
            <a:r>
              <a:rPr lang="en-US" altLang="ko-KR" sz="36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entered </a:t>
            </a:r>
            <a:r>
              <a:rPr lang="en-US" altLang="ko-KR" sz="40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I</a:t>
            </a:r>
            <a:r>
              <a:rPr lang="en-US" altLang="ko-KR" sz="36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nteractive</a:t>
            </a:r>
            <a:r>
              <a:rPr lang="en-US" altLang="ko-KR" sz="36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 </a:t>
            </a:r>
            <a:r>
              <a:rPr lang="en-US" altLang="ko-KR" sz="40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Tech</a:t>
            </a:r>
            <a:r>
              <a:rPr lang="en-US" altLang="ko-KR" sz="36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nologies </a:t>
            </a:r>
            <a:r>
              <a:rPr lang="en-US" altLang="ko-KR" sz="4000" b="1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Lab</a:t>
            </a:r>
            <a:r>
              <a:rPr lang="en-US" altLang="ko-KR" sz="3600" dirty="0">
                <a:solidFill>
                  <a:srgbClr val="002060"/>
                </a:solidFill>
                <a:latin typeface="Lao UI" panose="020B0502040204020203" pitchFamily="34" charset="0"/>
                <a:ea typeface="MS UI Gothic" panose="020B0600070205080204" pitchFamily="34" charset="-128"/>
                <a:cs typeface="Lao UI" panose="020B0502040204020203" pitchFamily="34" charset="0"/>
              </a:rPr>
              <a:t>oratory</a:t>
            </a:r>
            <a:endParaRPr lang="ko-KR" altLang="en-US" sz="3600" dirty="0">
              <a:solidFill>
                <a:srgbClr val="00206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8DC48A-9468-478C-A5D0-A1937422F3C5}"/>
              </a:ext>
            </a:extLst>
          </p:cNvPr>
          <p:cNvSpPr/>
          <p:nvPr/>
        </p:nvSpPr>
        <p:spPr>
          <a:xfrm>
            <a:off x="7024255" y="3250615"/>
            <a:ext cx="1856509" cy="19032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</a:rPr>
              <a:t>HCI</a:t>
            </a:r>
          </a:p>
          <a:p>
            <a:pPr algn="ctr"/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</a:rPr>
              <a:t>Tech</a:t>
            </a:r>
          </a:p>
        </p:txBody>
      </p:sp>
    </p:spTree>
    <p:extLst>
      <p:ext uri="{BB962C8B-B14F-4D97-AF65-F5344CB8AC3E}">
        <p14:creationId xmlns:p14="http://schemas.microsoft.com/office/powerpoint/2010/main" val="86953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Lao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Y</dc:creator>
  <cp:lastModifiedBy>S Y</cp:lastModifiedBy>
  <cp:revision>2</cp:revision>
  <dcterms:created xsi:type="dcterms:W3CDTF">2021-08-25T02:17:05Z</dcterms:created>
  <dcterms:modified xsi:type="dcterms:W3CDTF">2021-08-25T02:25:59Z</dcterms:modified>
</cp:coreProperties>
</file>