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2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8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8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1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4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102902-D611-4734-ADB5-1978ED35CE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8951AF-66A3-43B4-B435-55D170A470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5A44-7363-E369-E642-271128E2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5" y="69417"/>
            <a:ext cx="9144000" cy="1530783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3DCB3-954C-9FBC-62D3-2CBA2B541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796" y="1701352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8D333-CE9A-0675-C9B6-B25CC58164D2}"/>
              </a:ext>
            </a:extLst>
          </p:cNvPr>
          <p:cNvSpPr/>
          <p:nvPr/>
        </p:nvSpPr>
        <p:spPr>
          <a:xfrm>
            <a:off x="8081818" y="147782"/>
            <a:ext cx="2586182" cy="76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-Address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C1497-F9C6-093A-985D-DE7D022D66DE}"/>
              </a:ext>
            </a:extLst>
          </p:cNvPr>
          <p:cNvSpPr/>
          <p:nvPr/>
        </p:nvSpPr>
        <p:spPr>
          <a:xfrm>
            <a:off x="1627461" y="1701352"/>
            <a:ext cx="2332140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C5B09-4B7B-FE29-E544-D95819E306CD}"/>
              </a:ext>
            </a:extLst>
          </p:cNvPr>
          <p:cNvSpPr/>
          <p:nvPr/>
        </p:nvSpPr>
        <p:spPr>
          <a:xfrm>
            <a:off x="4524461" y="1678565"/>
            <a:ext cx="2617366" cy="461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7322D-AC3A-9763-6491-D38568D28F4C}"/>
              </a:ext>
            </a:extLst>
          </p:cNvPr>
          <p:cNvSpPr/>
          <p:nvPr/>
        </p:nvSpPr>
        <p:spPr>
          <a:xfrm>
            <a:off x="7706687" y="1678565"/>
            <a:ext cx="2801923" cy="461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200FA-539C-41AC-2280-20851DD234F7}"/>
              </a:ext>
            </a:extLst>
          </p:cNvPr>
          <p:cNvSpPr/>
          <p:nvPr/>
        </p:nvSpPr>
        <p:spPr>
          <a:xfrm>
            <a:off x="7712280" y="1678565"/>
            <a:ext cx="2801923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3125B-8B4E-646B-C9F9-389C5636B0DA}"/>
              </a:ext>
            </a:extLst>
          </p:cNvPr>
          <p:cNvSpPr/>
          <p:nvPr/>
        </p:nvSpPr>
        <p:spPr>
          <a:xfrm>
            <a:off x="3011648" y="2575420"/>
            <a:ext cx="2332140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Career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3C522-43BE-58D6-DF00-C1E671BA89C1}"/>
              </a:ext>
            </a:extLst>
          </p:cNvPr>
          <p:cNvSpPr/>
          <p:nvPr/>
        </p:nvSpPr>
        <p:spPr>
          <a:xfrm>
            <a:off x="6535024" y="2575420"/>
            <a:ext cx="2189526" cy="461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Contact</a:t>
            </a:r>
          </a:p>
        </p:txBody>
      </p:sp>
      <p:pic>
        <p:nvPicPr>
          <p:cNvPr id="16" name="Picture 15" descr="A black and white logo with scissors&#10;&#10;Description automatically generated">
            <a:extLst>
              <a:ext uri="{FF2B5EF4-FFF2-40B4-BE49-F238E27FC236}">
                <a16:creationId xmlns:a16="http://schemas.microsoft.com/office/drawing/2014/main" id="{423956E1-250A-EB20-C80F-63DD11033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68" y="147782"/>
            <a:ext cx="1437126" cy="14371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ABA8D2-0024-145A-BE43-B8765942169B}"/>
              </a:ext>
            </a:extLst>
          </p:cNvPr>
          <p:cNvSpPr/>
          <p:nvPr/>
        </p:nvSpPr>
        <p:spPr>
          <a:xfrm>
            <a:off x="1627461" y="3556932"/>
            <a:ext cx="3850550" cy="10570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4DAD6-1605-C230-A69A-66B7AFB53A14}"/>
              </a:ext>
            </a:extLst>
          </p:cNvPr>
          <p:cNvSpPr/>
          <p:nvPr/>
        </p:nvSpPr>
        <p:spPr>
          <a:xfrm>
            <a:off x="6451134" y="3556932"/>
            <a:ext cx="3917659" cy="10570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D0B1F9-216B-547B-C479-7C22C1A9FB34}"/>
              </a:ext>
            </a:extLst>
          </p:cNvPr>
          <p:cNvSpPr/>
          <p:nvPr/>
        </p:nvSpPr>
        <p:spPr>
          <a:xfrm>
            <a:off x="1627461" y="4739780"/>
            <a:ext cx="3850550" cy="10570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99FEDA-5021-A8AD-C0C9-19855EE6F88E}"/>
              </a:ext>
            </a:extLst>
          </p:cNvPr>
          <p:cNvSpPr/>
          <p:nvPr/>
        </p:nvSpPr>
        <p:spPr>
          <a:xfrm>
            <a:off x="6451134" y="4739780"/>
            <a:ext cx="3917659" cy="10570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35E2F-3B84-EEC7-B6E9-A797A63C6762}"/>
              </a:ext>
            </a:extLst>
          </p:cNvPr>
          <p:cNvSpPr txBox="1"/>
          <p:nvPr/>
        </p:nvSpPr>
        <p:spPr>
          <a:xfrm>
            <a:off x="2074968" y="3816991"/>
            <a:ext cx="278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now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69D7E-9122-E66C-B3B8-6DFDB54F307D}"/>
              </a:ext>
            </a:extLst>
          </p:cNvPr>
          <p:cNvSpPr txBox="1"/>
          <p:nvPr/>
        </p:nvSpPr>
        <p:spPr>
          <a:xfrm>
            <a:off x="7004807" y="5016617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0ABB7-15F8-125D-88C7-A32950BCE065}"/>
              </a:ext>
            </a:extLst>
          </p:cNvPr>
          <p:cNvSpPr txBox="1"/>
          <p:nvPr/>
        </p:nvSpPr>
        <p:spPr>
          <a:xfrm>
            <a:off x="6677637" y="3816991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our 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842E3-A442-25C9-1208-F262A26FAFF1}"/>
              </a:ext>
            </a:extLst>
          </p:cNvPr>
          <p:cNvSpPr txBox="1"/>
          <p:nvPr/>
        </p:nvSpPr>
        <p:spPr>
          <a:xfrm>
            <a:off x="2074968" y="5016617"/>
            <a:ext cx="156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Gift cards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8C511-4D2B-CC77-ED24-773AFE691AC2}"/>
              </a:ext>
            </a:extLst>
          </p:cNvPr>
          <p:cNvSpPr txBox="1"/>
          <p:nvPr/>
        </p:nvSpPr>
        <p:spPr>
          <a:xfrm>
            <a:off x="5126944" y="1725525"/>
            <a:ext cx="173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Gift Cards</a:t>
            </a:r>
          </a:p>
        </p:txBody>
      </p:sp>
    </p:spTree>
    <p:extLst>
      <p:ext uri="{BB962C8B-B14F-4D97-AF65-F5344CB8AC3E}">
        <p14:creationId xmlns:p14="http://schemas.microsoft.com/office/powerpoint/2010/main" val="35619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B79-4457-239B-C89D-83FD8A45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br>
              <a:rPr lang="en-US" sz="2600" dirty="0"/>
            </a:br>
            <a:r>
              <a:rPr lang="en-US" sz="2600" dirty="0"/>
              <a:t>Home    </a:t>
            </a:r>
            <a:r>
              <a:rPr lang="en-US" sz="2600" dirty="0" err="1"/>
              <a:t>GiftCards</a:t>
            </a:r>
            <a:r>
              <a:rPr lang="en-US" sz="2600" dirty="0"/>
              <a:t>    Services    Career    Contact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Purchase a gift cards for your loved ones </a:t>
            </a:r>
          </a:p>
        </p:txBody>
      </p:sp>
      <p:sp>
        <p:nvSpPr>
          <p:cNvPr id="1048" name="Content Placeholder 1029">
            <a:extLst>
              <a:ext uri="{FF2B5EF4-FFF2-40B4-BE49-F238E27FC236}">
                <a16:creationId xmlns:a16="http://schemas.microsoft.com/office/drawing/2014/main" id="{22997615-0FEA-7C12-F2E2-49F1298E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Gift cards available to purchase at our Salon</a:t>
            </a:r>
          </a:p>
          <a:p>
            <a:r>
              <a:rPr lang="en-US" dirty="0"/>
              <a:t>Feel free to contact us for any questions you may have</a:t>
            </a:r>
          </a:p>
          <a:p>
            <a:r>
              <a:rPr lang="en-US" dirty="0" err="1"/>
              <a:t>giftcard</a:t>
            </a:r>
            <a:endParaRPr lang="en-US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128DB096-9F9F-DFF8-1D21-3E35DCAB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r="16127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387-5784-A365-69C2-9CE6DDE9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Services</a:t>
            </a:r>
            <a:br>
              <a:rPr lang="en-US" sz="5400" dirty="0"/>
            </a:br>
            <a:r>
              <a:rPr lang="en-US" sz="3100" dirty="0"/>
              <a:t>Home    Gift cards    Services    Career    Contact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858F7-2E69-D031-F174-008D980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and feel amazing at our salon whether if it is just a haircut or color.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48C74B-7561-EDDD-75C2-7C6B61393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06067"/>
              </p:ext>
            </p:extLst>
          </p:nvPr>
        </p:nvGraphicFramePr>
        <p:xfrm>
          <a:off x="1880998" y="260718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20301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118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Haircut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6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Over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Foil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Partial Foil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1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Correction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at Consultation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2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EB63C-7B2E-05FD-A51B-53CF2363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3400"/>
              <a:t>Career</a:t>
            </a:r>
            <a:br>
              <a:rPr lang="en-US" sz="3400"/>
            </a:br>
            <a:r>
              <a:rPr lang="en-US" sz="3400"/>
              <a:t>Home    About    Services    Career    Contact</a:t>
            </a:r>
          </a:p>
        </p:txBody>
      </p:sp>
      <p:pic>
        <p:nvPicPr>
          <p:cNvPr id="6" name="Picture 5" descr="Still life wooden spoons in pitcher on kitchen counter">
            <a:extLst>
              <a:ext uri="{FF2B5EF4-FFF2-40B4-BE49-F238E27FC236}">
                <a16:creationId xmlns:a16="http://schemas.microsoft.com/office/drawing/2014/main" id="{609ECCD0-6FA4-6F69-9D48-E19D9449C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75" r="11004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BC08-379D-CD8D-9C93-438D9F39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 am Jill, a hairstylist and licensed cosmetologist from Arizona. Ever since my first trip to a hair salon when I was little, I cannot forget the feeling of confident and empowerment that it gave me after I got my hair done for the first time. I want to use my passion for hair to make everyone feel the same way I did when I was a kid. If you want to grow further in your hair journey and love to have fun and let your creativity run wild, then you’d fit perfectly here. Contact me at 123-456-7890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3548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9754-CF89-7565-BF64-FD1BF7BF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Contact</a:t>
            </a:r>
            <a:br>
              <a:rPr lang="en-US" dirty="0"/>
            </a:br>
            <a:r>
              <a:rPr lang="en-US" sz="2800" dirty="0"/>
              <a:t>Home    About    Services    Career   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AF89-4706-51A0-2D7A-DF8CBF1E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Leave your name, number, and email! We will get back to you as soon as possible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Name:</a:t>
            </a:r>
          </a:p>
          <a:p>
            <a:pPr marL="0" indent="0">
              <a:buNone/>
            </a:pPr>
            <a:r>
              <a:rPr lang="en-US" sz="2400" dirty="0"/>
              <a:t>Phone Number:</a:t>
            </a:r>
          </a:p>
          <a:p>
            <a:pPr marL="0" indent="0">
              <a:buNone/>
            </a:pPr>
            <a:r>
              <a:rPr lang="en-US" sz="2400" dirty="0"/>
              <a:t>Email:</a:t>
            </a:r>
          </a:p>
          <a:p>
            <a:pPr marL="0" indent="0">
              <a:buNone/>
            </a:pPr>
            <a:r>
              <a:rPr lang="en-US" sz="2400" dirty="0"/>
              <a:t>Message:</a:t>
            </a:r>
          </a:p>
        </p:txBody>
      </p:sp>
    </p:spTree>
    <p:extLst>
      <p:ext uri="{BB962C8B-B14F-4D97-AF65-F5344CB8AC3E}">
        <p14:creationId xmlns:p14="http://schemas.microsoft.com/office/powerpoint/2010/main" val="4168773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2158</TotalTime>
  <Words>254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  </vt:lpstr>
      <vt:lpstr> Home    GiftCards    Services    Career    Contact  Purchase a gift cards for your loved ones </vt:lpstr>
      <vt:lpstr>Services Home    Gift cards    Services    Career    Contact</vt:lpstr>
      <vt:lpstr>Career Home    About    Services    Career    Contact</vt:lpstr>
      <vt:lpstr>Contact Home    About    Services    Career   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Pham,Hung Gia</dc:creator>
  <cp:lastModifiedBy>Pham,Hung Gia</cp:lastModifiedBy>
  <cp:revision>4</cp:revision>
  <dcterms:created xsi:type="dcterms:W3CDTF">2023-10-15T04:03:08Z</dcterms:created>
  <dcterms:modified xsi:type="dcterms:W3CDTF">2023-12-09T05:22:40Z</dcterms:modified>
</cp:coreProperties>
</file>