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28801F-9104-4A6F-A768-A381769B5716}" type="doc">
      <dgm:prSet loTypeId="urn:microsoft.com/office/officeart/2005/8/layout/vProcess5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3F1E59EB-01AC-480F-A827-72ADA95C6BC6}">
      <dgm:prSet/>
      <dgm:spPr/>
      <dgm:t>
        <a:bodyPr/>
        <a:lstStyle/>
        <a:p>
          <a:r>
            <a:rPr lang="en-US"/>
            <a:t>Basic grooming</a:t>
          </a:r>
        </a:p>
      </dgm:t>
    </dgm:pt>
    <dgm:pt modelId="{04B52572-AB88-4965-B585-5FCB2580749E}" type="parTrans" cxnId="{90AE80DE-2507-4054-94DE-EF11C6AED801}">
      <dgm:prSet/>
      <dgm:spPr/>
      <dgm:t>
        <a:bodyPr/>
        <a:lstStyle/>
        <a:p>
          <a:endParaRPr lang="en-US"/>
        </a:p>
      </dgm:t>
    </dgm:pt>
    <dgm:pt modelId="{C52448A3-902D-498E-8D03-FE0ECC486A40}" type="sibTrans" cxnId="{90AE80DE-2507-4054-94DE-EF11C6AED801}">
      <dgm:prSet/>
      <dgm:spPr/>
      <dgm:t>
        <a:bodyPr/>
        <a:lstStyle/>
        <a:p>
          <a:endParaRPr lang="en-US"/>
        </a:p>
      </dgm:t>
    </dgm:pt>
    <dgm:pt modelId="{2A32AA21-806F-4DF8-8DC9-B1218D3A1060}">
      <dgm:prSet/>
      <dgm:spPr/>
      <dgm:t>
        <a:bodyPr/>
        <a:lstStyle/>
        <a:p>
          <a:r>
            <a:rPr lang="en-US"/>
            <a:t>Shampoo</a:t>
          </a:r>
        </a:p>
      </dgm:t>
    </dgm:pt>
    <dgm:pt modelId="{F9A8D3D0-4E22-4854-B2C5-98A66134A299}" type="parTrans" cxnId="{70B55E44-C671-4EFF-B74A-A5EBF6E1EFA1}">
      <dgm:prSet/>
      <dgm:spPr/>
      <dgm:t>
        <a:bodyPr/>
        <a:lstStyle/>
        <a:p>
          <a:endParaRPr lang="en-US"/>
        </a:p>
      </dgm:t>
    </dgm:pt>
    <dgm:pt modelId="{48B96EDF-C9DE-4B13-ABFB-46C24A3B660C}" type="sibTrans" cxnId="{70B55E44-C671-4EFF-B74A-A5EBF6E1EFA1}">
      <dgm:prSet/>
      <dgm:spPr/>
      <dgm:t>
        <a:bodyPr/>
        <a:lstStyle/>
        <a:p>
          <a:endParaRPr lang="en-US"/>
        </a:p>
      </dgm:t>
    </dgm:pt>
    <dgm:pt modelId="{D483E09E-848E-48A8-94C4-F2A1398B31C8}">
      <dgm:prSet/>
      <dgm:spPr/>
      <dgm:t>
        <a:bodyPr/>
        <a:lstStyle/>
        <a:p>
          <a:r>
            <a:rPr lang="en-US"/>
            <a:t>Nail trim</a:t>
          </a:r>
        </a:p>
      </dgm:t>
    </dgm:pt>
    <dgm:pt modelId="{BFBD5CF6-F986-472B-BA72-7A5E40304465}" type="parTrans" cxnId="{E3A0C638-EDE5-4F8A-B478-BCEAEF905244}">
      <dgm:prSet/>
      <dgm:spPr/>
      <dgm:t>
        <a:bodyPr/>
        <a:lstStyle/>
        <a:p>
          <a:endParaRPr lang="en-US"/>
        </a:p>
      </dgm:t>
    </dgm:pt>
    <dgm:pt modelId="{F5036F30-2F74-47D7-B6E5-097A34ACBE60}" type="sibTrans" cxnId="{E3A0C638-EDE5-4F8A-B478-BCEAEF905244}">
      <dgm:prSet/>
      <dgm:spPr/>
      <dgm:t>
        <a:bodyPr/>
        <a:lstStyle/>
        <a:p>
          <a:endParaRPr lang="en-US"/>
        </a:p>
      </dgm:t>
    </dgm:pt>
    <dgm:pt modelId="{45E1AE97-A6EA-4377-8F33-884D27496653}">
      <dgm:prSet/>
      <dgm:spPr/>
      <dgm:t>
        <a:bodyPr/>
        <a:lstStyle/>
        <a:p>
          <a:r>
            <a:rPr lang="en-US"/>
            <a:t>Massages</a:t>
          </a:r>
        </a:p>
      </dgm:t>
    </dgm:pt>
    <dgm:pt modelId="{65F4168B-B227-4938-818C-AAD639D9049F}" type="parTrans" cxnId="{A1A9FE0F-5991-41C9-A3EA-9EFC7DED75C1}">
      <dgm:prSet/>
      <dgm:spPr/>
      <dgm:t>
        <a:bodyPr/>
        <a:lstStyle/>
        <a:p>
          <a:endParaRPr lang="en-US"/>
        </a:p>
      </dgm:t>
    </dgm:pt>
    <dgm:pt modelId="{F3DE20E4-45D2-4C66-B1CC-EFE8BDE2451D}" type="sibTrans" cxnId="{A1A9FE0F-5991-41C9-A3EA-9EFC7DED75C1}">
      <dgm:prSet/>
      <dgm:spPr/>
      <dgm:t>
        <a:bodyPr/>
        <a:lstStyle/>
        <a:p>
          <a:endParaRPr lang="en-US"/>
        </a:p>
      </dgm:t>
    </dgm:pt>
    <dgm:pt modelId="{7AF176E7-457B-48BE-A40B-8982207F91C4}">
      <dgm:prSet/>
      <dgm:spPr/>
      <dgm:t>
        <a:bodyPr/>
        <a:lstStyle/>
        <a:p>
          <a:r>
            <a:rPr lang="en-US"/>
            <a:t>Teeth cleaning</a:t>
          </a:r>
        </a:p>
      </dgm:t>
    </dgm:pt>
    <dgm:pt modelId="{36DAC12A-4555-4B45-A266-8411111A612F}" type="parTrans" cxnId="{3AF6C2A3-8DD5-4E98-AD49-055C2B301233}">
      <dgm:prSet/>
      <dgm:spPr/>
      <dgm:t>
        <a:bodyPr/>
        <a:lstStyle/>
        <a:p>
          <a:endParaRPr lang="en-US"/>
        </a:p>
      </dgm:t>
    </dgm:pt>
    <dgm:pt modelId="{A7BEEEA6-CD97-454F-A890-7DF8E6159D3A}" type="sibTrans" cxnId="{3AF6C2A3-8DD5-4E98-AD49-055C2B301233}">
      <dgm:prSet/>
      <dgm:spPr/>
      <dgm:t>
        <a:bodyPr/>
        <a:lstStyle/>
        <a:p>
          <a:endParaRPr lang="en-US"/>
        </a:p>
      </dgm:t>
    </dgm:pt>
    <dgm:pt modelId="{1C97468E-CA17-4CA4-876F-8B2CFC8FAB09}" type="pres">
      <dgm:prSet presAssocID="{DF28801F-9104-4A6F-A768-A381769B5716}" presName="outerComposite" presStyleCnt="0">
        <dgm:presLayoutVars>
          <dgm:chMax val="5"/>
          <dgm:dir/>
          <dgm:resizeHandles val="exact"/>
        </dgm:presLayoutVars>
      </dgm:prSet>
      <dgm:spPr/>
    </dgm:pt>
    <dgm:pt modelId="{82971135-2592-4749-BA8C-606608554408}" type="pres">
      <dgm:prSet presAssocID="{DF28801F-9104-4A6F-A768-A381769B5716}" presName="dummyMaxCanvas" presStyleCnt="0">
        <dgm:presLayoutVars/>
      </dgm:prSet>
      <dgm:spPr/>
    </dgm:pt>
    <dgm:pt modelId="{C0CA3FB8-5070-49FB-B10F-DEB724800794}" type="pres">
      <dgm:prSet presAssocID="{DF28801F-9104-4A6F-A768-A381769B5716}" presName="FiveNodes_1" presStyleLbl="node1" presStyleIdx="0" presStyleCnt="5" custLinFactNeighborX="1129" custLinFactNeighborY="2573">
        <dgm:presLayoutVars>
          <dgm:bulletEnabled val="1"/>
        </dgm:presLayoutVars>
      </dgm:prSet>
      <dgm:spPr/>
    </dgm:pt>
    <dgm:pt modelId="{55AA3178-D882-4DC9-900C-2E8350EB6878}" type="pres">
      <dgm:prSet presAssocID="{DF28801F-9104-4A6F-A768-A381769B5716}" presName="FiveNodes_2" presStyleLbl="node1" presStyleIdx="1" presStyleCnt="5">
        <dgm:presLayoutVars>
          <dgm:bulletEnabled val="1"/>
        </dgm:presLayoutVars>
      </dgm:prSet>
      <dgm:spPr/>
    </dgm:pt>
    <dgm:pt modelId="{013E6286-6232-41E8-9BDB-0ACCD5409DC8}" type="pres">
      <dgm:prSet presAssocID="{DF28801F-9104-4A6F-A768-A381769B5716}" presName="FiveNodes_3" presStyleLbl="node1" presStyleIdx="2" presStyleCnt="5">
        <dgm:presLayoutVars>
          <dgm:bulletEnabled val="1"/>
        </dgm:presLayoutVars>
      </dgm:prSet>
      <dgm:spPr/>
    </dgm:pt>
    <dgm:pt modelId="{E05AE105-C4B6-41AA-9CAB-1387B8B2E6EE}" type="pres">
      <dgm:prSet presAssocID="{DF28801F-9104-4A6F-A768-A381769B5716}" presName="FiveNodes_4" presStyleLbl="node1" presStyleIdx="3" presStyleCnt="5">
        <dgm:presLayoutVars>
          <dgm:bulletEnabled val="1"/>
        </dgm:presLayoutVars>
      </dgm:prSet>
      <dgm:spPr/>
    </dgm:pt>
    <dgm:pt modelId="{9D8D6373-F35C-4816-8B04-24A220E42231}" type="pres">
      <dgm:prSet presAssocID="{DF28801F-9104-4A6F-A768-A381769B5716}" presName="FiveNodes_5" presStyleLbl="node1" presStyleIdx="4" presStyleCnt="5">
        <dgm:presLayoutVars>
          <dgm:bulletEnabled val="1"/>
        </dgm:presLayoutVars>
      </dgm:prSet>
      <dgm:spPr/>
    </dgm:pt>
    <dgm:pt modelId="{2CB25D2A-33FC-4509-824A-62F39141AE47}" type="pres">
      <dgm:prSet presAssocID="{DF28801F-9104-4A6F-A768-A381769B5716}" presName="FiveConn_1-2" presStyleLbl="fgAccFollowNode1" presStyleIdx="0" presStyleCnt="4">
        <dgm:presLayoutVars>
          <dgm:bulletEnabled val="1"/>
        </dgm:presLayoutVars>
      </dgm:prSet>
      <dgm:spPr/>
    </dgm:pt>
    <dgm:pt modelId="{B806C8A7-F285-40C1-8B8D-BBFA775D080D}" type="pres">
      <dgm:prSet presAssocID="{DF28801F-9104-4A6F-A768-A381769B5716}" presName="FiveConn_2-3" presStyleLbl="fgAccFollowNode1" presStyleIdx="1" presStyleCnt="4">
        <dgm:presLayoutVars>
          <dgm:bulletEnabled val="1"/>
        </dgm:presLayoutVars>
      </dgm:prSet>
      <dgm:spPr/>
    </dgm:pt>
    <dgm:pt modelId="{8EEE0E44-508A-47D1-9BA2-653B49506E9B}" type="pres">
      <dgm:prSet presAssocID="{DF28801F-9104-4A6F-A768-A381769B5716}" presName="FiveConn_3-4" presStyleLbl="fgAccFollowNode1" presStyleIdx="2" presStyleCnt="4">
        <dgm:presLayoutVars>
          <dgm:bulletEnabled val="1"/>
        </dgm:presLayoutVars>
      </dgm:prSet>
      <dgm:spPr/>
    </dgm:pt>
    <dgm:pt modelId="{ED9001BC-A106-4822-A20D-E1E1CF4A1035}" type="pres">
      <dgm:prSet presAssocID="{DF28801F-9104-4A6F-A768-A381769B5716}" presName="FiveConn_4-5" presStyleLbl="fgAccFollowNode1" presStyleIdx="3" presStyleCnt="4">
        <dgm:presLayoutVars>
          <dgm:bulletEnabled val="1"/>
        </dgm:presLayoutVars>
      </dgm:prSet>
      <dgm:spPr/>
    </dgm:pt>
    <dgm:pt modelId="{3F4E8490-3904-4CB5-A851-5A6A2449FEA8}" type="pres">
      <dgm:prSet presAssocID="{DF28801F-9104-4A6F-A768-A381769B5716}" presName="FiveNodes_1_text" presStyleLbl="node1" presStyleIdx="4" presStyleCnt="5">
        <dgm:presLayoutVars>
          <dgm:bulletEnabled val="1"/>
        </dgm:presLayoutVars>
      </dgm:prSet>
      <dgm:spPr/>
    </dgm:pt>
    <dgm:pt modelId="{F35561FE-1BA3-4037-B9C2-BDEA4770BCCE}" type="pres">
      <dgm:prSet presAssocID="{DF28801F-9104-4A6F-A768-A381769B5716}" presName="FiveNodes_2_text" presStyleLbl="node1" presStyleIdx="4" presStyleCnt="5">
        <dgm:presLayoutVars>
          <dgm:bulletEnabled val="1"/>
        </dgm:presLayoutVars>
      </dgm:prSet>
      <dgm:spPr/>
    </dgm:pt>
    <dgm:pt modelId="{1D347BF5-B1C5-4347-8D25-174426C6F85F}" type="pres">
      <dgm:prSet presAssocID="{DF28801F-9104-4A6F-A768-A381769B5716}" presName="FiveNodes_3_text" presStyleLbl="node1" presStyleIdx="4" presStyleCnt="5">
        <dgm:presLayoutVars>
          <dgm:bulletEnabled val="1"/>
        </dgm:presLayoutVars>
      </dgm:prSet>
      <dgm:spPr/>
    </dgm:pt>
    <dgm:pt modelId="{EB714C5D-9AEA-4322-A04E-6BE78C378182}" type="pres">
      <dgm:prSet presAssocID="{DF28801F-9104-4A6F-A768-A381769B5716}" presName="FiveNodes_4_text" presStyleLbl="node1" presStyleIdx="4" presStyleCnt="5">
        <dgm:presLayoutVars>
          <dgm:bulletEnabled val="1"/>
        </dgm:presLayoutVars>
      </dgm:prSet>
      <dgm:spPr/>
    </dgm:pt>
    <dgm:pt modelId="{0DABFCF0-E92A-4F37-B88E-FA4B08C6EE5D}" type="pres">
      <dgm:prSet presAssocID="{DF28801F-9104-4A6F-A768-A381769B5716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95A4C40D-C31F-4ABA-9917-77504305C8FE}" type="presOf" srcId="{45E1AE97-A6EA-4377-8F33-884D27496653}" destId="{E05AE105-C4B6-41AA-9CAB-1387B8B2E6EE}" srcOrd="0" destOrd="0" presId="urn:microsoft.com/office/officeart/2005/8/layout/vProcess5"/>
    <dgm:cxn modelId="{A1A9FE0F-5991-41C9-A3EA-9EFC7DED75C1}" srcId="{DF28801F-9104-4A6F-A768-A381769B5716}" destId="{45E1AE97-A6EA-4377-8F33-884D27496653}" srcOrd="3" destOrd="0" parTransId="{65F4168B-B227-4938-818C-AAD639D9049F}" sibTransId="{F3DE20E4-45D2-4C66-B1CC-EFE8BDE2451D}"/>
    <dgm:cxn modelId="{54A8F414-F494-4FCB-8FF8-356238A41758}" type="presOf" srcId="{F3DE20E4-45D2-4C66-B1CC-EFE8BDE2451D}" destId="{ED9001BC-A106-4822-A20D-E1E1CF4A1035}" srcOrd="0" destOrd="0" presId="urn:microsoft.com/office/officeart/2005/8/layout/vProcess5"/>
    <dgm:cxn modelId="{E0D08E33-D6D1-4E7A-8303-6CD17AA9D35A}" type="presOf" srcId="{3F1E59EB-01AC-480F-A827-72ADA95C6BC6}" destId="{3F4E8490-3904-4CB5-A851-5A6A2449FEA8}" srcOrd="1" destOrd="0" presId="urn:microsoft.com/office/officeart/2005/8/layout/vProcess5"/>
    <dgm:cxn modelId="{E3A0C638-EDE5-4F8A-B478-BCEAEF905244}" srcId="{DF28801F-9104-4A6F-A768-A381769B5716}" destId="{D483E09E-848E-48A8-94C4-F2A1398B31C8}" srcOrd="2" destOrd="0" parTransId="{BFBD5CF6-F986-472B-BA72-7A5E40304465}" sibTransId="{F5036F30-2F74-47D7-B6E5-097A34ACBE60}"/>
    <dgm:cxn modelId="{E7C6C63A-3A48-4B11-B8E5-848280DDF003}" type="presOf" srcId="{D483E09E-848E-48A8-94C4-F2A1398B31C8}" destId="{1D347BF5-B1C5-4347-8D25-174426C6F85F}" srcOrd="1" destOrd="0" presId="urn:microsoft.com/office/officeart/2005/8/layout/vProcess5"/>
    <dgm:cxn modelId="{70B55E44-C671-4EFF-B74A-A5EBF6E1EFA1}" srcId="{DF28801F-9104-4A6F-A768-A381769B5716}" destId="{2A32AA21-806F-4DF8-8DC9-B1218D3A1060}" srcOrd="1" destOrd="0" parTransId="{F9A8D3D0-4E22-4854-B2C5-98A66134A299}" sibTransId="{48B96EDF-C9DE-4B13-ABFB-46C24A3B660C}"/>
    <dgm:cxn modelId="{A0776F68-55AC-4AB0-B705-60235789286A}" type="presOf" srcId="{7AF176E7-457B-48BE-A40B-8982207F91C4}" destId="{0DABFCF0-E92A-4F37-B88E-FA4B08C6EE5D}" srcOrd="1" destOrd="0" presId="urn:microsoft.com/office/officeart/2005/8/layout/vProcess5"/>
    <dgm:cxn modelId="{05ACAA4B-2B90-49B2-9D94-A8E37E7105B2}" type="presOf" srcId="{C52448A3-902D-498E-8D03-FE0ECC486A40}" destId="{2CB25D2A-33FC-4509-824A-62F39141AE47}" srcOrd="0" destOrd="0" presId="urn:microsoft.com/office/officeart/2005/8/layout/vProcess5"/>
    <dgm:cxn modelId="{CD9B534D-461A-472C-82FA-3D0F2179936E}" type="presOf" srcId="{2A32AA21-806F-4DF8-8DC9-B1218D3A1060}" destId="{55AA3178-D882-4DC9-900C-2E8350EB6878}" srcOrd="0" destOrd="0" presId="urn:microsoft.com/office/officeart/2005/8/layout/vProcess5"/>
    <dgm:cxn modelId="{1BA1B8A1-31C3-492A-A485-7B2BBB830669}" type="presOf" srcId="{F5036F30-2F74-47D7-B6E5-097A34ACBE60}" destId="{8EEE0E44-508A-47D1-9BA2-653B49506E9B}" srcOrd="0" destOrd="0" presId="urn:microsoft.com/office/officeart/2005/8/layout/vProcess5"/>
    <dgm:cxn modelId="{1ED1F9A1-6F4C-444B-BBC0-AB57752F28FE}" type="presOf" srcId="{D483E09E-848E-48A8-94C4-F2A1398B31C8}" destId="{013E6286-6232-41E8-9BDB-0ACCD5409DC8}" srcOrd="0" destOrd="0" presId="urn:microsoft.com/office/officeart/2005/8/layout/vProcess5"/>
    <dgm:cxn modelId="{3AF6C2A3-8DD5-4E98-AD49-055C2B301233}" srcId="{DF28801F-9104-4A6F-A768-A381769B5716}" destId="{7AF176E7-457B-48BE-A40B-8982207F91C4}" srcOrd="4" destOrd="0" parTransId="{36DAC12A-4555-4B45-A266-8411111A612F}" sibTransId="{A7BEEEA6-CD97-454F-A890-7DF8E6159D3A}"/>
    <dgm:cxn modelId="{0091E8B1-F44C-40F0-99B3-B4B11094B525}" type="presOf" srcId="{DF28801F-9104-4A6F-A768-A381769B5716}" destId="{1C97468E-CA17-4CA4-876F-8B2CFC8FAB09}" srcOrd="0" destOrd="0" presId="urn:microsoft.com/office/officeart/2005/8/layout/vProcess5"/>
    <dgm:cxn modelId="{4A7619BD-06B1-4B3C-AADF-47F68578DDCB}" type="presOf" srcId="{48B96EDF-C9DE-4B13-ABFB-46C24A3B660C}" destId="{B806C8A7-F285-40C1-8B8D-BBFA775D080D}" srcOrd="0" destOrd="0" presId="urn:microsoft.com/office/officeart/2005/8/layout/vProcess5"/>
    <dgm:cxn modelId="{5C2F22BE-10DC-42A2-8C33-86C7E5502B47}" type="presOf" srcId="{45E1AE97-A6EA-4377-8F33-884D27496653}" destId="{EB714C5D-9AEA-4322-A04E-6BE78C378182}" srcOrd="1" destOrd="0" presId="urn:microsoft.com/office/officeart/2005/8/layout/vProcess5"/>
    <dgm:cxn modelId="{A23489C7-C142-4ABC-9188-7E32030C8DE0}" type="presOf" srcId="{3F1E59EB-01AC-480F-A827-72ADA95C6BC6}" destId="{C0CA3FB8-5070-49FB-B10F-DEB724800794}" srcOrd="0" destOrd="0" presId="urn:microsoft.com/office/officeart/2005/8/layout/vProcess5"/>
    <dgm:cxn modelId="{8D8DC6CB-A1CD-4197-BDE9-7E2D5C7626B0}" type="presOf" srcId="{2A32AA21-806F-4DF8-8DC9-B1218D3A1060}" destId="{F35561FE-1BA3-4037-B9C2-BDEA4770BCCE}" srcOrd="1" destOrd="0" presId="urn:microsoft.com/office/officeart/2005/8/layout/vProcess5"/>
    <dgm:cxn modelId="{90AE80DE-2507-4054-94DE-EF11C6AED801}" srcId="{DF28801F-9104-4A6F-A768-A381769B5716}" destId="{3F1E59EB-01AC-480F-A827-72ADA95C6BC6}" srcOrd="0" destOrd="0" parTransId="{04B52572-AB88-4965-B585-5FCB2580749E}" sibTransId="{C52448A3-902D-498E-8D03-FE0ECC486A40}"/>
    <dgm:cxn modelId="{326168E6-51DB-409B-BF2F-8A541045EEF4}" type="presOf" srcId="{7AF176E7-457B-48BE-A40B-8982207F91C4}" destId="{9D8D6373-F35C-4816-8B04-24A220E42231}" srcOrd="0" destOrd="0" presId="urn:microsoft.com/office/officeart/2005/8/layout/vProcess5"/>
    <dgm:cxn modelId="{3C728DBD-F0DD-4237-848E-06DA68EBF0DB}" type="presParOf" srcId="{1C97468E-CA17-4CA4-876F-8B2CFC8FAB09}" destId="{82971135-2592-4749-BA8C-606608554408}" srcOrd="0" destOrd="0" presId="urn:microsoft.com/office/officeart/2005/8/layout/vProcess5"/>
    <dgm:cxn modelId="{974DF66B-F88F-43D0-B041-BB129509A8ED}" type="presParOf" srcId="{1C97468E-CA17-4CA4-876F-8B2CFC8FAB09}" destId="{C0CA3FB8-5070-49FB-B10F-DEB724800794}" srcOrd="1" destOrd="0" presId="urn:microsoft.com/office/officeart/2005/8/layout/vProcess5"/>
    <dgm:cxn modelId="{D7C25E71-1D95-480F-B909-AD0B23005CA8}" type="presParOf" srcId="{1C97468E-CA17-4CA4-876F-8B2CFC8FAB09}" destId="{55AA3178-D882-4DC9-900C-2E8350EB6878}" srcOrd="2" destOrd="0" presId="urn:microsoft.com/office/officeart/2005/8/layout/vProcess5"/>
    <dgm:cxn modelId="{B28CB35A-5EBC-41A1-9163-C18D79186B8E}" type="presParOf" srcId="{1C97468E-CA17-4CA4-876F-8B2CFC8FAB09}" destId="{013E6286-6232-41E8-9BDB-0ACCD5409DC8}" srcOrd="3" destOrd="0" presId="urn:microsoft.com/office/officeart/2005/8/layout/vProcess5"/>
    <dgm:cxn modelId="{791C7F31-33A5-4617-A5EF-748F12D64738}" type="presParOf" srcId="{1C97468E-CA17-4CA4-876F-8B2CFC8FAB09}" destId="{E05AE105-C4B6-41AA-9CAB-1387B8B2E6EE}" srcOrd="4" destOrd="0" presId="urn:microsoft.com/office/officeart/2005/8/layout/vProcess5"/>
    <dgm:cxn modelId="{5588AC5C-9EBF-4C3C-BC62-B67F459DC16F}" type="presParOf" srcId="{1C97468E-CA17-4CA4-876F-8B2CFC8FAB09}" destId="{9D8D6373-F35C-4816-8B04-24A220E42231}" srcOrd="5" destOrd="0" presId="urn:microsoft.com/office/officeart/2005/8/layout/vProcess5"/>
    <dgm:cxn modelId="{2C28A25D-20B2-42DE-8FAB-9C27B16971AB}" type="presParOf" srcId="{1C97468E-CA17-4CA4-876F-8B2CFC8FAB09}" destId="{2CB25D2A-33FC-4509-824A-62F39141AE47}" srcOrd="6" destOrd="0" presId="urn:microsoft.com/office/officeart/2005/8/layout/vProcess5"/>
    <dgm:cxn modelId="{37824DC7-2406-4345-9A04-BA78D33A40C2}" type="presParOf" srcId="{1C97468E-CA17-4CA4-876F-8B2CFC8FAB09}" destId="{B806C8A7-F285-40C1-8B8D-BBFA775D080D}" srcOrd="7" destOrd="0" presId="urn:microsoft.com/office/officeart/2005/8/layout/vProcess5"/>
    <dgm:cxn modelId="{097B119E-1590-42D4-85ED-0E666AA792D5}" type="presParOf" srcId="{1C97468E-CA17-4CA4-876F-8B2CFC8FAB09}" destId="{8EEE0E44-508A-47D1-9BA2-653B49506E9B}" srcOrd="8" destOrd="0" presId="urn:microsoft.com/office/officeart/2005/8/layout/vProcess5"/>
    <dgm:cxn modelId="{1903E9A8-C2EF-476F-B99B-3C392EF1A16B}" type="presParOf" srcId="{1C97468E-CA17-4CA4-876F-8B2CFC8FAB09}" destId="{ED9001BC-A106-4822-A20D-E1E1CF4A1035}" srcOrd="9" destOrd="0" presId="urn:microsoft.com/office/officeart/2005/8/layout/vProcess5"/>
    <dgm:cxn modelId="{FDA7657C-CF2E-47F0-B35D-82595D541F76}" type="presParOf" srcId="{1C97468E-CA17-4CA4-876F-8B2CFC8FAB09}" destId="{3F4E8490-3904-4CB5-A851-5A6A2449FEA8}" srcOrd="10" destOrd="0" presId="urn:microsoft.com/office/officeart/2005/8/layout/vProcess5"/>
    <dgm:cxn modelId="{2D98CA5C-023D-44DD-975E-A438978B6030}" type="presParOf" srcId="{1C97468E-CA17-4CA4-876F-8B2CFC8FAB09}" destId="{F35561FE-1BA3-4037-B9C2-BDEA4770BCCE}" srcOrd="11" destOrd="0" presId="urn:microsoft.com/office/officeart/2005/8/layout/vProcess5"/>
    <dgm:cxn modelId="{64B18C63-83CC-4BF7-9D9C-1F9ACC1A6EAF}" type="presParOf" srcId="{1C97468E-CA17-4CA4-876F-8B2CFC8FAB09}" destId="{1D347BF5-B1C5-4347-8D25-174426C6F85F}" srcOrd="12" destOrd="0" presId="urn:microsoft.com/office/officeart/2005/8/layout/vProcess5"/>
    <dgm:cxn modelId="{29A54D75-B4C3-4DDE-B41B-21F13F6BF78B}" type="presParOf" srcId="{1C97468E-CA17-4CA4-876F-8B2CFC8FAB09}" destId="{EB714C5D-9AEA-4322-A04E-6BE78C378182}" srcOrd="13" destOrd="0" presId="urn:microsoft.com/office/officeart/2005/8/layout/vProcess5"/>
    <dgm:cxn modelId="{097FC89B-C519-45D6-B988-2CF2B4B9D6F0}" type="presParOf" srcId="{1C97468E-CA17-4CA4-876F-8B2CFC8FAB09}" destId="{0DABFCF0-E92A-4F37-B88E-FA4B08C6EE5D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4D0EFF-8C3E-4455-BA60-963986EC2C0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70DB8DEF-29ED-4E83-ACAE-E1FBEB6922FA}">
      <dgm:prSet/>
      <dgm:spPr/>
      <dgm:t>
        <a:bodyPr/>
        <a:lstStyle/>
        <a:p>
          <a:pPr>
            <a:defRPr cap="all"/>
          </a:pPr>
          <a:r>
            <a:rPr lang="en-US" dirty="0"/>
            <a:t>Apply here</a:t>
          </a:r>
        </a:p>
        <a:p>
          <a:pPr>
            <a:defRPr cap="all"/>
          </a:pPr>
          <a:r>
            <a:rPr lang="en-US" dirty="0"/>
            <a:t>Groomer: Responsibility, daily task, experience</a:t>
          </a:r>
        </a:p>
      </dgm:t>
    </dgm:pt>
    <dgm:pt modelId="{227F59C3-0B52-4476-8971-81C08A66B489}" type="parTrans" cxnId="{1A9E2735-7058-4E3D-867E-F8720FDB3838}">
      <dgm:prSet/>
      <dgm:spPr/>
      <dgm:t>
        <a:bodyPr/>
        <a:lstStyle/>
        <a:p>
          <a:endParaRPr lang="en-US"/>
        </a:p>
      </dgm:t>
    </dgm:pt>
    <dgm:pt modelId="{A397E838-9809-4861-AC19-31C8AD267887}" type="sibTrans" cxnId="{1A9E2735-7058-4E3D-867E-F8720FDB3838}">
      <dgm:prSet/>
      <dgm:spPr/>
      <dgm:t>
        <a:bodyPr/>
        <a:lstStyle/>
        <a:p>
          <a:endParaRPr lang="en-US"/>
        </a:p>
      </dgm:t>
    </dgm:pt>
    <dgm:pt modelId="{7B5DF5D8-A3AE-410D-BABF-DF31C69265E0}">
      <dgm:prSet/>
      <dgm:spPr/>
      <dgm:t>
        <a:bodyPr/>
        <a:lstStyle/>
        <a:p>
          <a:pPr>
            <a:defRPr cap="all"/>
          </a:pPr>
          <a:r>
            <a:rPr lang="en-US" dirty="0"/>
            <a:t>Apply Here</a:t>
          </a:r>
        </a:p>
        <a:p>
          <a:pPr>
            <a:defRPr cap="all"/>
          </a:pPr>
          <a:r>
            <a:rPr lang="en-US" dirty="0"/>
            <a:t>Bather: Responsibility, daily task, experience</a:t>
          </a:r>
        </a:p>
      </dgm:t>
    </dgm:pt>
    <dgm:pt modelId="{2ACA0BB2-E727-4C9F-AAC8-292772FBD030}" type="parTrans" cxnId="{9A49E6E3-B29E-463A-94B2-29721ECB0D91}">
      <dgm:prSet/>
      <dgm:spPr/>
      <dgm:t>
        <a:bodyPr/>
        <a:lstStyle/>
        <a:p>
          <a:endParaRPr lang="en-US"/>
        </a:p>
      </dgm:t>
    </dgm:pt>
    <dgm:pt modelId="{942CF599-9625-4AB6-B633-9656D74A2B6D}" type="sibTrans" cxnId="{9A49E6E3-B29E-463A-94B2-29721ECB0D91}">
      <dgm:prSet/>
      <dgm:spPr/>
      <dgm:t>
        <a:bodyPr/>
        <a:lstStyle/>
        <a:p>
          <a:endParaRPr lang="en-US"/>
        </a:p>
      </dgm:t>
    </dgm:pt>
    <dgm:pt modelId="{EAE6B96F-CA44-413B-B6E1-B834D3DD91DC}">
      <dgm:prSet/>
      <dgm:spPr/>
      <dgm:t>
        <a:bodyPr/>
        <a:lstStyle/>
        <a:p>
          <a:pPr>
            <a:defRPr cap="all"/>
          </a:pPr>
          <a:r>
            <a:rPr lang="en-US" dirty="0"/>
            <a:t>Apply Here</a:t>
          </a:r>
        </a:p>
        <a:p>
          <a:pPr>
            <a:defRPr cap="all"/>
          </a:pPr>
          <a:r>
            <a:rPr lang="en-US" dirty="0"/>
            <a:t>Management: Responsibility, daily task, experience</a:t>
          </a:r>
        </a:p>
      </dgm:t>
    </dgm:pt>
    <dgm:pt modelId="{702796F9-29D7-4010-8D26-B6CAE506372D}" type="parTrans" cxnId="{72157BD7-6AD5-4F38-964B-03435A477BC3}">
      <dgm:prSet/>
      <dgm:spPr/>
      <dgm:t>
        <a:bodyPr/>
        <a:lstStyle/>
        <a:p>
          <a:endParaRPr lang="en-US"/>
        </a:p>
      </dgm:t>
    </dgm:pt>
    <dgm:pt modelId="{A48A111A-5CC9-460B-86AB-AFC271BEEFED}" type="sibTrans" cxnId="{72157BD7-6AD5-4F38-964B-03435A477BC3}">
      <dgm:prSet/>
      <dgm:spPr/>
      <dgm:t>
        <a:bodyPr/>
        <a:lstStyle/>
        <a:p>
          <a:endParaRPr lang="en-US"/>
        </a:p>
      </dgm:t>
    </dgm:pt>
    <dgm:pt modelId="{BE53B5A0-0741-4E9B-812B-56D775875B21}" type="pres">
      <dgm:prSet presAssocID="{8A4D0EFF-8C3E-4455-BA60-963986EC2C01}" presName="root" presStyleCnt="0">
        <dgm:presLayoutVars>
          <dgm:dir/>
          <dgm:resizeHandles val="exact"/>
        </dgm:presLayoutVars>
      </dgm:prSet>
      <dgm:spPr/>
    </dgm:pt>
    <dgm:pt modelId="{51CC019D-9F9D-4E69-BA97-85BBAFB34121}" type="pres">
      <dgm:prSet presAssocID="{70DB8DEF-29ED-4E83-ACAE-E1FBEB6922FA}" presName="compNode" presStyleCnt="0"/>
      <dgm:spPr/>
    </dgm:pt>
    <dgm:pt modelId="{CBF6E2F1-FC36-4F39-93C6-AE1B2B5A3FC8}" type="pres">
      <dgm:prSet presAssocID="{70DB8DEF-29ED-4E83-ACAE-E1FBEB6922FA}" presName="iconBgRect" presStyleLbl="bgShp" presStyleIdx="0" presStyleCnt="3"/>
      <dgm:spPr/>
    </dgm:pt>
    <dgm:pt modelId="{A75CBBFC-FF0B-4236-BF4D-B108A1DAA1A8}" type="pres">
      <dgm:prSet presAssocID="{70DB8DEF-29ED-4E83-ACAE-E1FBEB6922F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A044C7A8-57F4-4873-BDCA-B4642121A917}" type="pres">
      <dgm:prSet presAssocID="{70DB8DEF-29ED-4E83-ACAE-E1FBEB6922FA}" presName="spaceRect" presStyleCnt="0"/>
      <dgm:spPr/>
    </dgm:pt>
    <dgm:pt modelId="{8D21991F-8165-492C-90EB-5477754CB7FC}" type="pres">
      <dgm:prSet presAssocID="{70DB8DEF-29ED-4E83-ACAE-E1FBEB6922FA}" presName="textRect" presStyleLbl="revTx" presStyleIdx="0" presStyleCnt="3">
        <dgm:presLayoutVars>
          <dgm:chMax val="1"/>
          <dgm:chPref val="1"/>
        </dgm:presLayoutVars>
      </dgm:prSet>
      <dgm:spPr/>
    </dgm:pt>
    <dgm:pt modelId="{93EE8547-86A9-4C62-83C7-C19CE18A1A9B}" type="pres">
      <dgm:prSet presAssocID="{A397E838-9809-4861-AC19-31C8AD267887}" presName="sibTrans" presStyleCnt="0"/>
      <dgm:spPr/>
    </dgm:pt>
    <dgm:pt modelId="{DDD05FBC-13AD-40B9-9DF5-D1A9E9610814}" type="pres">
      <dgm:prSet presAssocID="{7B5DF5D8-A3AE-410D-BABF-DF31C69265E0}" presName="compNode" presStyleCnt="0"/>
      <dgm:spPr/>
    </dgm:pt>
    <dgm:pt modelId="{99AAFD53-5EA1-400E-9ACD-229DF2C06DD1}" type="pres">
      <dgm:prSet presAssocID="{7B5DF5D8-A3AE-410D-BABF-DF31C69265E0}" presName="iconBgRect" presStyleLbl="bgShp" presStyleIdx="1" presStyleCnt="3"/>
      <dgm:spPr/>
    </dgm:pt>
    <dgm:pt modelId="{D3CC8518-C587-40BD-AD56-0E111E466468}" type="pres">
      <dgm:prSet presAssocID="{7B5DF5D8-A3AE-410D-BABF-DF31C69265E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thtub"/>
        </a:ext>
      </dgm:extLst>
    </dgm:pt>
    <dgm:pt modelId="{3EABCCF2-9691-44AB-B795-75837059259C}" type="pres">
      <dgm:prSet presAssocID="{7B5DF5D8-A3AE-410D-BABF-DF31C69265E0}" presName="spaceRect" presStyleCnt="0"/>
      <dgm:spPr/>
    </dgm:pt>
    <dgm:pt modelId="{AFA63C94-D289-4777-B188-53BAC19D461D}" type="pres">
      <dgm:prSet presAssocID="{7B5DF5D8-A3AE-410D-BABF-DF31C69265E0}" presName="textRect" presStyleLbl="revTx" presStyleIdx="1" presStyleCnt="3">
        <dgm:presLayoutVars>
          <dgm:chMax val="1"/>
          <dgm:chPref val="1"/>
        </dgm:presLayoutVars>
      </dgm:prSet>
      <dgm:spPr/>
    </dgm:pt>
    <dgm:pt modelId="{C5B3772D-C302-4E21-A706-55163278A8D7}" type="pres">
      <dgm:prSet presAssocID="{942CF599-9625-4AB6-B633-9656D74A2B6D}" presName="sibTrans" presStyleCnt="0"/>
      <dgm:spPr/>
    </dgm:pt>
    <dgm:pt modelId="{DC9EEDCD-E0DF-4FA2-9552-F0D64C32065E}" type="pres">
      <dgm:prSet presAssocID="{EAE6B96F-CA44-413B-B6E1-B834D3DD91DC}" presName="compNode" presStyleCnt="0"/>
      <dgm:spPr/>
    </dgm:pt>
    <dgm:pt modelId="{B6971FAC-2F10-4D66-9748-E38414A519CC}" type="pres">
      <dgm:prSet presAssocID="{EAE6B96F-CA44-413B-B6E1-B834D3DD91DC}" presName="iconBgRect" presStyleLbl="bgShp" presStyleIdx="2" presStyleCnt="3"/>
      <dgm:spPr/>
    </dgm:pt>
    <dgm:pt modelId="{1F61EC43-3952-4E28-BD33-53F95DB25339}" type="pres">
      <dgm:prSet presAssocID="{EAE6B96F-CA44-413B-B6E1-B834D3DD91D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DE64E8C2-91BC-489A-B789-7B51F220458E}" type="pres">
      <dgm:prSet presAssocID="{EAE6B96F-CA44-413B-B6E1-B834D3DD91DC}" presName="spaceRect" presStyleCnt="0"/>
      <dgm:spPr/>
    </dgm:pt>
    <dgm:pt modelId="{60F9D360-6D62-4C12-A971-6AC4A0E0FF74}" type="pres">
      <dgm:prSet presAssocID="{EAE6B96F-CA44-413B-B6E1-B834D3DD91D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8E6A623-B898-481D-A666-3C4407155209}" type="presOf" srcId="{EAE6B96F-CA44-413B-B6E1-B834D3DD91DC}" destId="{60F9D360-6D62-4C12-A971-6AC4A0E0FF74}" srcOrd="0" destOrd="0" presId="urn:microsoft.com/office/officeart/2018/5/layout/IconCircleLabelList"/>
    <dgm:cxn modelId="{1A9E2735-7058-4E3D-867E-F8720FDB3838}" srcId="{8A4D0EFF-8C3E-4455-BA60-963986EC2C01}" destId="{70DB8DEF-29ED-4E83-ACAE-E1FBEB6922FA}" srcOrd="0" destOrd="0" parTransId="{227F59C3-0B52-4476-8971-81C08A66B489}" sibTransId="{A397E838-9809-4861-AC19-31C8AD267887}"/>
    <dgm:cxn modelId="{42052C93-B116-491E-92B6-C00658A7A8C8}" type="presOf" srcId="{7B5DF5D8-A3AE-410D-BABF-DF31C69265E0}" destId="{AFA63C94-D289-4777-B188-53BAC19D461D}" srcOrd="0" destOrd="0" presId="urn:microsoft.com/office/officeart/2018/5/layout/IconCircleLabelList"/>
    <dgm:cxn modelId="{5B67CAAE-2160-47BD-9801-36E1132A6A1A}" type="presOf" srcId="{70DB8DEF-29ED-4E83-ACAE-E1FBEB6922FA}" destId="{8D21991F-8165-492C-90EB-5477754CB7FC}" srcOrd="0" destOrd="0" presId="urn:microsoft.com/office/officeart/2018/5/layout/IconCircleLabelList"/>
    <dgm:cxn modelId="{72157BD7-6AD5-4F38-964B-03435A477BC3}" srcId="{8A4D0EFF-8C3E-4455-BA60-963986EC2C01}" destId="{EAE6B96F-CA44-413B-B6E1-B834D3DD91DC}" srcOrd="2" destOrd="0" parTransId="{702796F9-29D7-4010-8D26-B6CAE506372D}" sibTransId="{A48A111A-5CC9-460B-86AB-AFC271BEEFED}"/>
    <dgm:cxn modelId="{9A49E6E3-B29E-463A-94B2-29721ECB0D91}" srcId="{8A4D0EFF-8C3E-4455-BA60-963986EC2C01}" destId="{7B5DF5D8-A3AE-410D-BABF-DF31C69265E0}" srcOrd="1" destOrd="0" parTransId="{2ACA0BB2-E727-4C9F-AAC8-292772FBD030}" sibTransId="{942CF599-9625-4AB6-B633-9656D74A2B6D}"/>
    <dgm:cxn modelId="{F3B1C4F2-DF35-40DF-9DDD-9F39FD9CE364}" type="presOf" srcId="{8A4D0EFF-8C3E-4455-BA60-963986EC2C01}" destId="{BE53B5A0-0741-4E9B-812B-56D775875B21}" srcOrd="0" destOrd="0" presId="urn:microsoft.com/office/officeart/2018/5/layout/IconCircleLabelList"/>
    <dgm:cxn modelId="{66ECD52C-26F4-44AE-88BA-643617CA1A2C}" type="presParOf" srcId="{BE53B5A0-0741-4E9B-812B-56D775875B21}" destId="{51CC019D-9F9D-4E69-BA97-85BBAFB34121}" srcOrd="0" destOrd="0" presId="urn:microsoft.com/office/officeart/2018/5/layout/IconCircleLabelList"/>
    <dgm:cxn modelId="{F12A8AEC-3537-4C69-9878-C4A6B92468D0}" type="presParOf" srcId="{51CC019D-9F9D-4E69-BA97-85BBAFB34121}" destId="{CBF6E2F1-FC36-4F39-93C6-AE1B2B5A3FC8}" srcOrd="0" destOrd="0" presId="urn:microsoft.com/office/officeart/2018/5/layout/IconCircleLabelList"/>
    <dgm:cxn modelId="{276DDF93-5B71-46A8-BD42-898340D55794}" type="presParOf" srcId="{51CC019D-9F9D-4E69-BA97-85BBAFB34121}" destId="{A75CBBFC-FF0B-4236-BF4D-B108A1DAA1A8}" srcOrd="1" destOrd="0" presId="urn:microsoft.com/office/officeart/2018/5/layout/IconCircleLabelList"/>
    <dgm:cxn modelId="{6AEB78DF-ABC2-4EC8-ACB4-0D90EC0FD4BD}" type="presParOf" srcId="{51CC019D-9F9D-4E69-BA97-85BBAFB34121}" destId="{A044C7A8-57F4-4873-BDCA-B4642121A917}" srcOrd="2" destOrd="0" presId="urn:microsoft.com/office/officeart/2018/5/layout/IconCircleLabelList"/>
    <dgm:cxn modelId="{B50AEB33-980B-4517-8881-9DE0A32E4322}" type="presParOf" srcId="{51CC019D-9F9D-4E69-BA97-85BBAFB34121}" destId="{8D21991F-8165-492C-90EB-5477754CB7FC}" srcOrd="3" destOrd="0" presId="urn:microsoft.com/office/officeart/2018/5/layout/IconCircleLabelList"/>
    <dgm:cxn modelId="{C037E2A0-D1C8-40EB-ABBC-3A29E7D54107}" type="presParOf" srcId="{BE53B5A0-0741-4E9B-812B-56D775875B21}" destId="{93EE8547-86A9-4C62-83C7-C19CE18A1A9B}" srcOrd="1" destOrd="0" presId="urn:microsoft.com/office/officeart/2018/5/layout/IconCircleLabelList"/>
    <dgm:cxn modelId="{4CADC030-DCB0-4818-80DF-3E4F863C877B}" type="presParOf" srcId="{BE53B5A0-0741-4E9B-812B-56D775875B21}" destId="{DDD05FBC-13AD-40B9-9DF5-D1A9E9610814}" srcOrd="2" destOrd="0" presId="urn:microsoft.com/office/officeart/2018/5/layout/IconCircleLabelList"/>
    <dgm:cxn modelId="{6430E2E6-D212-489F-810F-342E3B460929}" type="presParOf" srcId="{DDD05FBC-13AD-40B9-9DF5-D1A9E9610814}" destId="{99AAFD53-5EA1-400E-9ACD-229DF2C06DD1}" srcOrd="0" destOrd="0" presId="urn:microsoft.com/office/officeart/2018/5/layout/IconCircleLabelList"/>
    <dgm:cxn modelId="{3EBE1080-0035-48B8-BF3D-60DC53DFBA1C}" type="presParOf" srcId="{DDD05FBC-13AD-40B9-9DF5-D1A9E9610814}" destId="{D3CC8518-C587-40BD-AD56-0E111E466468}" srcOrd="1" destOrd="0" presId="urn:microsoft.com/office/officeart/2018/5/layout/IconCircleLabelList"/>
    <dgm:cxn modelId="{0CA9C6B3-D029-4E4C-8364-14007E29CD7E}" type="presParOf" srcId="{DDD05FBC-13AD-40B9-9DF5-D1A9E9610814}" destId="{3EABCCF2-9691-44AB-B795-75837059259C}" srcOrd="2" destOrd="0" presId="urn:microsoft.com/office/officeart/2018/5/layout/IconCircleLabelList"/>
    <dgm:cxn modelId="{9BB4C0BB-A5AE-4361-AEB9-766F34124914}" type="presParOf" srcId="{DDD05FBC-13AD-40B9-9DF5-D1A9E9610814}" destId="{AFA63C94-D289-4777-B188-53BAC19D461D}" srcOrd="3" destOrd="0" presId="urn:microsoft.com/office/officeart/2018/5/layout/IconCircleLabelList"/>
    <dgm:cxn modelId="{ADA9F9F5-E1D7-4650-9CC8-E61DFD77E8A9}" type="presParOf" srcId="{BE53B5A0-0741-4E9B-812B-56D775875B21}" destId="{C5B3772D-C302-4E21-A706-55163278A8D7}" srcOrd="3" destOrd="0" presId="urn:microsoft.com/office/officeart/2018/5/layout/IconCircleLabelList"/>
    <dgm:cxn modelId="{27480613-0FC3-4C7E-8532-6B6136A10BC9}" type="presParOf" srcId="{BE53B5A0-0741-4E9B-812B-56D775875B21}" destId="{DC9EEDCD-E0DF-4FA2-9552-F0D64C32065E}" srcOrd="4" destOrd="0" presId="urn:microsoft.com/office/officeart/2018/5/layout/IconCircleLabelList"/>
    <dgm:cxn modelId="{DD8D4062-823C-4AC9-A0BA-BA89D98D4AAF}" type="presParOf" srcId="{DC9EEDCD-E0DF-4FA2-9552-F0D64C32065E}" destId="{B6971FAC-2F10-4D66-9748-E38414A519CC}" srcOrd="0" destOrd="0" presId="urn:microsoft.com/office/officeart/2018/5/layout/IconCircleLabelList"/>
    <dgm:cxn modelId="{89F2091A-0B51-46B3-9F24-C4E16D4F7E6A}" type="presParOf" srcId="{DC9EEDCD-E0DF-4FA2-9552-F0D64C32065E}" destId="{1F61EC43-3952-4E28-BD33-53F95DB25339}" srcOrd="1" destOrd="0" presId="urn:microsoft.com/office/officeart/2018/5/layout/IconCircleLabelList"/>
    <dgm:cxn modelId="{FB8EFA5A-E948-4074-9BD8-74DBB9A72A81}" type="presParOf" srcId="{DC9EEDCD-E0DF-4FA2-9552-F0D64C32065E}" destId="{DE64E8C2-91BC-489A-B789-7B51F220458E}" srcOrd="2" destOrd="0" presId="urn:microsoft.com/office/officeart/2018/5/layout/IconCircleLabelList"/>
    <dgm:cxn modelId="{71708BEA-E484-4BBB-8327-BDB79BD326FC}" type="presParOf" srcId="{DC9EEDCD-E0DF-4FA2-9552-F0D64C32065E}" destId="{60F9D360-6D62-4C12-A971-6AC4A0E0FF7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CA3FB8-5070-49FB-B10F-DEB724800794}">
      <dsp:nvSpPr>
        <dsp:cNvPr id="0" name=""/>
        <dsp:cNvSpPr/>
      </dsp:nvSpPr>
      <dsp:spPr>
        <a:xfrm>
          <a:off x="91415" y="18288"/>
          <a:ext cx="8097012" cy="71079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Basic grooming</a:t>
          </a:r>
        </a:p>
      </dsp:txBody>
      <dsp:txXfrm>
        <a:off x="112234" y="39107"/>
        <a:ext cx="7246841" cy="669159"/>
      </dsp:txXfrm>
    </dsp:sp>
    <dsp:sp modelId="{55AA3178-D882-4DC9-900C-2E8350EB6878}">
      <dsp:nvSpPr>
        <dsp:cNvPr id="0" name=""/>
        <dsp:cNvSpPr/>
      </dsp:nvSpPr>
      <dsp:spPr>
        <a:xfrm>
          <a:off x="604647" y="809519"/>
          <a:ext cx="8097012" cy="71079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Shampoo</a:t>
          </a:r>
        </a:p>
      </dsp:txBody>
      <dsp:txXfrm>
        <a:off x="625466" y="830338"/>
        <a:ext cx="6988708" cy="669159"/>
      </dsp:txXfrm>
    </dsp:sp>
    <dsp:sp modelId="{013E6286-6232-41E8-9BDB-0ACCD5409DC8}">
      <dsp:nvSpPr>
        <dsp:cNvPr id="0" name=""/>
        <dsp:cNvSpPr/>
      </dsp:nvSpPr>
      <dsp:spPr>
        <a:xfrm>
          <a:off x="1209293" y="1619039"/>
          <a:ext cx="8097012" cy="71079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Nail trim</a:t>
          </a:r>
        </a:p>
      </dsp:txBody>
      <dsp:txXfrm>
        <a:off x="1230112" y="1639858"/>
        <a:ext cx="6988708" cy="669159"/>
      </dsp:txXfrm>
    </dsp:sp>
    <dsp:sp modelId="{E05AE105-C4B6-41AA-9CAB-1387B8B2E6EE}">
      <dsp:nvSpPr>
        <dsp:cNvPr id="0" name=""/>
        <dsp:cNvSpPr/>
      </dsp:nvSpPr>
      <dsp:spPr>
        <a:xfrm>
          <a:off x="1813940" y="2428558"/>
          <a:ext cx="8097012" cy="71079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Massages</a:t>
          </a:r>
        </a:p>
      </dsp:txBody>
      <dsp:txXfrm>
        <a:off x="1834759" y="2449377"/>
        <a:ext cx="6988708" cy="669159"/>
      </dsp:txXfrm>
    </dsp:sp>
    <dsp:sp modelId="{9D8D6373-F35C-4816-8B04-24A220E42231}">
      <dsp:nvSpPr>
        <dsp:cNvPr id="0" name=""/>
        <dsp:cNvSpPr/>
      </dsp:nvSpPr>
      <dsp:spPr>
        <a:xfrm>
          <a:off x="2418587" y="3238078"/>
          <a:ext cx="8097012" cy="71079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Teeth cleaning</a:t>
          </a:r>
        </a:p>
      </dsp:txBody>
      <dsp:txXfrm>
        <a:off x="2439406" y="3258897"/>
        <a:ext cx="6988708" cy="669159"/>
      </dsp:txXfrm>
    </dsp:sp>
    <dsp:sp modelId="{2CB25D2A-33FC-4509-824A-62F39141AE47}">
      <dsp:nvSpPr>
        <dsp:cNvPr id="0" name=""/>
        <dsp:cNvSpPr/>
      </dsp:nvSpPr>
      <dsp:spPr>
        <a:xfrm>
          <a:off x="7634993" y="519277"/>
          <a:ext cx="462018" cy="462018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7738947" y="519277"/>
        <a:ext cx="254110" cy="347669"/>
      </dsp:txXfrm>
    </dsp:sp>
    <dsp:sp modelId="{B806C8A7-F285-40C1-8B8D-BBFA775D080D}">
      <dsp:nvSpPr>
        <dsp:cNvPr id="0" name=""/>
        <dsp:cNvSpPr/>
      </dsp:nvSpPr>
      <dsp:spPr>
        <a:xfrm>
          <a:off x="8239640" y="1328796"/>
          <a:ext cx="462018" cy="462018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8343594" y="1328796"/>
        <a:ext cx="254110" cy="347669"/>
      </dsp:txXfrm>
    </dsp:sp>
    <dsp:sp modelId="{8EEE0E44-508A-47D1-9BA2-653B49506E9B}">
      <dsp:nvSpPr>
        <dsp:cNvPr id="0" name=""/>
        <dsp:cNvSpPr/>
      </dsp:nvSpPr>
      <dsp:spPr>
        <a:xfrm>
          <a:off x="8844287" y="2126469"/>
          <a:ext cx="462018" cy="462018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8948241" y="2126469"/>
        <a:ext cx="254110" cy="347669"/>
      </dsp:txXfrm>
    </dsp:sp>
    <dsp:sp modelId="{ED9001BC-A106-4822-A20D-E1E1CF4A1035}">
      <dsp:nvSpPr>
        <dsp:cNvPr id="0" name=""/>
        <dsp:cNvSpPr/>
      </dsp:nvSpPr>
      <dsp:spPr>
        <a:xfrm>
          <a:off x="9448934" y="2943887"/>
          <a:ext cx="462018" cy="462018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9552888" y="2943887"/>
        <a:ext cx="254110" cy="3476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F6E2F1-FC36-4F39-93C6-AE1B2B5A3FC8}">
      <dsp:nvSpPr>
        <dsp:cNvPr id="0" name=""/>
        <dsp:cNvSpPr/>
      </dsp:nvSpPr>
      <dsp:spPr>
        <a:xfrm>
          <a:off x="679050" y="376937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5CBBFC-FF0B-4236-BF4D-B108A1DAA1A8}">
      <dsp:nvSpPr>
        <dsp:cNvPr id="0" name=""/>
        <dsp:cNvSpPr/>
      </dsp:nvSpPr>
      <dsp:spPr>
        <a:xfrm>
          <a:off x="1081237" y="779125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21991F-8165-492C-90EB-5477754CB7FC}">
      <dsp:nvSpPr>
        <dsp:cNvPr id="0" name=""/>
        <dsp:cNvSpPr/>
      </dsp:nvSpPr>
      <dsp:spPr>
        <a:xfrm>
          <a:off x="75768" y="285193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Apply here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Groomer: Responsibility, daily task, experience</a:t>
          </a:r>
        </a:p>
      </dsp:txBody>
      <dsp:txXfrm>
        <a:off x="75768" y="2851938"/>
        <a:ext cx="3093750" cy="720000"/>
      </dsp:txXfrm>
    </dsp:sp>
    <dsp:sp modelId="{99AAFD53-5EA1-400E-9ACD-229DF2C06DD1}">
      <dsp:nvSpPr>
        <dsp:cNvPr id="0" name=""/>
        <dsp:cNvSpPr/>
      </dsp:nvSpPr>
      <dsp:spPr>
        <a:xfrm>
          <a:off x="4314206" y="376937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CC8518-C587-40BD-AD56-0E111E466468}">
      <dsp:nvSpPr>
        <dsp:cNvPr id="0" name=""/>
        <dsp:cNvSpPr/>
      </dsp:nvSpPr>
      <dsp:spPr>
        <a:xfrm>
          <a:off x="4716393" y="779125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A63C94-D289-4777-B188-53BAC19D461D}">
      <dsp:nvSpPr>
        <dsp:cNvPr id="0" name=""/>
        <dsp:cNvSpPr/>
      </dsp:nvSpPr>
      <dsp:spPr>
        <a:xfrm>
          <a:off x="3710925" y="285193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Apply Here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Bather: Responsibility, daily task, experience</a:t>
          </a:r>
        </a:p>
      </dsp:txBody>
      <dsp:txXfrm>
        <a:off x="3710925" y="2851938"/>
        <a:ext cx="3093750" cy="720000"/>
      </dsp:txXfrm>
    </dsp:sp>
    <dsp:sp modelId="{B6971FAC-2F10-4D66-9748-E38414A519CC}">
      <dsp:nvSpPr>
        <dsp:cNvPr id="0" name=""/>
        <dsp:cNvSpPr/>
      </dsp:nvSpPr>
      <dsp:spPr>
        <a:xfrm>
          <a:off x="7949362" y="376937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61EC43-3952-4E28-BD33-53F95DB25339}">
      <dsp:nvSpPr>
        <dsp:cNvPr id="0" name=""/>
        <dsp:cNvSpPr/>
      </dsp:nvSpPr>
      <dsp:spPr>
        <a:xfrm>
          <a:off x="8351550" y="779125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F9D360-6D62-4C12-A971-6AC4A0E0FF74}">
      <dsp:nvSpPr>
        <dsp:cNvPr id="0" name=""/>
        <dsp:cNvSpPr/>
      </dsp:nvSpPr>
      <dsp:spPr>
        <a:xfrm>
          <a:off x="7346081" y="285193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Apply Here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Management: Responsibility, daily task, experience</a:t>
          </a:r>
        </a:p>
      </dsp:txBody>
      <dsp:txXfrm>
        <a:off x="7346081" y="2851938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67BD5-56B6-2D47-AED8-2D2C8D865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25440C-1FD2-1CDA-5E3A-54635F96D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B70ED-11FD-8923-182D-736D93ED2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02902-D611-4734-ADB5-1978ED35CE09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1097F-A4D5-4FFE-75C8-616984F9F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6F011-36ED-E995-77F4-6A82C7D90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51AF-66A3-43B4-B435-55D170A47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5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712A6-9771-FF7B-5B4E-65D5073BD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59760B-498B-1785-6927-7A277D7EE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7667F-06C6-F306-FAE4-91C4A9D6B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02902-D611-4734-ADB5-1978ED35CE09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C6F76-3B1A-ED42-27F5-401FD8EEF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02053-9C29-FF5E-F4D6-633F04B97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51AF-66A3-43B4-B435-55D170A47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5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C415F5-30FB-6BBE-C378-49B083EF53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F7B2C0-21A9-5613-2C2C-9D2BDB2B7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FB8F5-84B4-3B8A-487A-F925B4BEE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02902-D611-4734-ADB5-1978ED35CE09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5BEB6-191F-D632-0829-323CE86C1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AA52F-6B02-7FEF-91CE-607664D47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51AF-66A3-43B4-B435-55D170A47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58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74ED7-D675-CC80-4FAA-413BE3E51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18FBA-D93E-35D7-81E9-777ED0724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B8D5B-B668-0643-5639-7324EDEF9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02902-D611-4734-ADB5-1978ED35CE09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1FFC3-9C9D-DE67-8D3E-7EB822ACB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D0E2E-718F-7A62-D22F-D5B8E563D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51AF-66A3-43B4-B435-55D170A47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17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0728A-734F-E1C1-3D13-113DE313A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231F6-43E6-F6B4-C523-7230ED480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810E5-D2EA-AC78-B197-CC681EC0F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02902-D611-4734-ADB5-1978ED35CE09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27C2B-47DC-361A-4FE4-2E7124CEE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D3D7B-E19E-CCF0-4665-1BC95507E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51AF-66A3-43B4-B435-55D170A47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46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16A55-1017-61D3-F4F7-40E3ED3F1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CE23D-580A-70C2-EFF6-012247B3CE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CDE891-81D7-0BE1-328F-E8A9CB197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E6693-B097-4EB8-BE3E-979DD9294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02902-D611-4734-ADB5-1978ED35CE09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61758-13CA-176C-7131-58384ECFA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241E4B-9A6C-6444-0389-6A8DD99E5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51AF-66A3-43B4-B435-55D170A47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00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125DE-404D-1778-29A9-B3AE1BE9F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3BAA6-9CE4-681E-68F0-862675082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A10059-9B47-9112-5E70-2B68CB07C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D103D2-4FAE-449A-09A6-A5E18F3376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3DECF2-2207-B667-89ED-2E1D638B3E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6222DB-B3D1-FF62-AF78-110FF1043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02902-D611-4734-ADB5-1978ED35CE09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17285C-890D-D30E-F4BA-F218069CF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DBECAA-DC4F-7AB0-8A74-ED8FDD90B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51AF-66A3-43B4-B435-55D170A47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871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F1366-37CC-F1A8-FC00-95336E9D0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777C10-423B-1851-F2E0-2FA03D7CD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02902-D611-4734-ADB5-1978ED35CE09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2225C4-D645-8ACD-C867-9DDA3C376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9BB6C9-D772-B5BF-3617-FA8FDC0CC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51AF-66A3-43B4-B435-55D170A47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19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58992C-858C-9E3D-E8FE-E003606C6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02902-D611-4734-ADB5-1978ED35CE09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353FB0-6AC7-D48A-D7B4-46781C857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8B87E2-ADE0-E321-1D5D-434E10DD5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51AF-66A3-43B4-B435-55D170A47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2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82377-0E36-A2EC-1B07-F3E9773A8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29509-D399-8DAE-4F41-C6ED618F4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DDAF98-4E95-E830-9723-C092532B2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29C1D7-4085-A165-EDC5-2297B6C49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02902-D611-4734-ADB5-1978ED35CE09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573E-8532-83DB-8784-352D866C8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25FD8-B6BA-4251-C886-A2BE88814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51AF-66A3-43B4-B435-55D170A47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571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08A6C-60E6-520B-FFA1-4B2A7887E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2AD6FC-7504-5401-CCA5-7F524B7AC0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D04D15-41FB-C29E-B3F0-F1BF24504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2A486-680A-C70B-16F3-E952525C9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02902-D611-4734-ADB5-1978ED35CE09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5B3913-8F87-73AB-5BD6-F801F9803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AD6CA-2611-AD37-C7F6-2D300E78C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51AF-66A3-43B4-B435-55D170A47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9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8F0E87-E73E-1887-6241-80F93C949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F72D8-9668-97B1-AAF8-6976D101F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B1323-1C0D-6AD6-D58B-F6B84246EE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02902-D611-4734-ADB5-1978ED35CE09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B792A-204F-666C-6EC7-2FB87025FC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6DCE6-4CF3-DE38-6DF6-3F7D84738A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951AF-66A3-43B4-B435-55D170A47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32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35A44-7363-E369-E642-271128E2D3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0255" y="69417"/>
            <a:ext cx="9144000" cy="1530783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sz="2200" dirty="0"/>
              <a:t>Welcome to</a:t>
            </a:r>
            <a:br>
              <a:rPr lang="en-US" dirty="0"/>
            </a:br>
            <a:r>
              <a:rPr lang="en-US" dirty="0"/>
              <a:t>A Dog’s Life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43DCB3-954C-9FBC-62D3-2CBA2B5415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4610" y="1678565"/>
            <a:ext cx="9144000" cy="1655762"/>
          </a:xfrm>
        </p:spPr>
        <p:txBody>
          <a:bodyPr/>
          <a:lstStyle/>
          <a:p>
            <a:r>
              <a:rPr lang="en-US" dirty="0"/>
              <a:t>About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88D333-CE9A-0675-C9B6-B25CC58164D2}"/>
              </a:ext>
            </a:extLst>
          </p:cNvPr>
          <p:cNvSpPr/>
          <p:nvPr/>
        </p:nvSpPr>
        <p:spPr>
          <a:xfrm>
            <a:off x="8081818" y="147782"/>
            <a:ext cx="2586182" cy="7666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-Operation hours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-Phone number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-Address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FC1497-F9C6-093A-985D-DE7D022D66DE}"/>
              </a:ext>
            </a:extLst>
          </p:cNvPr>
          <p:cNvSpPr/>
          <p:nvPr/>
        </p:nvSpPr>
        <p:spPr>
          <a:xfrm>
            <a:off x="1627461" y="1701352"/>
            <a:ext cx="2332140" cy="461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Home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BC5B09-4B7B-FE29-E544-D95819E306CD}"/>
              </a:ext>
            </a:extLst>
          </p:cNvPr>
          <p:cNvSpPr/>
          <p:nvPr/>
        </p:nvSpPr>
        <p:spPr>
          <a:xfrm>
            <a:off x="4524461" y="1678565"/>
            <a:ext cx="2617366" cy="4613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37322D-AC3A-9763-6491-D38568D28F4C}"/>
              </a:ext>
            </a:extLst>
          </p:cNvPr>
          <p:cNvSpPr/>
          <p:nvPr/>
        </p:nvSpPr>
        <p:spPr>
          <a:xfrm>
            <a:off x="7706687" y="1678565"/>
            <a:ext cx="2801923" cy="4613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2200FA-539C-41AC-2280-20851DD234F7}"/>
              </a:ext>
            </a:extLst>
          </p:cNvPr>
          <p:cNvSpPr/>
          <p:nvPr/>
        </p:nvSpPr>
        <p:spPr>
          <a:xfrm>
            <a:off x="7712280" y="1678565"/>
            <a:ext cx="2801923" cy="461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93125B-8B4E-646B-C9F9-389C5636B0DA}"/>
              </a:ext>
            </a:extLst>
          </p:cNvPr>
          <p:cNvSpPr/>
          <p:nvPr/>
        </p:nvSpPr>
        <p:spPr>
          <a:xfrm>
            <a:off x="3011648" y="2575420"/>
            <a:ext cx="2332140" cy="461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Career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F3C522-43BE-58D6-DF00-C1E671BA89C1}"/>
              </a:ext>
            </a:extLst>
          </p:cNvPr>
          <p:cNvSpPr/>
          <p:nvPr/>
        </p:nvSpPr>
        <p:spPr>
          <a:xfrm>
            <a:off x="6535024" y="2575420"/>
            <a:ext cx="2189526" cy="461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356193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7" name="Rectangle 1056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FDB79-4457-239B-C89D-83FD8A457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About Us</a:t>
            </a:r>
            <a:br>
              <a:rPr lang="en-US" sz="3800" dirty="0"/>
            </a:br>
            <a:r>
              <a:rPr lang="en-US" sz="2800" dirty="0"/>
              <a:t>Home    About    Services    Career    Contact</a:t>
            </a:r>
          </a:p>
        </p:txBody>
      </p:sp>
      <p:pic>
        <p:nvPicPr>
          <p:cNvPr id="1026" name="Picture 2" descr="How dogs contribute to your health and happiness">
            <a:extLst>
              <a:ext uri="{FF2B5EF4-FFF2-40B4-BE49-F238E27FC236}">
                <a16:creationId xmlns:a16="http://schemas.microsoft.com/office/drawing/2014/main" id="{FB7E7280-AF11-24B7-50EE-8B26F616C7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86" r="30870" b="-2"/>
          <a:stretch/>
        </p:blipFill>
        <p:spPr bwMode="auto"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9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22997615-0FEA-7C12-F2E2-49F1298E0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/>
          </a:bodyPr>
          <a:lstStyle/>
          <a:p>
            <a:r>
              <a:rPr lang="en-US" sz="2200" dirty="0"/>
              <a:t>This is my first dog Max </a:t>
            </a:r>
          </a:p>
          <a:p>
            <a:r>
              <a:rPr lang="en-US" sz="2200" dirty="0"/>
              <a:t>I really love him</a:t>
            </a:r>
          </a:p>
          <a:p>
            <a:r>
              <a:rPr lang="en-US" sz="2200" dirty="0"/>
              <a:t>I want to take care of every dogs like how I took care of Max</a:t>
            </a:r>
          </a:p>
          <a:p>
            <a:r>
              <a:rPr lang="en-US" sz="2200" dirty="0"/>
              <a:t>Our mission is to make sure every dog looks beautiful leaving our salon</a:t>
            </a:r>
          </a:p>
        </p:txBody>
      </p:sp>
    </p:spTree>
    <p:extLst>
      <p:ext uri="{BB962C8B-B14F-4D97-AF65-F5344CB8AC3E}">
        <p14:creationId xmlns:p14="http://schemas.microsoft.com/office/powerpoint/2010/main" val="3043063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24A387-5784-A365-69C2-9CE6DDE9A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Services</a:t>
            </a:r>
            <a:br>
              <a:rPr lang="en-US" sz="5400" dirty="0"/>
            </a:br>
            <a:r>
              <a:rPr lang="en-US" sz="3100" dirty="0"/>
              <a:t>Home    About    Services    Career    Contact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8B13609-97C0-5DF2-BB35-F56AFA5718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0205638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9222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1DDE1E-C688-24D9-0F96-22A728006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Caree</a:t>
            </a:r>
            <a:r>
              <a:rPr lang="en-US" sz="4200" dirty="0">
                <a:solidFill>
                  <a:schemeClr val="accent1">
                    <a:lumMod val="50000"/>
                  </a:schemeClr>
                </a:solidFill>
              </a:rPr>
              <a:t>r</a:t>
            </a:r>
            <a:br>
              <a:rPr lang="en-US" sz="4200" dirty="0"/>
            </a:br>
            <a:r>
              <a:rPr lang="en-US" sz="2800" dirty="0"/>
              <a:t>Home    About    Services    Career    Contact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4E6140C2-6308-8D33-A95A-D3A757944E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725473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5480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F9754-CF89-7565-BF64-FD1BF7BF0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Contact</a:t>
            </a:r>
            <a:br>
              <a:rPr lang="en-US" dirty="0"/>
            </a:br>
            <a:r>
              <a:rPr lang="en-US" sz="2800" dirty="0"/>
              <a:t>Home    About    Services    Career    Contact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6AF89-4706-51A0-2D7A-DF8CBF1E0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Leave your name, number, and email! We will get back to you as soon as possible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Name:</a:t>
            </a:r>
          </a:p>
          <a:p>
            <a:pPr marL="0" indent="0">
              <a:buNone/>
            </a:pPr>
            <a:r>
              <a:rPr lang="en-US" sz="2400" dirty="0"/>
              <a:t>Phone Number:</a:t>
            </a:r>
          </a:p>
          <a:p>
            <a:pPr marL="0" indent="0">
              <a:buNone/>
            </a:pPr>
            <a:r>
              <a:rPr lang="en-US" sz="2400" dirty="0"/>
              <a:t>Email:</a:t>
            </a:r>
          </a:p>
          <a:p>
            <a:pPr marL="0" indent="0">
              <a:buNone/>
            </a:pPr>
            <a:r>
              <a:rPr lang="en-US" sz="2400" dirty="0"/>
              <a:t>Message:</a:t>
            </a:r>
          </a:p>
        </p:txBody>
      </p:sp>
    </p:spTree>
    <p:extLst>
      <p:ext uri="{BB962C8B-B14F-4D97-AF65-F5344CB8AC3E}">
        <p14:creationId xmlns:p14="http://schemas.microsoft.com/office/powerpoint/2010/main" val="4168773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154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  Welcome to A Dog’s Life</vt:lpstr>
      <vt:lpstr>About Us Home    About    Services    Career    Contact</vt:lpstr>
      <vt:lpstr>Services Home    About    Services    Career    Contact</vt:lpstr>
      <vt:lpstr>Career Home    About    Services    Career    Contact</vt:lpstr>
      <vt:lpstr>Contact Home    About    Services    Career    Contact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Dog’s Life</dc:title>
  <dc:creator>Pham,Hung Gia</dc:creator>
  <cp:lastModifiedBy>Pham,Hung Gia</cp:lastModifiedBy>
  <cp:revision>2</cp:revision>
  <dcterms:created xsi:type="dcterms:W3CDTF">2023-10-15T04:03:08Z</dcterms:created>
  <dcterms:modified xsi:type="dcterms:W3CDTF">2023-10-15T04:38:52Z</dcterms:modified>
</cp:coreProperties>
</file>