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dirty="0">
                <a:solidFill>
                  <a:schemeClr val="tx1"/>
                </a:solidFill>
              </a:rPr>
              <a:t>수강신청 </a:t>
            </a:r>
            <a:r>
              <a:rPr lang="ko-KR" altLang="en-US" b="1" dirty="0" err="1">
                <a:solidFill>
                  <a:schemeClr val="tx1"/>
                </a:solidFill>
              </a:rPr>
              <a:t>실패경험</a:t>
            </a:r>
            <a:endParaRPr lang="ko-KR" altLang="en-US" b="1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수강신청 실패경험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있다</c:v>
                </c:pt>
                <c:pt idx="1">
                  <c:v>없다</c:v>
                </c:pt>
                <c:pt idx="2">
                  <c:v>모르겠다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86</c:v>
                </c:pt>
                <c:pt idx="1">
                  <c:v>11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99-4CDC-8DD6-DF8D349A20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86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5022-E583-4492-9FC4-9456D2B97A8F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C5B2-C1B9-45CF-84C0-218E3F51F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030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5022-E583-4492-9FC4-9456D2B97A8F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C5B2-C1B9-45CF-84C0-218E3F51F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692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5022-E583-4492-9FC4-9456D2B97A8F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C5B2-C1B9-45CF-84C0-218E3F51F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87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5022-E583-4492-9FC4-9456D2B97A8F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C5B2-C1B9-45CF-84C0-218E3F51F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91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5022-E583-4492-9FC4-9456D2B97A8F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C5B2-C1B9-45CF-84C0-218E3F51F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71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5022-E583-4492-9FC4-9456D2B97A8F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C5B2-C1B9-45CF-84C0-218E3F51F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38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5022-E583-4492-9FC4-9456D2B97A8F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C5B2-C1B9-45CF-84C0-218E3F51F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12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5022-E583-4492-9FC4-9456D2B97A8F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C5B2-C1B9-45CF-84C0-218E3F51F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27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5022-E583-4492-9FC4-9456D2B97A8F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C5B2-C1B9-45CF-84C0-218E3F51F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273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5022-E583-4492-9FC4-9456D2B97A8F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C5B2-C1B9-45CF-84C0-218E3F51F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193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5022-E583-4492-9FC4-9456D2B97A8F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C5B2-C1B9-45CF-84C0-218E3F51F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3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5022-E583-4492-9FC4-9456D2B97A8F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7C5B2-C1B9-45CF-84C0-218E3F51F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66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8553" y="1134207"/>
            <a:ext cx="2839915" cy="1863969"/>
          </a:xfrm>
          <a:prstGeom prst="rect">
            <a:avLst/>
          </a:prstGeom>
          <a:ln w="5715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UI </a:t>
            </a:r>
            <a:r>
              <a:rPr lang="ko-KR" altLang="en-US" dirty="0" smtClean="0"/>
              <a:t>구성도 작성</a:t>
            </a:r>
            <a:endParaRPr lang="en-US" altLang="ko-KR" dirty="0"/>
          </a:p>
          <a:p>
            <a:pPr algn="ctr"/>
            <a:r>
              <a:rPr lang="en-US" altLang="ko-KR" dirty="0" smtClean="0"/>
              <a:t>Html </a:t>
            </a:r>
            <a:r>
              <a:rPr lang="ko-KR" altLang="en-US" dirty="0" smtClean="0"/>
              <a:t>틀 작성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4530968" y="2077915"/>
            <a:ext cx="2839915" cy="1863969"/>
          </a:xfrm>
          <a:prstGeom prst="rect">
            <a:avLst/>
          </a:prstGeom>
          <a:ln w="5715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1. </a:t>
            </a:r>
            <a:r>
              <a:rPr lang="ko-KR" altLang="en-US" dirty="0" err="1" smtClean="0"/>
              <a:t>기능구현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2. Django MVC</a:t>
            </a:r>
            <a:r>
              <a:rPr lang="ko-KR" altLang="en-US" dirty="0" smtClean="0"/>
              <a:t>모델 결합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3. HTML Template </a:t>
            </a:r>
            <a:r>
              <a:rPr lang="ko-KR" altLang="en-US" dirty="0" smtClean="0"/>
              <a:t>결합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7502768" y="2886807"/>
            <a:ext cx="720969" cy="2989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55623" y="2069123"/>
            <a:ext cx="2839915" cy="1863969"/>
          </a:xfrm>
          <a:prstGeom prst="rect">
            <a:avLst/>
          </a:prstGeom>
          <a:ln w="5715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1. </a:t>
            </a:r>
            <a:r>
              <a:rPr lang="ko-KR" altLang="en-US" dirty="0" smtClean="0"/>
              <a:t>버그 수정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2. </a:t>
            </a:r>
            <a:r>
              <a:rPr lang="ko-KR" altLang="en-US" dirty="0" smtClean="0"/>
              <a:t>배포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44414" y="3171091"/>
            <a:ext cx="2839915" cy="1863969"/>
          </a:xfrm>
          <a:prstGeom prst="rect">
            <a:avLst/>
          </a:prstGeom>
          <a:ln w="5715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프로그램 </a:t>
            </a:r>
            <a:r>
              <a:rPr lang="ko-KR" altLang="en-US" dirty="0" err="1" smtClean="0"/>
              <a:t>아키텍쳐</a:t>
            </a:r>
            <a:r>
              <a:rPr lang="ko-KR" altLang="en-US" dirty="0"/>
              <a:t>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모듈 알고리즘 설계</a:t>
            </a: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 rot="1800000">
            <a:off x="3683977" y="2664068"/>
            <a:ext cx="773723" cy="25497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19800000">
            <a:off x="3686909" y="3238498"/>
            <a:ext cx="773723" cy="25497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877" y="926123"/>
            <a:ext cx="800100" cy="8001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769" y="917329"/>
            <a:ext cx="835269" cy="835269"/>
          </a:xfrm>
          <a:prstGeom prst="rect">
            <a:avLst/>
          </a:prstGeom>
        </p:spPr>
      </p:pic>
      <p:pic>
        <p:nvPicPr>
          <p:cNvPr id="1028" name="Picture 4" descr="29 Aws Icons - Free in SVG, PNG, ICO - IconScou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598" y="1160584"/>
            <a:ext cx="824767" cy="82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to Choose the Right Amazon EC2 Instance Type | Watch No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745" y="1185372"/>
            <a:ext cx="644526" cy="64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6784" y="1269022"/>
            <a:ext cx="668215" cy="6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3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236542861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4211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35</Words>
  <Application>Microsoft Office PowerPoint</Application>
  <PresentationFormat>와이드스크린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졸리</dc:creator>
  <cp:lastModifiedBy>졸리</cp:lastModifiedBy>
  <cp:revision>4</cp:revision>
  <dcterms:created xsi:type="dcterms:W3CDTF">2023-04-12T05:52:31Z</dcterms:created>
  <dcterms:modified xsi:type="dcterms:W3CDTF">2023-04-12T06:47:03Z</dcterms:modified>
</cp:coreProperties>
</file>