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졸리" initials="졸" lastIdx="1" clrIdx="0">
    <p:extLst>
      <p:ext uri="{19B8F6BF-5375-455C-9EA6-DF929625EA0E}">
        <p15:presenceInfo xmlns:p15="http://schemas.microsoft.com/office/powerpoint/2012/main" userId="졸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3T16:41:00.9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3CB6-3010-438A-8863-236E2D273C0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EF9DA-36E4-46B6-94A9-665F6C4BC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1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0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8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0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9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2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4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1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C260-B133-4EF4-B1E7-39F12DEFFE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6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19321" y="2034686"/>
            <a:ext cx="1969477" cy="1767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SERVER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762267" y="349494"/>
            <a:ext cx="1969477" cy="1767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Server</a:t>
            </a:r>
          </a:p>
          <a:p>
            <a:pPr algn="ctr"/>
            <a:r>
              <a:rPr lang="en-US" altLang="ko-KR" sz="1400" dirty="0" smtClean="0"/>
              <a:t>(User Input URL)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8800367" y="3605579"/>
            <a:ext cx="1969477" cy="1767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Default Server</a:t>
            </a:r>
          </a:p>
          <a:p>
            <a:pPr algn="ctr"/>
            <a:r>
              <a:rPr lang="en-US" altLang="ko-KR" sz="1400" dirty="0" smtClean="0"/>
              <a:t>(time.windows.com)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51109" y="2028826"/>
            <a:ext cx="1969477" cy="1767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USER</a:t>
            </a:r>
          </a:p>
          <a:p>
            <a:pPr algn="ctr"/>
            <a:r>
              <a:rPr lang="en-US" altLang="ko-KR" sz="2000" dirty="0" smtClean="0"/>
              <a:t>(HTML)</a:t>
            </a:r>
          </a:p>
          <a:p>
            <a:pPr algn="ctr"/>
            <a:endParaRPr lang="en-US" altLang="ko-KR" sz="2000" dirty="0" smtClean="0"/>
          </a:p>
          <a:p>
            <a:pPr algn="ctr"/>
            <a:endParaRPr lang="ko-KR" altLang="en-US" sz="2000" dirty="0"/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 flipV="1">
            <a:off x="7088798" y="1233121"/>
            <a:ext cx="1673469" cy="16851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8843523">
            <a:off x="7143581" y="1766139"/>
            <a:ext cx="164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HTTP Request</a:t>
            </a:r>
          </a:p>
          <a:p>
            <a:r>
              <a:rPr lang="en-US" altLang="ko-KR" sz="1400" dirty="0" smtClean="0"/>
              <a:t>HTTP Response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7088798" y="2918313"/>
            <a:ext cx="1711569" cy="15708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595358">
            <a:off x="7199264" y="3509947"/>
            <a:ext cx="164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HTTP Request</a:t>
            </a:r>
          </a:p>
          <a:p>
            <a:r>
              <a:rPr lang="en-US" altLang="ko-KR" sz="1400" dirty="0" smtClean="0"/>
              <a:t>HTTP Response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7" idx="3"/>
            <a:endCxn id="4" idx="1"/>
          </p:cNvCxnSpPr>
          <p:nvPr/>
        </p:nvCxnSpPr>
        <p:spPr>
          <a:xfrm>
            <a:off x="3520586" y="2912453"/>
            <a:ext cx="1598735" cy="58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15657" y="4750046"/>
            <a:ext cx="1969477" cy="1767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Data</a:t>
            </a:r>
          </a:p>
          <a:p>
            <a:pPr algn="ctr"/>
            <a:r>
              <a:rPr lang="en-US" altLang="ko-KR" sz="4000" dirty="0" smtClean="0"/>
              <a:t>Base</a:t>
            </a:r>
            <a:endParaRPr lang="ko-KR" altLang="en-US" sz="4000" dirty="0"/>
          </a:p>
        </p:txBody>
      </p:sp>
      <p:cxnSp>
        <p:nvCxnSpPr>
          <p:cNvPr id="34" name="직선 화살표 연결선 33"/>
          <p:cNvCxnSpPr>
            <a:stCxn id="4" idx="2"/>
            <a:endCxn id="33" idx="0"/>
          </p:cNvCxnSpPr>
          <p:nvPr/>
        </p:nvCxnSpPr>
        <p:spPr>
          <a:xfrm flipH="1">
            <a:off x="6100396" y="3801939"/>
            <a:ext cx="3664" cy="9481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05525" y="4000500"/>
            <a:ext cx="94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Data</a:t>
            </a:r>
          </a:p>
          <a:p>
            <a:r>
              <a:rPr lang="en-US" altLang="ko-KR" sz="1400" dirty="0" smtClean="0"/>
              <a:t>Exchange</a:t>
            </a:r>
            <a:endParaRPr lang="ko-KR" altLang="en-US" sz="14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3105150"/>
            <a:ext cx="666750" cy="66675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3867150"/>
            <a:ext cx="828675" cy="82867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00" y="2171699"/>
            <a:ext cx="714375" cy="71437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5438774"/>
            <a:ext cx="714375" cy="71437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829050" y="2628900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54109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&lt; TARGET SERVER (User Inputted URL) &gt;</a:t>
            </a:r>
          </a:p>
          <a:p>
            <a:pPr algn="ctr"/>
            <a:endParaRPr lang="en-US" altLang="ko-KR" sz="3000" dirty="0"/>
          </a:p>
          <a:p>
            <a:pPr algn="ctr"/>
            <a:endParaRPr lang="ko-KR" altLang="en-US" sz="3000" dirty="0"/>
          </a:p>
        </p:txBody>
      </p:sp>
      <p:sp>
        <p:nvSpPr>
          <p:cNvPr id="29" name="직사각형 28"/>
          <p:cNvSpPr/>
          <p:nvPr/>
        </p:nvSpPr>
        <p:spPr>
          <a:xfrm>
            <a:off x="6151685" y="1547446"/>
            <a:ext cx="6040315" cy="5310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1" y="1547446"/>
            <a:ext cx="6163409" cy="5310554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8980" y="2013439"/>
            <a:ext cx="5227758" cy="4633549"/>
            <a:chOff x="882893" y="2975728"/>
            <a:chExt cx="1969477" cy="1686452"/>
          </a:xfrm>
        </p:grpSpPr>
        <p:sp>
          <p:nvSpPr>
            <p:cNvPr id="4" name="직사각형 3"/>
            <p:cNvSpPr/>
            <p:nvPr/>
          </p:nvSpPr>
          <p:spPr>
            <a:xfrm>
              <a:off x="882893" y="2975728"/>
              <a:ext cx="1969477" cy="118083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HTML</a:t>
              </a:r>
            </a:p>
            <a:p>
              <a:pPr algn="ctr"/>
              <a:endParaRPr lang="en-US" altLang="ko-KR" sz="4000" dirty="0" smtClean="0"/>
            </a:p>
            <a:p>
              <a:pPr algn="ctr"/>
              <a:endParaRPr lang="en-US" altLang="ko-KR" sz="4000" dirty="0"/>
            </a:p>
            <a:p>
              <a:pPr algn="ctr"/>
              <a:endParaRPr lang="en-US" altLang="ko-KR" sz="4000" dirty="0" smtClean="0"/>
            </a:p>
            <a:p>
              <a:pPr algn="ctr"/>
              <a:endParaRPr lang="en-US" altLang="ko-KR" sz="2000" dirty="0" smtClean="0"/>
            </a:p>
            <a:p>
              <a:pPr algn="ctr"/>
              <a:endParaRPr lang="ko-KR" altLang="en-US" sz="2000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5267" y="4242832"/>
              <a:ext cx="419348" cy="419348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8001734" y="3186478"/>
            <a:ext cx="1810482" cy="1767253"/>
            <a:chOff x="7216287" y="1917457"/>
            <a:chExt cx="1969477" cy="1767253"/>
          </a:xfrm>
        </p:grpSpPr>
        <p:sp>
          <p:nvSpPr>
            <p:cNvPr id="17" name="직사각형 16"/>
            <p:cNvSpPr/>
            <p:nvPr/>
          </p:nvSpPr>
          <p:spPr>
            <a:xfrm>
              <a:off x="7216287" y="1917457"/>
              <a:ext cx="1969477" cy="176725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VIEWs</a:t>
              </a:r>
              <a:endParaRPr lang="en-US" altLang="ko-KR" sz="2000" dirty="0" smtClean="0"/>
            </a:p>
            <a:p>
              <a:pPr algn="ctr"/>
              <a:endParaRPr lang="ko-KR" altLang="en-US" sz="2000" dirty="0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3157" y="3031881"/>
              <a:ext cx="555381" cy="555381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10182960" y="2382717"/>
            <a:ext cx="1651488" cy="12997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Method</a:t>
            </a:r>
            <a:endParaRPr lang="ko-KR" altLang="en-US" sz="1600" dirty="0"/>
          </a:p>
        </p:txBody>
      </p:sp>
      <p:sp>
        <p:nvSpPr>
          <p:cNvPr id="23" name="왼쪽/위쪽 화살표 22"/>
          <p:cNvSpPr/>
          <p:nvPr/>
        </p:nvSpPr>
        <p:spPr>
          <a:xfrm rot="10800000" flipH="1">
            <a:off x="10717823" y="940776"/>
            <a:ext cx="316523" cy="1362808"/>
          </a:xfrm>
          <a:prstGeom prst="lef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529406" y="2817729"/>
            <a:ext cx="2160776" cy="2281866"/>
            <a:chOff x="2582160" y="2791352"/>
            <a:chExt cx="2160776" cy="2281866"/>
          </a:xfrm>
        </p:grpSpPr>
        <p:grpSp>
          <p:nvGrpSpPr>
            <p:cNvPr id="22" name="그룹 21"/>
            <p:cNvGrpSpPr/>
            <p:nvPr/>
          </p:nvGrpSpPr>
          <p:grpSpPr>
            <a:xfrm>
              <a:off x="2582160" y="2791352"/>
              <a:ext cx="2160776" cy="1938909"/>
              <a:chOff x="2195876" y="3437791"/>
              <a:chExt cx="2841539" cy="254977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195876" y="3437791"/>
                <a:ext cx="2841539" cy="254977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 smtClean="0"/>
                  <a:t>JS</a:t>
                </a:r>
              </a:p>
              <a:p>
                <a:pPr algn="ctr"/>
                <a:r>
                  <a:rPr lang="en-US" altLang="ko-KR" sz="3200" dirty="0" smtClean="0"/>
                  <a:t>&lt;Ajax</a:t>
                </a:r>
                <a:r>
                  <a:rPr lang="en-US" altLang="ko-KR" sz="3200" dirty="0" smtClean="0"/>
                  <a:t>&gt;</a:t>
                </a:r>
              </a:p>
              <a:p>
                <a:pPr algn="ctr"/>
                <a:endParaRPr lang="en-US" altLang="ko-KR" sz="1600" dirty="0" smtClean="0"/>
              </a:p>
              <a:p>
                <a:pPr algn="ctr"/>
                <a:endParaRPr lang="ko-KR" altLang="en-US" sz="1600" dirty="0"/>
              </a:p>
            </p:txBody>
          </p: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4731" y="5189373"/>
                <a:ext cx="651098" cy="651098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2699237" y="4703886"/>
              <a:ext cx="1965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Asynchronization</a:t>
              </a:r>
              <a:endParaRPr lang="ko-KR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15102" y="1582616"/>
            <a:ext cx="14476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*Persistent</a:t>
            </a:r>
          </a:p>
          <a:p>
            <a:pPr algn="ctr"/>
            <a:r>
              <a:rPr lang="en-US" altLang="ko-KR" sz="1400" dirty="0" smtClean="0"/>
              <a:t>HTTP Request</a:t>
            </a:r>
          </a:p>
          <a:p>
            <a:pPr algn="ctr"/>
            <a:r>
              <a:rPr lang="en-US" altLang="ko-KR" sz="1400" dirty="0" smtClean="0"/>
              <a:t>HTTP Response</a:t>
            </a:r>
          </a:p>
        </p:txBody>
      </p:sp>
      <p:sp>
        <p:nvSpPr>
          <p:cNvPr id="26" name="왼쪽/오른쪽 화살표 25"/>
          <p:cNvSpPr/>
          <p:nvPr/>
        </p:nvSpPr>
        <p:spPr>
          <a:xfrm>
            <a:off x="4862146" y="4651131"/>
            <a:ext cx="3042139" cy="21101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137033" y="1979002"/>
            <a:ext cx="1694341" cy="2320436"/>
            <a:chOff x="5380893" y="1750402"/>
            <a:chExt cx="1694341" cy="2320436"/>
          </a:xfrm>
        </p:grpSpPr>
        <p:grpSp>
          <p:nvGrpSpPr>
            <p:cNvPr id="15" name="그룹 14"/>
            <p:cNvGrpSpPr/>
            <p:nvPr/>
          </p:nvGrpSpPr>
          <p:grpSpPr>
            <a:xfrm>
              <a:off x="5616088" y="1750402"/>
              <a:ext cx="1459146" cy="1309322"/>
              <a:chOff x="7192553" y="1881855"/>
              <a:chExt cx="1969477" cy="1767253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7192553" y="1881855"/>
                <a:ext cx="1969477" cy="176725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/>
                  <a:t>URL</a:t>
                </a:r>
                <a:endParaRPr lang="en-US" altLang="ko-KR" sz="2000" dirty="0" smtClean="0"/>
              </a:p>
              <a:p>
                <a:pPr algn="ctr"/>
                <a:endParaRPr lang="ko-KR" altLang="en-US" sz="2000" dirty="0"/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9423" y="2996277"/>
                <a:ext cx="555381" cy="555382"/>
              </a:xfrm>
              <a:prstGeom prst="rect">
                <a:avLst/>
              </a:prstGeom>
            </p:spPr>
          </p:pic>
        </p:grpSp>
        <p:sp>
          <p:nvSpPr>
            <p:cNvPr id="27" name="아래쪽 화살표 26"/>
            <p:cNvSpPr/>
            <p:nvPr/>
          </p:nvSpPr>
          <p:spPr>
            <a:xfrm>
              <a:off x="6251332" y="3138854"/>
              <a:ext cx="193428" cy="93198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80893" y="3367453"/>
              <a:ext cx="914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/>
                <a:t>URL</a:t>
              </a:r>
            </a:p>
            <a:p>
              <a:pPr algn="r"/>
              <a:r>
                <a:rPr lang="en-US" altLang="ko-KR" sz="1400" dirty="0" smtClean="0"/>
                <a:t>Mapping</a:t>
              </a:r>
              <a:endParaRPr lang="ko-KR" altLang="en-US" sz="1400" dirty="0"/>
            </a:p>
          </p:txBody>
        </p:sp>
      </p:grpSp>
      <p:sp>
        <p:nvSpPr>
          <p:cNvPr id="30" name="왼쪽/위쪽 화살표 29"/>
          <p:cNvSpPr/>
          <p:nvPr/>
        </p:nvSpPr>
        <p:spPr>
          <a:xfrm>
            <a:off x="9908931" y="3771900"/>
            <a:ext cx="1186962" cy="386862"/>
          </a:xfrm>
          <a:prstGeom prst="lef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73161" y="4844560"/>
            <a:ext cx="258513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Request HTTP /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 Request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916723" y="5609492"/>
            <a:ext cx="3586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/>
              <a:t>&lt; CLIENT &gt;</a:t>
            </a:r>
            <a:endParaRPr lang="ko-KR" altLang="en-US" sz="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863254" y="5577254"/>
            <a:ext cx="37353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&lt; SERVER &gt;</a:t>
            </a:r>
            <a:endParaRPr lang="ko-KR" altLang="en-US" sz="50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811" y="5512777"/>
            <a:ext cx="1279911" cy="11226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67300" y="4363914"/>
            <a:ext cx="259442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Return </a:t>
            </a:r>
            <a:r>
              <a:rPr lang="en-US" altLang="ko-KR" sz="1400" dirty="0" smtClean="0"/>
              <a:t>HTTP /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 Response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905608" y="751011"/>
            <a:ext cx="9680330" cy="5150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TARGET URL’s SERVER</a:t>
            </a:r>
            <a:endParaRPr lang="en-US" altLang="ko-KR" sz="1600" dirty="0" smtClean="0"/>
          </a:p>
        </p:txBody>
      </p:sp>
      <p:sp>
        <p:nvSpPr>
          <p:cNvPr id="40" name="왼쪽/오른쪽 화살표 39"/>
          <p:cNvSpPr/>
          <p:nvPr/>
        </p:nvSpPr>
        <p:spPr>
          <a:xfrm rot="5400000">
            <a:off x="8231065" y="2173169"/>
            <a:ext cx="1767256" cy="16412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458452" y="4434256"/>
            <a:ext cx="1651488" cy="4630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Database</a:t>
            </a:r>
            <a:endParaRPr lang="ko-KR" altLang="en-US" sz="1200" dirty="0"/>
          </a:p>
        </p:txBody>
      </p:sp>
      <p:sp>
        <p:nvSpPr>
          <p:cNvPr id="42" name="왼쪽/오른쪽 화살표 41"/>
          <p:cNvSpPr/>
          <p:nvPr/>
        </p:nvSpPr>
        <p:spPr>
          <a:xfrm>
            <a:off x="9876694" y="4563208"/>
            <a:ext cx="498230" cy="196361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/오른쪽 화살표 42"/>
          <p:cNvSpPr/>
          <p:nvPr/>
        </p:nvSpPr>
        <p:spPr>
          <a:xfrm rot="5400000">
            <a:off x="11289325" y="3990245"/>
            <a:ext cx="666748" cy="1421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4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76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졸리</dc:creator>
  <cp:lastModifiedBy>졸리</cp:lastModifiedBy>
  <cp:revision>9</cp:revision>
  <dcterms:created xsi:type="dcterms:W3CDTF">2023-06-03T07:27:19Z</dcterms:created>
  <dcterms:modified xsi:type="dcterms:W3CDTF">2023-06-07T06:04:07Z</dcterms:modified>
</cp:coreProperties>
</file>