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졸리" initials="졸" lastIdx="1" clrIdx="0">
    <p:extLst>
      <p:ext uri="{19B8F6BF-5375-455C-9EA6-DF929625EA0E}">
        <p15:presenceInfo xmlns:p15="http://schemas.microsoft.com/office/powerpoint/2012/main" userId="졸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3T16:41:00.99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0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8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0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8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2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4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1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41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C260-B133-4EF4-B1E7-39F12DEFFE83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D195-2906-4B3B-AF67-69D0306CC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6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119321" y="2034686"/>
            <a:ext cx="1969477" cy="1767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OUR</a:t>
            </a:r>
          </a:p>
          <a:p>
            <a:pPr algn="ctr"/>
            <a:r>
              <a:rPr lang="en-US" altLang="ko-KR" sz="4000" dirty="0" smtClean="0"/>
              <a:t>SERVER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762267" y="349494"/>
            <a:ext cx="1969477" cy="1767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Server</a:t>
            </a:r>
          </a:p>
          <a:p>
            <a:pPr algn="ctr"/>
            <a:r>
              <a:rPr lang="en-US" altLang="ko-KR" sz="1400" dirty="0" smtClean="0"/>
              <a:t>(User Input URL)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800367" y="3605579"/>
            <a:ext cx="1969477" cy="1767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Default Server</a:t>
            </a:r>
          </a:p>
          <a:p>
            <a:pPr algn="ctr"/>
            <a:r>
              <a:rPr lang="en-US" altLang="ko-KR" sz="1400" dirty="0" smtClean="0"/>
              <a:t>(time.windows.com)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51109" y="2028826"/>
            <a:ext cx="1969477" cy="1767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USER</a:t>
            </a:r>
          </a:p>
          <a:p>
            <a:pPr algn="ctr"/>
            <a:r>
              <a:rPr lang="en-US" altLang="ko-KR" sz="2000" dirty="0" smtClean="0"/>
              <a:t>(HTML)</a:t>
            </a:r>
          </a:p>
          <a:p>
            <a:pPr algn="ctr"/>
            <a:endParaRPr lang="en-US" altLang="ko-KR" sz="2000" dirty="0" smtClean="0"/>
          </a:p>
          <a:p>
            <a:pPr algn="ctr"/>
            <a:endParaRPr lang="ko-KR" altLang="en-US" sz="2000" dirty="0"/>
          </a:p>
        </p:txBody>
      </p:sp>
      <p:cxnSp>
        <p:nvCxnSpPr>
          <p:cNvPr id="9" name="직선 화살표 연결선 8"/>
          <p:cNvCxnSpPr>
            <a:stCxn id="4" idx="3"/>
            <a:endCxn id="5" idx="1"/>
          </p:cNvCxnSpPr>
          <p:nvPr/>
        </p:nvCxnSpPr>
        <p:spPr>
          <a:xfrm flipV="1">
            <a:off x="7088798" y="1233121"/>
            <a:ext cx="1673469" cy="16851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8843523">
            <a:off x="7143581" y="1766139"/>
            <a:ext cx="164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HTTP Request</a:t>
            </a:r>
          </a:p>
          <a:p>
            <a:r>
              <a:rPr lang="en-US" altLang="ko-KR" sz="1400" dirty="0" smtClean="0"/>
              <a:t>HTTP Response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>
            <a:stCxn id="4" idx="3"/>
            <a:endCxn id="6" idx="1"/>
          </p:cNvCxnSpPr>
          <p:nvPr/>
        </p:nvCxnSpPr>
        <p:spPr>
          <a:xfrm>
            <a:off x="7088798" y="2918313"/>
            <a:ext cx="1711569" cy="157089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595358">
            <a:off x="7199264" y="3509947"/>
            <a:ext cx="164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HTTP Request</a:t>
            </a:r>
          </a:p>
          <a:p>
            <a:r>
              <a:rPr lang="en-US" altLang="ko-KR" sz="1400" dirty="0" smtClean="0"/>
              <a:t>HTTP Response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>
            <a:stCxn id="7" idx="3"/>
            <a:endCxn id="4" idx="1"/>
          </p:cNvCxnSpPr>
          <p:nvPr/>
        </p:nvCxnSpPr>
        <p:spPr>
          <a:xfrm>
            <a:off x="3520586" y="2912453"/>
            <a:ext cx="1598735" cy="58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15657" y="4750046"/>
            <a:ext cx="1969477" cy="176725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Data</a:t>
            </a:r>
          </a:p>
          <a:p>
            <a:pPr algn="ctr"/>
            <a:r>
              <a:rPr lang="en-US" altLang="ko-KR" sz="4000" dirty="0" smtClean="0"/>
              <a:t>Base</a:t>
            </a:r>
            <a:endParaRPr lang="ko-KR" altLang="en-US" sz="4000" dirty="0"/>
          </a:p>
        </p:txBody>
      </p:sp>
      <p:cxnSp>
        <p:nvCxnSpPr>
          <p:cNvPr id="34" name="직선 화살표 연결선 33"/>
          <p:cNvCxnSpPr>
            <a:stCxn id="4" idx="2"/>
            <a:endCxn id="33" idx="0"/>
          </p:cNvCxnSpPr>
          <p:nvPr/>
        </p:nvCxnSpPr>
        <p:spPr>
          <a:xfrm flipH="1">
            <a:off x="6100396" y="3801939"/>
            <a:ext cx="3664" cy="9481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05525" y="4000500"/>
            <a:ext cx="949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Data</a:t>
            </a:r>
          </a:p>
          <a:p>
            <a:r>
              <a:rPr lang="en-US" altLang="ko-KR" sz="1400" dirty="0" smtClean="0"/>
              <a:t>Exchange</a:t>
            </a:r>
            <a:endParaRPr lang="ko-KR" altLang="en-US" sz="14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3105150"/>
            <a:ext cx="666750" cy="6667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3867150"/>
            <a:ext cx="828675" cy="82867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0" y="2171699"/>
            <a:ext cx="714375" cy="71437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5" y="5438774"/>
            <a:ext cx="714375" cy="71437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829050" y="2628900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5410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졸리</dc:creator>
  <cp:lastModifiedBy>졸리</cp:lastModifiedBy>
  <cp:revision>3</cp:revision>
  <dcterms:created xsi:type="dcterms:W3CDTF">2023-06-03T07:27:19Z</dcterms:created>
  <dcterms:modified xsi:type="dcterms:W3CDTF">2023-06-03T07:45:33Z</dcterms:modified>
</cp:coreProperties>
</file>