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4EF12-12D5-4D04-8D5B-EB8405E1E3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8DF47F0-B91A-43B1-BC07-F5D1ADD08D37}">
      <dgm:prSet phldrT="[Text]"/>
      <dgm:spPr/>
      <dgm:t>
        <a:bodyPr/>
        <a:lstStyle/>
        <a:p>
          <a:r>
            <a:rPr lang="en-US" baseline="0" dirty="0"/>
            <a:t>One Mode </a:t>
          </a:r>
          <a:r>
            <a:rPr lang="en-US" baseline="0" dirty="0" err="1"/>
            <a:t>Fock</a:t>
          </a:r>
          <a:r>
            <a:rPr lang="en-US" baseline="0" dirty="0"/>
            <a:t> State</a:t>
          </a:r>
        </a:p>
      </dgm:t>
    </dgm:pt>
    <dgm:pt modelId="{30A64F68-C193-4B28-91C1-223F3786397B}" type="parTrans" cxnId="{8567A5B0-96B2-46F6-A69A-8A35E6CA906F}">
      <dgm:prSet/>
      <dgm:spPr/>
      <dgm:t>
        <a:bodyPr/>
        <a:lstStyle/>
        <a:p>
          <a:endParaRPr lang="en-US"/>
        </a:p>
      </dgm:t>
    </dgm:pt>
    <dgm:pt modelId="{04AC4733-68B9-4E46-B8B3-ACF1C5B86C4C}" type="sibTrans" cxnId="{8567A5B0-96B2-46F6-A69A-8A35E6CA906F}">
      <dgm:prSet/>
      <dgm:spPr/>
      <dgm:t>
        <a:bodyPr/>
        <a:lstStyle/>
        <a:p>
          <a:endParaRPr lang="en-US" baseline="0"/>
        </a:p>
      </dgm:t>
    </dgm:pt>
    <dgm:pt modelId="{46BC4341-F862-4EDF-8DAC-0F109FEE2FD0}">
      <dgm:prSet phldrT="[Text]"/>
      <dgm:spPr/>
      <dgm:t>
        <a:bodyPr/>
        <a:lstStyle/>
        <a:p>
          <a:r>
            <a:rPr lang="en-US" baseline="0" dirty="0"/>
            <a:t>Projection of TMSV onto |1,1&gt; </a:t>
          </a:r>
          <a:r>
            <a:rPr lang="en-US" baseline="0" dirty="0" err="1"/>
            <a:t>Fock</a:t>
          </a:r>
          <a:r>
            <a:rPr lang="en-US" baseline="0" dirty="0"/>
            <a:t> state </a:t>
          </a:r>
        </a:p>
      </dgm:t>
    </dgm:pt>
    <dgm:pt modelId="{232C6B28-1C20-42D9-B6BE-C2D3309E1A1D}" type="parTrans" cxnId="{5B339B55-3F52-4617-B0D8-FFE2C71B151C}">
      <dgm:prSet/>
      <dgm:spPr/>
      <dgm:t>
        <a:bodyPr/>
        <a:lstStyle/>
        <a:p>
          <a:endParaRPr lang="en-US"/>
        </a:p>
      </dgm:t>
    </dgm:pt>
    <dgm:pt modelId="{ADD51F01-D0FF-40C2-AFD3-0B7C67116FFF}" type="sibTrans" cxnId="{5B339B55-3F52-4617-B0D8-FFE2C71B151C}">
      <dgm:prSet/>
      <dgm:spPr/>
      <dgm:t>
        <a:bodyPr/>
        <a:lstStyle/>
        <a:p>
          <a:endParaRPr lang="en-US" baseline="0"/>
        </a:p>
      </dgm:t>
    </dgm:pt>
    <dgm:pt modelId="{7B568A24-B6E9-46A3-BAEE-97A967492113}">
      <dgm:prSet phldrT="[Text]"/>
      <dgm:spPr/>
      <dgm:t>
        <a:bodyPr/>
        <a:lstStyle/>
        <a:p>
          <a:r>
            <a:rPr lang="en-US" baseline="0" dirty="0"/>
            <a:t>Projection of Two Mode Gaussian State onto |1,1&gt; </a:t>
          </a:r>
          <a:r>
            <a:rPr lang="en-US" baseline="0" dirty="0" err="1"/>
            <a:t>Fock</a:t>
          </a:r>
          <a:r>
            <a:rPr lang="en-US" baseline="0" dirty="0"/>
            <a:t> state  </a:t>
          </a:r>
        </a:p>
      </dgm:t>
    </dgm:pt>
    <dgm:pt modelId="{A7ADBAC9-EF1E-45E5-9076-17F6E27ECC57}" type="parTrans" cxnId="{CE0A5257-C554-4D83-B307-55F382FFE295}">
      <dgm:prSet/>
      <dgm:spPr/>
      <dgm:t>
        <a:bodyPr/>
        <a:lstStyle/>
        <a:p>
          <a:endParaRPr lang="en-US"/>
        </a:p>
      </dgm:t>
    </dgm:pt>
    <dgm:pt modelId="{0C19F11D-DC35-46DD-B114-1DB4309CB008}" type="sibTrans" cxnId="{CE0A5257-C554-4D83-B307-55F382FFE295}">
      <dgm:prSet/>
      <dgm:spPr/>
      <dgm:t>
        <a:bodyPr/>
        <a:lstStyle/>
        <a:p>
          <a:endParaRPr lang="en-US" baseline="0"/>
        </a:p>
      </dgm:t>
    </dgm:pt>
    <dgm:pt modelId="{125A65B3-BDF9-4AD2-9530-5768AADA3CE1}">
      <dgm:prSet/>
      <dgm:spPr/>
      <dgm:t>
        <a:bodyPr/>
        <a:lstStyle/>
        <a:p>
          <a:r>
            <a:rPr lang="en-US" baseline="0" dirty="0"/>
            <a:t>Two Mode Squeezed Vacuum (TMSV)</a:t>
          </a:r>
        </a:p>
      </dgm:t>
    </dgm:pt>
    <dgm:pt modelId="{6A17098D-27D9-4FD2-ACAD-6787DE1C7F2F}" type="parTrans" cxnId="{2ED906A6-5D0A-4578-A101-48D60F3DE41E}">
      <dgm:prSet/>
      <dgm:spPr/>
      <dgm:t>
        <a:bodyPr/>
        <a:lstStyle/>
        <a:p>
          <a:endParaRPr lang="en-US"/>
        </a:p>
      </dgm:t>
    </dgm:pt>
    <dgm:pt modelId="{55FFD243-A306-43FE-8C8A-2B18A9D903A3}" type="sibTrans" cxnId="{2ED906A6-5D0A-4578-A101-48D60F3DE41E}">
      <dgm:prSet/>
      <dgm:spPr/>
      <dgm:t>
        <a:bodyPr/>
        <a:lstStyle/>
        <a:p>
          <a:endParaRPr lang="en-US" baseline="0"/>
        </a:p>
      </dgm:t>
    </dgm:pt>
    <dgm:pt modelId="{5A70900C-877C-4944-8626-EA0554187C08}">
      <dgm:prSet/>
      <dgm:spPr/>
      <dgm:t>
        <a:bodyPr/>
        <a:lstStyle/>
        <a:p>
          <a:r>
            <a:rPr lang="en-US" baseline="0" dirty="0"/>
            <a:t>Generic Formula for more General Cases </a:t>
          </a:r>
        </a:p>
      </dgm:t>
    </dgm:pt>
    <dgm:pt modelId="{3FBDA302-FDF0-43A3-8901-CEA5AD3795C7}" type="parTrans" cxnId="{E6ED98E2-D056-48BB-9703-92CECABE949F}">
      <dgm:prSet/>
      <dgm:spPr/>
      <dgm:t>
        <a:bodyPr/>
        <a:lstStyle/>
        <a:p>
          <a:endParaRPr lang="en-US"/>
        </a:p>
      </dgm:t>
    </dgm:pt>
    <dgm:pt modelId="{BD4D4584-A1FF-4C74-9175-EA0B4DFA85E2}" type="sibTrans" cxnId="{E6ED98E2-D056-48BB-9703-92CECABE949F}">
      <dgm:prSet/>
      <dgm:spPr/>
      <dgm:t>
        <a:bodyPr/>
        <a:lstStyle/>
        <a:p>
          <a:endParaRPr lang="en-US"/>
        </a:p>
      </dgm:t>
    </dgm:pt>
    <dgm:pt modelId="{8B05FD62-3978-4840-8466-92177BBCE836}">
      <dgm:prSet/>
      <dgm:spPr/>
      <dgm:t>
        <a:bodyPr/>
        <a:lstStyle/>
        <a:p>
          <a:r>
            <a:rPr lang="en-US" dirty="0"/>
            <a:t>Projection of Generic One Mode Gaussian State onto |1&gt; </a:t>
          </a:r>
          <a:r>
            <a:rPr lang="en-US" dirty="0" err="1"/>
            <a:t>Fock</a:t>
          </a:r>
          <a:r>
            <a:rPr lang="en-US" dirty="0"/>
            <a:t> State</a:t>
          </a:r>
        </a:p>
      </dgm:t>
    </dgm:pt>
    <dgm:pt modelId="{B03EFACB-46A9-439A-9610-068D0F7C62A7}" type="parTrans" cxnId="{C9A380C7-12E9-4878-9F5F-B79A6EAC3BFC}">
      <dgm:prSet/>
      <dgm:spPr/>
      <dgm:t>
        <a:bodyPr/>
        <a:lstStyle/>
        <a:p>
          <a:endParaRPr lang="en-US"/>
        </a:p>
      </dgm:t>
    </dgm:pt>
    <dgm:pt modelId="{DF43C983-B950-4D69-858B-AE93D38B7EE4}" type="sibTrans" cxnId="{C9A380C7-12E9-4878-9F5F-B79A6EAC3BFC}">
      <dgm:prSet/>
      <dgm:spPr/>
      <dgm:t>
        <a:bodyPr/>
        <a:lstStyle/>
        <a:p>
          <a:endParaRPr lang="en-US"/>
        </a:p>
      </dgm:t>
    </dgm:pt>
    <dgm:pt modelId="{2A18472D-2403-4B4B-B054-5178A284D2B6}" type="pres">
      <dgm:prSet presAssocID="{3804EF12-12D5-4D04-8D5B-EB8405E1E361}" presName="Name0" presStyleCnt="0">
        <dgm:presLayoutVars>
          <dgm:dir/>
          <dgm:resizeHandles val="exact"/>
        </dgm:presLayoutVars>
      </dgm:prSet>
      <dgm:spPr/>
    </dgm:pt>
    <dgm:pt modelId="{B39E0EBC-111D-464A-A9C8-1001BF38AE38}" type="pres">
      <dgm:prSet presAssocID="{48DF47F0-B91A-43B1-BC07-F5D1ADD08D37}" presName="node" presStyleLbl="node1" presStyleIdx="0" presStyleCnt="6" custLinFactY="-3436" custLinFactNeighborX="1184" custLinFactNeighborY="-100000">
        <dgm:presLayoutVars>
          <dgm:bulletEnabled val="1"/>
        </dgm:presLayoutVars>
      </dgm:prSet>
      <dgm:spPr/>
    </dgm:pt>
    <dgm:pt modelId="{4DDD64BF-7167-4DE6-952D-20CB4D887C99}" type="pres">
      <dgm:prSet presAssocID="{04AC4733-68B9-4E46-B8B3-ACF1C5B86C4C}" presName="sibTrans" presStyleLbl="sibTrans2D1" presStyleIdx="0" presStyleCnt="5"/>
      <dgm:spPr/>
    </dgm:pt>
    <dgm:pt modelId="{E0D0C75F-18E5-445D-8440-BED21A512CD4}" type="pres">
      <dgm:prSet presAssocID="{04AC4733-68B9-4E46-B8B3-ACF1C5B86C4C}" presName="connectorText" presStyleLbl="sibTrans2D1" presStyleIdx="0" presStyleCnt="5"/>
      <dgm:spPr/>
    </dgm:pt>
    <dgm:pt modelId="{BD774062-F418-4633-BDDC-E5A12FEE6AC3}" type="pres">
      <dgm:prSet presAssocID="{125A65B3-BDF9-4AD2-9530-5768AADA3CE1}" presName="node" presStyleLbl="node1" presStyleIdx="1" presStyleCnt="6" custLinFactY="-67725" custLinFactNeighborX="13024" custLinFactNeighborY="-100000">
        <dgm:presLayoutVars>
          <dgm:bulletEnabled val="1"/>
        </dgm:presLayoutVars>
      </dgm:prSet>
      <dgm:spPr/>
    </dgm:pt>
    <dgm:pt modelId="{F099958D-1E02-4F99-8457-A05BD42A3FB5}" type="pres">
      <dgm:prSet presAssocID="{55FFD243-A306-43FE-8C8A-2B18A9D903A3}" presName="sibTrans" presStyleLbl="sibTrans2D1" presStyleIdx="1" presStyleCnt="5"/>
      <dgm:spPr/>
    </dgm:pt>
    <dgm:pt modelId="{C585C87A-1B4F-4656-BD47-25DA8657D27F}" type="pres">
      <dgm:prSet presAssocID="{55FFD243-A306-43FE-8C8A-2B18A9D903A3}" presName="connectorText" presStyleLbl="sibTrans2D1" presStyleIdx="1" presStyleCnt="5"/>
      <dgm:spPr/>
    </dgm:pt>
    <dgm:pt modelId="{53460CA5-2BD9-4891-AA0D-464B1D27EAF2}" type="pres">
      <dgm:prSet presAssocID="{46BC4341-F862-4EDF-8DAC-0F109FEE2FD0}" presName="node" presStyleLbl="node1" presStyleIdx="2" presStyleCnt="6" custLinFactX="-93910" custLinFactNeighborX="-100000" custLinFactNeighborY="49453">
        <dgm:presLayoutVars>
          <dgm:bulletEnabled val="1"/>
        </dgm:presLayoutVars>
      </dgm:prSet>
      <dgm:spPr/>
    </dgm:pt>
    <dgm:pt modelId="{A06C4150-1D42-410B-A77C-522AC089A9F3}" type="pres">
      <dgm:prSet presAssocID="{ADD51F01-D0FF-40C2-AFD3-0B7C67116FFF}" presName="sibTrans" presStyleLbl="sibTrans2D1" presStyleIdx="2" presStyleCnt="5"/>
      <dgm:spPr/>
    </dgm:pt>
    <dgm:pt modelId="{E9F26823-0D3F-4797-A624-880FA945B284}" type="pres">
      <dgm:prSet presAssocID="{ADD51F01-D0FF-40C2-AFD3-0B7C67116FFF}" presName="connectorText" presStyleLbl="sibTrans2D1" presStyleIdx="2" presStyleCnt="5"/>
      <dgm:spPr/>
    </dgm:pt>
    <dgm:pt modelId="{485F3DB7-32E8-4CC7-8276-E8DAD4148BEF}" type="pres">
      <dgm:prSet presAssocID="{8B05FD62-3978-4840-8466-92177BBCE836}" presName="node" presStyleLbl="node1" presStyleIdx="3" presStyleCnt="6" custLinFactX="-56471" custLinFactNeighborX="-100000" custLinFactNeighborY="49453">
        <dgm:presLayoutVars>
          <dgm:bulletEnabled val="1"/>
        </dgm:presLayoutVars>
      </dgm:prSet>
      <dgm:spPr/>
    </dgm:pt>
    <dgm:pt modelId="{65F3BA17-1C50-4D57-B4B9-CCE835B50A6D}" type="pres">
      <dgm:prSet presAssocID="{DF43C983-B950-4D69-858B-AE93D38B7EE4}" presName="sibTrans" presStyleLbl="sibTrans2D1" presStyleIdx="3" presStyleCnt="5"/>
      <dgm:spPr/>
    </dgm:pt>
    <dgm:pt modelId="{7522AE33-1318-472E-807F-26E4AA2B6256}" type="pres">
      <dgm:prSet presAssocID="{DF43C983-B950-4D69-858B-AE93D38B7EE4}" presName="connectorText" presStyleLbl="sibTrans2D1" presStyleIdx="3" presStyleCnt="5"/>
      <dgm:spPr/>
    </dgm:pt>
    <dgm:pt modelId="{09B7F773-2519-4DB7-9824-C0B71E2FDA92}" type="pres">
      <dgm:prSet presAssocID="{7B568A24-B6E9-46A3-BAEE-97A967492113}" presName="node" presStyleLbl="node1" presStyleIdx="4" presStyleCnt="6" custLinFactX="-18331" custLinFactNeighborX="-100000" custLinFactNeighborY="49453">
        <dgm:presLayoutVars>
          <dgm:bulletEnabled val="1"/>
        </dgm:presLayoutVars>
      </dgm:prSet>
      <dgm:spPr/>
    </dgm:pt>
    <dgm:pt modelId="{59E2E8A3-E675-4837-9DC4-53896F2E001F}" type="pres">
      <dgm:prSet presAssocID="{0C19F11D-DC35-46DD-B114-1DB4309CB008}" presName="sibTrans" presStyleLbl="sibTrans2D1" presStyleIdx="4" presStyleCnt="5"/>
      <dgm:spPr/>
    </dgm:pt>
    <dgm:pt modelId="{E4E86351-AE29-4982-875C-A08580415B42}" type="pres">
      <dgm:prSet presAssocID="{0C19F11D-DC35-46DD-B114-1DB4309CB008}" presName="connectorText" presStyleLbl="sibTrans2D1" presStyleIdx="4" presStyleCnt="5"/>
      <dgm:spPr/>
    </dgm:pt>
    <dgm:pt modelId="{8A155244-853A-4406-B02C-9C2BFA0CEB78}" type="pres">
      <dgm:prSet presAssocID="{5A70900C-877C-4944-8626-EA0554187C08}" presName="node" presStyleLbl="node1" presStyleIdx="5" presStyleCnt="6" custLinFactNeighborX="-86040" custLinFactNeighborY="85464">
        <dgm:presLayoutVars>
          <dgm:bulletEnabled val="1"/>
        </dgm:presLayoutVars>
      </dgm:prSet>
      <dgm:spPr/>
    </dgm:pt>
  </dgm:ptLst>
  <dgm:cxnLst>
    <dgm:cxn modelId="{84212C15-E082-4936-B219-E12FEE1CB1C1}" type="presOf" srcId="{04AC4733-68B9-4E46-B8B3-ACF1C5B86C4C}" destId="{4DDD64BF-7167-4DE6-952D-20CB4D887C99}" srcOrd="0" destOrd="0" presId="urn:microsoft.com/office/officeart/2005/8/layout/process1"/>
    <dgm:cxn modelId="{7CF2A71E-31F2-427E-8C25-F471F352095F}" type="presOf" srcId="{55FFD243-A306-43FE-8C8A-2B18A9D903A3}" destId="{C585C87A-1B4F-4656-BD47-25DA8657D27F}" srcOrd="1" destOrd="0" presId="urn:microsoft.com/office/officeart/2005/8/layout/process1"/>
    <dgm:cxn modelId="{405ED340-EB22-4D3F-B84F-CCCA845A9F25}" type="presOf" srcId="{DF43C983-B950-4D69-858B-AE93D38B7EE4}" destId="{7522AE33-1318-472E-807F-26E4AA2B6256}" srcOrd="1" destOrd="0" presId="urn:microsoft.com/office/officeart/2005/8/layout/process1"/>
    <dgm:cxn modelId="{66FFF546-680D-4D41-8692-75EFAE27CB5B}" type="presOf" srcId="{7B568A24-B6E9-46A3-BAEE-97A967492113}" destId="{09B7F773-2519-4DB7-9824-C0B71E2FDA92}" srcOrd="0" destOrd="0" presId="urn:microsoft.com/office/officeart/2005/8/layout/process1"/>
    <dgm:cxn modelId="{199C8B4F-3B68-41E4-8EDE-B38A464810F2}" type="presOf" srcId="{5A70900C-877C-4944-8626-EA0554187C08}" destId="{8A155244-853A-4406-B02C-9C2BFA0CEB78}" srcOrd="0" destOrd="0" presId="urn:microsoft.com/office/officeart/2005/8/layout/process1"/>
    <dgm:cxn modelId="{9272B654-1D1E-487B-B417-20AD81189A26}" type="presOf" srcId="{48DF47F0-B91A-43B1-BC07-F5D1ADD08D37}" destId="{B39E0EBC-111D-464A-A9C8-1001BF38AE38}" srcOrd="0" destOrd="0" presId="urn:microsoft.com/office/officeart/2005/8/layout/process1"/>
    <dgm:cxn modelId="{5B339B55-3F52-4617-B0D8-FFE2C71B151C}" srcId="{3804EF12-12D5-4D04-8D5B-EB8405E1E361}" destId="{46BC4341-F862-4EDF-8DAC-0F109FEE2FD0}" srcOrd="2" destOrd="0" parTransId="{232C6B28-1C20-42D9-B6BE-C2D3309E1A1D}" sibTransId="{ADD51F01-D0FF-40C2-AFD3-0B7C67116FFF}"/>
    <dgm:cxn modelId="{F1FBE455-8F6C-4352-B79C-BC14AB094D4F}" type="presOf" srcId="{04AC4733-68B9-4E46-B8B3-ACF1C5B86C4C}" destId="{E0D0C75F-18E5-445D-8440-BED21A512CD4}" srcOrd="1" destOrd="0" presId="urn:microsoft.com/office/officeart/2005/8/layout/process1"/>
    <dgm:cxn modelId="{CE0A5257-C554-4D83-B307-55F382FFE295}" srcId="{3804EF12-12D5-4D04-8D5B-EB8405E1E361}" destId="{7B568A24-B6E9-46A3-BAEE-97A967492113}" srcOrd="4" destOrd="0" parTransId="{A7ADBAC9-EF1E-45E5-9076-17F6E27ECC57}" sibTransId="{0C19F11D-DC35-46DD-B114-1DB4309CB008}"/>
    <dgm:cxn modelId="{E284BD57-8509-4802-BB2A-AA63DC0AAC50}" type="presOf" srcId="{0C19F11D-DC35-46DD-B114-1DB4309CB008}" destId="{59E2E8A3-E675-4837-9DC4-53896F2E001F}" srcOrd="0" destOrd="0" presId="urn:microsoft.com/office/officeart/2005/8/layout/process1"/>
    <dgm:cxn modelId="{D8A2A47A-FAD1-414A-A293-7D6B97E51861}" type="presOf" srcId="{8B05FD62-3978-4840-8466-92177BBCE836}" destId="{485F3DB7-32E8-4CC7-8276-E8DAD4148BEF}" srcOrd="0" destOrd="0" presId="urn:microsoft.com/office/officeart/2005/8/layout/process1"/>
    <dgm:cxn modelId="{BA369592-0344-406E-B346-CD826C26742A}" type="presOf" srcId="{DF43C983-B950-4D69-858B-AE93D38B7EE4}" destId="{65F3BA17-1C50-4D57-B4B9-CCE835B50A6D}" srcOrd="0" destOrd="0" presId="urn:microsoft.com/office/officeart/2005/8/layout/process1"/>
    <dgm:cxn modelId="{27656895-F96F-42C2-9992-034093D5D588}" type="presOf" srcId="{0C19F11D-DC35-46DD-B114-1DB4309CB008}" destId="{E4E86351-AE29-4982-875C-A08580415B42}" srcOrd="1" destOrd="0" presId="urn:microsoft.com/office/officeart/2005/8/layout/process1"/>
    <dgm:cxn modelId="{2ED906A6-5D0A-4578-A101-48D60F3DE41E}" srcId="{3804EF12-12D5-4D04-8D5B-EB8405E1E361}" destId="{125A65B3-BDF9-4AD2-9530-5768AADA3CE1}" srcOrd="1" destOrd="0" parTransId="{6A17098D-27D9-4FD2-ACAD-6787DE1C7F2F}" sibTransId="{55FFD243-A306-43FE-8C8A-2B18A9D903A3}"/>
    <dgm:cxn modelId="{AFE5EDAA-DD55-4A5F-B5FC-FDE141223369}" type="presOf" srcId="{3804EF12-12D5-4D04-8D5B-EB8405E1E361}" destId="{2A18472D-2403-4B4B-B054-5178A284D2B6}" srcOrd="0" destOrd="0" presId="urn:microsoft.com/office/officeart/2005/8/layout/process1"/>
    <dgm:cxn modelId="{8567A5B0-96B2-46F6-A69A-8A35E6CA906F}" srcId="{3804EF12-12D5-4D04-8D5B-EB8405E1E361}" destId="{48DF47F0-B91A-43B1-BC07-F5D1ADD08D37}" srcOrd="0" destOrd="0" parTransId="{30A64F68-C193-4B28-91C1-223F3786397B}" sibTransId="{04AC4733-68B9-4E46-B8B3-ACF1C5B86C4C}"/>
    <dgm:cxn modelId="{CB90CEB2-30C5-414E-AA80-3200AF100732}" type="presOf" srcId="{55FFD243-A306-43FE-8C8A-2B18A9D903A3}" destId="{F099958D-1E02-4F99-8457-A05BD42A3FB5}" srcOrd="0" destOrd="0" presId="urn:microsoft.com/office/officeart/2005/8/layout/process1"/>
    <dgm:cxn modelId="{C9A380C7-12E9-4878-9F5F-B79A6EAC3BFC}" srcId="{3804EF12-12D5-4D04-8D5B-EB8405E1E361}" destId="{8B05FD62-3978-4840-8466-92177BBCE836}" srcOrd="3" destOrd="0" parTransId="{B03EFACB-46A9-439A-9610-068D0F7C62A7}" sibTransId="{DF43C983-B950-4D69-858B-AE93D38B7EE4}"/>
    <dgm:cxn modelId="{19A2B0CB-D7DD-409E-AC38-03E6ACD25E1D}" type="presOf" srcId="{ADD51F01-D0FF-40C2-AFD3-0B7C67116FFF}" destId="{E9F26823-0D3F-4797-A624-880FA945B284}" srcOrd="1" destOrd="0" presId="urn:microsoft.com/office/officeart/2005/8/layout/process1"/>
    <dgm:cxn modelId="{3E6861DF-1DF3-428A-ADE7-7039CA7327D1}" type="presOf" srcId="{46BC4341-F862-4EDF-8DAC-0F109FEE2FD0}" destId="{53460CA5-2BD9-4891-AA0D-464B1D27EAF2}" srcOrd="0" destOrd="0" presId="urn:microsoft.com/office/officeart/2005/8/layout/process1"/>
    <dgm:cxn modelId="{0389A8E0-CC94-46D3-91DC-686619725A13}" type="presOf" srcId="{125A65B3-BDF9-4AD2-9530-5768AADA3CE1}" destId="{BD774062-F418-4633-BDDC-E5A12FEE6AC3}" srcOrd="0" destOrd="0" presId="urn:microsoft.com/office/officeart/2005/8/layout/process1"/>
    <dgm:cxn modelId="{E6ED98E2-D056-48BB-9703-92CECABE949F}" srcId="{3804EF12-12D5-4D04-8D5B-EB8405E1E361}" destId="{5A70900C-877C-4944-8626-EA0554187C08}" srcOrd="5" destOrd="0" parTransId="{3FBDA302-FDF0-43A3-8901-CEA5AD3795C7}" sibTransId="{BD4D4584-A1FF-4C74-9175-EA0B4DFA85E2}"/>
    <dgm:cxn modelId="{3C8F61ED-EDC0-4848-A277-09C1CA41F910}" type="presOf" srcId="{ADD51F01-D0FF-40C2-AFD3-0B7C67116FFF}" destId="{A06C4150-1D42-410B-A77C-522AC089A9F3}" srcOrd="0" destOrd="0" presId="urn:microsoft.com/office/officeart/2005/8/layout/process1"/>
    <dgm:cxn modelId="{8163F192-1963-406E-91E0-E8ABBE55EC88}" type="presParOf" srcId="{2A18472D-2403-4B4B-B054-5178A284D2B6}" destId="{B39E0EBC-111D-464A-A9C8-1001BF38AE38}" srcOrd="0" destOrd="0" presId="urn:microsoft.com/office/officeart/2005/8/layout/process1"/>
    <dgm:cxn modelId="{AB3F226F-D284-4601-91DD-75BCAFA27D8A}" type="presParOf" srcId="{2A18472D-2403-4B4B-B054-5178A284D2B6}" destId="{4DDD64BF-7167-4DE6-952D-20CB4D887C99}" srcOrd="1" destOrd="0" presId="urn:microsoft.com/office/officeart/2005/8/layout/process1"/>
    <dgm:cxn modelId="{93895D47-0A4A-4C1B-B18A-09276BD42525}" type="presParOf" srcId="{4DDD64BF-7167-4DE6-952D-20CB4D887C99}" destId="{E0D0C75F-18E5-445D-8440-BED21A512CD4}" srcOrd="0" destOrd="0" presId="urn:microsoft.com/office/officeart/2005/8/layout/process1"/>
    <dgm:cxn modelId="{2CD68EEF-30BD-448A-BD0C-9523A01628C7}" type="presParOf" srcId="{2A18472D-2403-4B4B-B054-5178A284D2B6}" destId="{BD774062-F418-4633-BDDC-E5A12FEE6AC3}" srcOrd="2" destOrd="0" presId="urn:microsoft.com/office/officeart/2005/8/layout/process1"/>
    <dgm:cxn modelId="{A9E025E7-92B0-4C9B-BACA-07FD7C4106FF}" type="presParOf" srcId="{2A18472D-2403-4B4B-B054-5178A284D2B6}" destId="{F099958D-1E02-4F99-8457-A05BD42A3FB5}" srcOrd="3" destOrd="0" presId="urn:microsoft.com/office/officeart/2005/8/layout/process1"/>
    <dgm:cxn modelId="{6130A95F-F88E-4557-8DE4-4515F2121C61}" type="presParOf" srcId="{F099958D-1E02-4F99-8457-A05BD42A3FB5}" destId="{C585C87A-1B4F-4656-BD47-25DA8657D27F}" srcOrd="0" destOrd="0" presId="urn:microsoft.com/office/officeart/2005/8/layout/process1"/>
    <dgm:cxn modelId="{8E0EFFD1-7B0D-4D82-B01B-BFE7C0061795}" type="presParOf" srcId="{2A18472D-2403-4B4B-B054-5178A284D2B6}" destId="{53460CA5-2BD9-4891-AA0D-464B1D27EAF2}" srcOrd="4" destOrd="0" presId="urn:microsoft.com/office/officeart/2005/8/layout/process1"/>
    <dgm:cxn modelId="{9656965E-F35D-4B37-B298-377653BE5B9C}" type="presParOf" srcId="{2A18472D-2403-4B4B-B054-5178A284D2B6}" destId="{A06C4150-1D42-410B-A77C-522AC089A9F3}" srcOrd="5" destOrd="0" presId="urn:microsoft.com/office/officeart/2005/8/layout/process1"/>
    <dgm:cxn modelId="{B1DA2130-7E04-4E9F-B8C0-9654A4D53DAF}" type="presParOf" srcId="{A06C4150-1D42-410B-A77C-522AC089A9F3}" destId="{E9F26823-0D3F-4797-A624-880FA945B284}" srcOrd="0" destOrd="0" presId="urn:microsoft.com/office/officeart/2005/8/layout/process1"/>
    <dgm:cxn modelId="{A895BD79-C559-4687-AFFD-3317DC99CFB0}" type="presParOf" srcId="{2A18472D-2403-4B4B-B054-5178A284D2B6}" destId="{485F3DB7-32E8-4CC7-8276-E8DAD4148BEF}" srcOrd="6" destOrd="0" presId="urn:microsoft.com/office/officeart/2005/8/layout/process1"/>
    <dgm:cxn modelId="{7F57DE12-D0F4-450E-8429-E1D829E49A23}" type="presParOf" srcId="{2A18472D-2403-4B4B-B054-5178A284D2B6}" destId="{65F3BA17-1C50-4D57-B4B9-CCE835B50A6D}" srcOrd="7" destOrd="0" presId="urn:microsoft.com/office/officeart/2005/8/layout/process1"/>
    <dgm:cxn modelId="{4C2F092F-EA60-4A9B-B761-E6B6BD6CF45D}" type="presParOf" srcId="{65F3BA17-1C50-4D57-B4B9-CCE835B50A6D}" destId="{7522AE33-1318-472E-807F-26E4AA2B6256}" srcOrd="0" destOrd="0" presId="urn:microsoft.com/office/officeart/2005/8/layout/process1"/>
    <dgm:cxn modelId="{61A91EB0-BA9E-4D25-85C4-429F876CF1DB}" type="presParOf" srcId="{2A18472D-2403-4B4B-B054-5178A284D2B6}" destId="{09B7F773-2519-4DB7-9824-C0B71E2FDA92}" srcOrd="8" destOrd="0" presId="urn:microsoft.com/office/officeart/2005/8/layout/process1"/>
    <dgm:cxn modelId="{7C7AF30C-C6FF-4BC9-8FC1-4DB54EC25236}" type="presParOf" srcId="{2A18472D-2403-4B4B-B054-5178A284D2B6}" destId="{59E2E8A3-E675-4837-9DC4-53896F2E001F}" srcOrd="9" destOrd="0" presId="urn:microsoft.com/office/officeart/2005/8/layout/process1"/>
    <dgm:cxn modelId="{236EC31E-5588-44F3-A3AE-A611D58D81E0}" type="presParOf" srcId="{59E2E8A3-E675-4837-9DC4-53896F2E001F}" destId="{E4E86351-AE29-4982-875C-A08580415B42}" srcOrd="0" destOrd="0" presId="urn:microsoft.com/office/officeart/2005/8/layout/process1"/>
    <dgm:cxn modelId="{A5452A4F-A375-471A-AF75-2874F26275BF}" type="presParOf" srcId="{2A18472D-2403-4B4B-B054-5178A284D2B6}" destId="{8A155244-853A-4406-B02C-9C2BFA0CEB7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E0EBC-111D-464A-A9C8-1001BF38AE38}">
      <dsp:nvSpPr>
        <dsp:cNvPr id="0" name=""/>
        <dsp:cNvSpPr/>
      </dsp:nvSpPr>
      <dsp:spPr>
        <a:xfrm>
          <a:off x="7217" y="0"/>
          <a:ext cx="1523999" cy="201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One Mode </a:t>
          </a:r>
          <a:r>
            <a:rPr lang="en-US" sz="1800" kern="1200" baseline="0" dirty="0" err="1"/>
            <a:t>Fock</a:t>
          </a:r>
          <a:r>
            <a:rPr lang="en-US" sz="1800" kern="1200" baseline="0" dirty="0"/>
            <a:t> State</a:t>
          </a:r>
        </a:p>
      </dsp:txBody>
      <dsp:txXfrm>
        <a:off x="51853" y="44636"/>
        <a:ext cx="1434727" cy="1928837"/>
      </dsp:txXfrm>
    </dsp:sp>
    <dsp:sp modelId="{4DDD64BF-7167-4DE6-952D-20CB4D887C99}">
      <dsp:nvSpPr>
        <dsp:cNvPr id="0" name=""/>
        <dsp:cNvSpPr/>
      </dsp:nvSpPr>
      <dsp:spPr>
        <a:xfrm>
          <a:off x="1701661" y="820078"/>
          <a:ext cx="361341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baseline="0"/>
        </a:p>
      </dsp:txBody>
      <dsp:txXfrm>
        <a:off x="1701661" y="895668"/>
        <a:ext cx="252939" cy="226772"/>
      </dsp:txXfrm>
    </dsp:sp>
    <dsp:sp modelId="{BD774062-F418-4633-BDDC-E5A12FEE6AC3}">
      <dsp:nvSpPr>
        <dsp:cNvPr id="0" name=""/>
        <dsp:cNvSpPr/>
      </dsp:nvSpPr>
      <dsp:spPr>
        <a:xfrm>
          <a:off x="2212994" y="0"/>
          <a:ext cx="1523999" cy="201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Two Mode Squeezed Vacuum (TMSV)</a:t>
          </a:r>
        </a:p>
      </dsp:txBody>
      <dsp:txXfrm>
        <a:off x="2257630" y="44636"/>
        <a:ext cx="1434727" cy="1928837"/>
      </dsp:txXfrm>
    </dsp:sp>
    <dsp:sp modelId="{F099958D-1E02-4F99-8457-A05BD42A3FB5}">
      <dsp:nvSpPr>
        <dsp:cNvPr id="0" name=""/>
        <dsp:cNvSpPr/>
      </dsp:nvSpPr>
      <dsp:spPr>
        <a:xfrm rot="5381804">
          <a:off x="2844782" y="2095299"/>
          <a:ext cx="273922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baseline="0"/>
        </a:p>
      </dsp:txBody>
      <dsp:txXfrm>
        <a:off x="2885653" y="2129801"/>
        <a:ext cx="191745" cy="226772"/>
      </dsp:txXfrm>
    </dsp:sp>
    <dsp:sp modelId="{53460CA5-2BD9-4891-AA0D-464B1D27EAF2}">
      <dsp:nvSpPr>
        <dsp:cNvPr id="0" name=""/>
        <dsp:cNvSpPr/>
      </dsp:nvSpPr>
      <dsp:spPr>
        <a:xfrm>
          <a:off x="2226411" y="2534936"/>
          <a:ext cx="1523999" cy="201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Projection of TMSV onto |1,1&gt; </a:t>
          </a:r>
          <a:r>
            <a:rPr lang="en-US" sz="1800" kern="1200" baseline="0" dirty="0" err="1"/>
            <a:t>Fock</a:t>
          </a:r>
          <a:r>
            <a:rPr lang="en-US" sz="1800" kern="1200" baseline="0" dirty="0"/>
            <a:t> state </a:t>
          </a:r>
        </a:p>
      </dsp:txBody>
      <dsp:txXfrm>
        <a:off x="2271047" y="2579572"/>
        <a:ext cx="1434727" cy="1928837"/>
      </dsp:txXfrm>
    </dsp:sp>
    <dsp:sp modelId="{A06C4150-1D42-410B-A77C-522AC089A9F3}">
      <dsp:nvSpPr>
        <dsp:cNvPr id="0" name=""/>
        <dsp:cNvSpPr/>
      </dsp:nvSpPr>
      <dsp:spPr>
        <a:xfrm>
          <a:off x="4045454" y="3355015"/>
          <a:ext cx="625490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baseline="0"/>
        </a:p>
      </dsp:txBody>
      <dsp:txXfrm>
        <a:off x="4045454" y="3430605"/>
        <a:ext cx="512104" cy="226772"/>
      </dsp:txXfrm>
    </dsp:sp>
    <dsp:sp modelId="{485F3DB7-32E8-4CC7-8276-E8DAD4148BEF}">
      <dsp:nvSpPr>
        <dsp:cNvPr id="0" name=""/>
        <dsp:cNvSpPr/>
      </dsp:nvSpPr>
      <dsp:spPr>
        <a:xfrm>
          <a:off x="4930581" y="2534936"/>
          <a:ext cx="1523999" cy="201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Projection of Generic One Mode Gaussian State onto |1&gt; </a:t>
          </a:r>
          <a:r>
            <a:rPr lang="en-US" sz="1800" kern="1200" dirty="0" err="1"/>
            <a:t>Fock</a:t>
          </a:r>
          <a:r>
            <a:rPr lang="en-US" sz="1800" kern="1200" dirty="0"/>
            <a:t> State</a:t>
          </a:r>
        </a:p>
      </dsp:txBody>
      <dsp:txXfrm>
        <a:off x="4975217" y="2579572"/>
        <a:ext cx="1434727" cy="1928837"/>
      </dsp:txXfrm>
    </dsp:sp>
    <dsp:sp modelId="{65F3BA17-1C50-4D57-B4B9-CCE835B50A6D}">
      <dsp:nvSpPr>
        <dsp:cNvPr id="0" name=""/>
        <dsp:cNvSpPr/>
      </dsp:nvSpPr>
      <dsp:spPr>
        <a:xfrm>
          <a:off x="6752295" y="3355015"/>
          <a:ext cx="631152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752295" y="3430605"/>
        <a:ext cx="517766" cy="226772"/>
      </dsp:txXfrm>
    </dsp:sp>
    <dsp:sp modelId="{09B7F773-2519-4DB7-9824-C0B71E2FDA92}">
      <dsp:nvSpPr>
        <dsp:cNvPr id="0" name=""/>
        <dsp:cNvSpPr/>
      </dsp:nvSpPr>
      <dsp:spPr>
        <a:xfrm>
          <a:off x="7645435" y="2534936"/>
          <a:ext cx="1523999" cy="201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Projection of Two Mode Gaussian State onto |1,1&gt; </a:t>
          </a:r>
          <a:r>
            <a:rPr lang="en-US" sz="1800" kern="1200" baseline="0" dirty="0" err="1"/>
            <a:t>Fock</a:t>
          </a:r>
          <a:r>
            <a:rPr lang="en-US" sz="1800" kern="1200" baseline="0" dirty="0"/>
            <a:t> state  </a:t>
          </a:r>
        </a:p>
      </dsp:txBody>
      <dsp:txXfrm>
        <a:off x="7690071" y="2579572"/>
        <a:ext cx="1434727" cy="1928837"/>
      </dsp:txXfrm>
    </dsp:sp>
    <dsp:sp modelId="{59E2E8A3-E675-4837-9DC4-53896F2E001F}">
      <dsp:nvSpPr>
        <dsp:cNvPr id="0" name=""/>
        <dsp:cNvSpPr/>
      </dsp:nvSpPr>
      <dsp:spPr>
        <a:xfrm rot="730429">
          <a:off x="9407013" y="3627620"/>
          <a:ext cx="528130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baseline="0"/>
        </a:p>
      </dsp:txBody>
      <dsp:txXfrm>
        <a:off x="9408288" y="3691255"/>
        <a:ext cx="414744" cy="226772"/>
      </dsp:txXfrm>
    </dsp:sp>
    <dsp:sp modelId="{8A155244-853A-4406-B02C-9C2BFA0CEB78}">
      <dsp:nvSpPr>
        <dsp:cNvPr id="0" name=""/>
        <dsp:cNvSpPr/>
      </dsp:nvSpPr>
      <dsp:spPr>
        <a:xfrm>
          <a:off x="10143500" y="3073842"/>
          <a:ext cx="1523999" cy="201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Generic Formula for more General Cases </a:t>
          </a:r>
        </a:p>
      </dsp:txBody>
      <dsp:txXfrm>
        <a:off x="10188136" y="3118478"/>
        <a:ext cx="1434727" cy="1928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9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3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4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2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7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9E1954-3CD2-4DE8-832E-A7D3921DDCE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FF3B5B-00AA-4CC2-A9BA-88F57F6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5F9F-A6F4-4482-9E27-44CE8A699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874" y="696686"/>
            <a:ext cx="8229600" cy="2943498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/>
              <a:t>Summer Project Overview </a:t>
            </a:r>
            <a:br>
              <a:rPr lang="en-US" sz="7200" dirty="0"/>
            </a:br>
            <a:r>
              <a:rPr lang="en-US" sz="7200" dirty="0"/>
              <a:t>and Progress Update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F2063-AE02-4587-AD81-CC328A807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938" y="5294812"/>
            <a:ext cx="3405050" cy="2277291"/>
          </a:xfrm>
        </p:spPr>
        <p:txBody>
          <a:bodyPr/>
          <a:lstStyle/>
          <a:p>
            <a:r>
              <a:rPr lang="en-US" dirty="0"/>
              <a:t>Hang Xiang </a:t>
            </a:r>
          </a:p>
          <a:p>
            <a:r>
              <a:rPr lang="en-US" dirty="0" err="1"/>
              <a:t>EngSci</a:t>
            </a:r>
            <a:r>
              <a:rPr lang="en-US" dirty="0"/>
              <a:t> 1T9</a:t>
            </a:r>
          </a:p>
        </p:txBody>
      </p:sp>
    </p:spTree>
    <p:extLst>
      <p:ext uri="{BB962C8B-B14F-4D97-AF65-F5344CB8AC3E}">
        <p14:creationId xmlns:p14="http://schemas.microsoft.com/office/powerpoint/2010/main" val="291956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AE92-65B5-4612-8BEA-B21F1E69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71412" cy="1267326"/>
          </a:xfrm>
        </p:spPr>
        <p:txBody>
          <a:bodyPr/>
          <a:lstStyle/>
          <a:p>
            <a:r>
              <a:rPr lang="en-US" dirty="0"/>
              <a:t>State Engineering with Integrated Photonic Circuits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072253-E021-4062-8D64-C46B0C418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108561"/>
              </p:ext>
            </p:extLst>
          </p:nvPr>
        </p:nvGraphicFramePr>
        <p:xfrm>
          <a:off x="0" y="1766048"/>
          <a:ext cx="12192000" cy="509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E561952-B2B6-47E5-B062-DD71FA640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2135" y="1115420"/>
            <a:ext cx="5068388" cy="239311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187DCC-A32C-45A6-8AED-3A9046206664}"/>
              </a:ext>
            </a:extLst>
          </p:cNvPr>
          <p:cNvCxnSpPr/>
          <p:nvPr/>
        </p:nvCxnSpPr>
        <p:spPr>
          <a:xfrm flipH="1">
            <a:off x="3415552" y="4026410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ABFDD9-36B3-4E2F-86A4-61BFB71FF179}"/>
              </a:ext>
            </a:extLst>
          </p:cNvPr>
          <p:cNvSpPr txBox="1"/>
          <p:nvPr/>
        </p:nvSpPr>
        <p:spPr>
          <a:xfrm>
            <a:off x="4634752" y="3795577"/>
            <a:ext cx="315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am here right now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9EA3C-484D-4E43-9E4D-0F054F28FE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8575" y="3678531"/>
            <a:ext cx="45434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9E0EBC-111D-464A-A9C8-1001BF38A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DD64BF-7167-4DE6-952D-20CB4D887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74062-F418-4633-BDDC-E5A12FEE6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99958D-1E02-4F99-8457-A05BD42A3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460CA5-2BD9-4891-AA0D-464B1D27EA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6C4150-1D42-410B-A77C-522AC089A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5F3DB7-32E8-4CC7-8276-E8DAD4148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F3BA17-1C50-4D57-B4B9-CCE835B50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B7F773-2519-4DB7-9824-C0B71E2FD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E2E8A3-E675-4837-9DC4-53896F2E0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155244-853A-4406-B02C-9C2BFA0CE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247</TotalTime>
  <Words>69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Summer Project Overview  and Progress Update </vt:lpstr>
      <vt:lpstr>State Engineering with Integrated Photonic Circuits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Project Overview and Progress Update</dc:title>
  <dc:creator>Hang Xiang</dc:creator>
  <cp:lastModifiedBy>Hang Xiang</cp:lastModifiedBy>
  <cp:revision>15</cp:revision>
  <dcterms:created xsi:type="dcterms:W3CDTF">2017-06-19T20:06:09Z</dcterms:created>
  <dcterms:modified xsi:type="dcterms:W3CDTF">2017-06-20T14:43:56Z</dcterms:modified>
</cp:coreProperties>
</file>