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245A7-3004-4842-95E5-4D26875BE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4CA539-9457-4A3E-87D3-D3575DAC5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3C90B-D9AA-4642-8A09-C1AC659C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EA7D-CB74-494D-B3E3-0D071097630D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09997-F9F7-41F5-8B9B-943ACAD3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602BA-057F-4058-9A20-55624EF1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0F6-AC3E-4B53-ADCA-9681D051F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7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AB538-EEA9-4FF9-9B75-774649C9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907B11-8E60-43C1-99E7-8DD316C36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FF4F0-6F23-41E0-9358-1C11660D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EA7D-CB74-494D-B3E3-0D071097630D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A615B-9E03-45E8-8712-B65D0E7B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0ED86-5AA8-4CBF-AE05-BE27BCAF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0F6-AC3E-4B53-ADCA-9681D051F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5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185D9C-AB4F-4E1B-B675-834571A42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DD8FED-4751-411D-A567-DEA37720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92A3F-684A-4549-9EF3-F93C6390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EA7D-CB74-494D-B3E3-0D071097630D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EFE2D-CBC0-4EA4-B73C-C62F0625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51CCD-1965-4FE6-9E36-D69F483A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0F6-AC3E-4B53-ADCA-9681D051F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7843A-81BD-4BB2-A5D8-65EA5145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B64D-C993-4327-8849-647C8CB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E84BC-8853-4F2A-BDB5-657F1010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EA7D-CB74-494D-B3E3-0D071097630D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72816-EDD9-40AC-98A5-AE86E460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88B1F-56F3-403D-AFA3-29B36289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0F6-AC3E-4B53-ADCA-9681D051F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6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4AAEC-1FE8-4179-B1E0-C45BD9B4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D9BCB-CFFD-40BC-A0C3-461ECF14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F685F-C171-4F7D-8485-7EEDCB04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EA7D-CB74-494D-B3E3-0D071097630D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FAF1-5FCD-4C7D-A8DC-95C19E35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702AA-8B99-4024-973B-F8D8C68E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0F6-AC3E-4B53-ADCA-9681D051F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26EFA-6F2B-42AE-A934-4885D3EC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C9B78-355F-40E2-A420-7824F5DF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D865B-8337-46C8-A2CB-A600AB9BF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3BFE11-29EA-423E-BD1E-924BF4D5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EA7D-CB74-494D-B3E3-0D071097630D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5C59D-1A33-4602-8A68-1D11A163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4CBBB-13D5-4E3B-8CFD-3683EC34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0F6-AC3E-4B53-ADCA-9681D051F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1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AE790-1BA4-4A3C-BA34-03E3A86F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7BFA62-A47F-429C-815E-57699BD36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E8F38-952E-4523-8C08-9BD8A8D83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1DC51A-92F6-4987-A173-11350CF3C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806708-A791-4CAE-A4D1-4DDAC7A21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93CE23-9AC9-4795-A967-C7AC4C60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EA7D-CB74-494D-B3E3-0D071097630D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DE121-AAEB-4A5C-A3A3-35598432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0C4988-DF0F-45EA-A7D7-A32CF3F3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0F6-AC3E-4B53-ADCA-9681D051F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4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D2A4A-1CDC-451D-B732-45A5B9B1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00ADE9-FADF-48CE-8DEA-BF38CE74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EA7D-CB74-494D-B3E3-0D071097630D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1FAB7-622B-439C-93A1-9A7B5812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F4907-FCE8-4981-A9C1-D5A1A2BA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0F6-AC3E-4B53-ADCA-9681D051F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2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021685-3E8B-44C4-920F-0C89C53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EA7D-CB74-494D-B3E3-0D071097630D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FF4417-DC2D-4E85-AD9B-8A708A4B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2AA8F-0ECC-4EBF-B40B-5E791F3F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0F6-AC3E-4B53-ADCA-9681D051F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7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46238-B2F5-4B72-A67B-AB518A3D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28F12-B8CE-4CD1-98DB-F298194E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5FC7C4-49DE-45DD-AF1C-A856D6767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91B51-03F9-4B18-A581-44B2A9F8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EA7D-CB74-494D-B3E3-0D071097630D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99B9-E245-4FAA-A29E-9C31DA6F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6A35E-D2B6-4B10-A174-3F94D9D6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0F6-AC3E-4B53-ADCA-9681D051F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62B08-DA5D-446E-8D56-57A99964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CA0A8B-02E0-4E3E-99B5-D07B897E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B4B70-9EC1-47AF-AAC0-E68A5165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1F306-B84D-4B5B-95BF-FC668B3C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EA7D-CB74-494D-B3E3-0D071097630D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35E4F4-0251-4946-89A3-3451ABE5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E96AF1-261A-4B39-B1FF-05BC390A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00F6-AC3E-4B53-ADCA-9681D051F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7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0F7AC-B246-4799-977D-224727A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658CA-EF5C-454B-BFA1-5C5A4FE1E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CD975-B610-4579-9595-F72874991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EA7D-CB74-494D-B3E3-0D071097630D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F8F35-1393-4D16-94C3-0DE1F2FB3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D194D-6152-4A19-9754-C96747B64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00F6-AC3E-4B53-ADCA-9681D051F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7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4A3EC6C-3417-4686-B8F1-878DC017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05" y="360947"/>
            <a:ext cx="10964779" cy="264694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dirty="0"/>
              <a:t>02 </a:t>
            </a:r>
            <a:r>
              <a:rPr lang="ko-KR" altLang="en-US" sz="4000" dirty="0"/>
              <a:t>고현창</a:t>
            </a:r>
            <a:endParaRPr lang="en-US" altLang="ko-KR" sz="4000" dirty="0"/>
          </a:p>
          <a:p>
            <a:pPr algn="just">
              <a:lnSpc>
                <a:spcPct val="150000"/>
              </a:lnSpc>
            </a:pPr>
            <a:endParaRPr lang="en-US" altLang="ko-KR" sz="4000" dirty="0"/>
          </a:p>
          <a:p>
            <a:pPr algn="just">
              <a:lnSpc>
                <a:spcPct val="150000"/>
              </a:lnSpc>
            </a:pPr>
            <a:r>
              <a:rPr lang="ko-KR" altLang="en-US" sz="4000" dirty="0"/>
              <a:t>서명</a:t>
            </a:r>
            <a:endParaRPr lang="en-US" altLang="ko-KR" sz="4000" dirty="0"/>
          </a:p>
        </p:txBody>
      </p:sp>
      <p:pic>
        <p:nvPicPr>
          <p:cNvPr id="4" name="그림 3" descr="밤, 어두운, 별, 밤하늘이(가) 표시된 사진&#10;&#10;자동 생성된 설명">
            <a:extLst>
              <a:ext uri="{FF2B5EF4-FFF2-40B4-BE49-F238E27FC236}">
                <a16:creationId xmlns:a16="http://schemas.microsoft.com/office/drawing/2014/main" id="{AED71B8E-E579-47C5-9D8F-A76C0663C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47" y="1607326"/>
            <a:ext cx="2348663" cy="22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4A3EC6C-3417-4686-B8F1-878DC017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05" y="360947"/>
            <a:ext cx="10964779" cy="364957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자바 프로젝트 안에 패키지가 포함되고</a:t>
            </a:r>
            <a:r>
              <a:rPr lang="en-US" altLang="ko-KR" dirty="0"/>
              <a:t>, </a:t>
            </a:r>
            <a:r>
              <a:rPr lang="ko-KR" altLang="en-US" dirty="0"/>
              <a:t>패키지 안에 </a:t>
            </a:r>
            <a:r>
              <a:rPr lang="ko-KR" altLang="en-US" dirty="0" err="1"/>
              <a:t>자바소스파일이</a:t>
            </a:r>
            <a:r>
              <a:rPr lang="ko-KR" altLang="en-US" dirty="0"/>
              <a:t> 들어간다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 err="1"/>
              <a:t>com.mega.mvc1.Driver</a:t>
            </a:r>
            <a:r>
              <a:rPr lang="ko-KR" altLang="en-US" dirty="0"/>
              <a:t>는 </a:t>
            </a:r>
            <a:r>
              <a:rPr lang="en-US" altLang="ko-KR" dirty="0"/>
              <a:t>com</a:t>
            </a:r>
            <a:r>
              <a:rPr lang="ko-KR" altLang="en-US" dirty="0"/>
              <a:t>이라는 패키지 안에 </a:t>
            </a:r>
            <a:r>
              <a:rPr lang="en-US" altLang="ko-KR" dirty="0"/>
              <a:t>mega</a:t>
            </a:r>
            <a:r>
              <a:rPr lang="ko-KR" altLang="en-US" dirty="0"/>
              <a:t>라는 패키지</a:t>
            </a:r>
            <a:r>
              <a:rPr lang="en-US" altLang="ko-KR" dirty="0"/>
              <a:t>, </a:t>
            </a:r>
            <a:r>
              <a:rPr lang="ko-KR" altLang="en-US" dirty="0"/>
              <a:t>그 안에 </a:t>
            </a:r>
            <a:r>
              <a:rPr lang="en-US" altLang="ko-KR" dirty="0" err="1"/>
              <a:t>mvc1</a:t>
            </a:r>
            <a:r>
              <a:rPr lang="ko-KR" altLang="en-US" dirty="0"/>
              <a:t>이라는 패키지</a:t>
            </a:r>
            <a:r>
              <a:rPr lang="en-US" altLang="ko-KR" dirty="0"/>
              <a:t>, </a:t>
            </a:r>
            <a:r>
              <a:rPr lang="ko-KR" altLang="en-US" dirty="0"/>
              <a:t>그 안에 </a:t>
            </a:r>
            <a:r>
              <a:rPr lang="en-US" altLang="ko-KR" dirty="0"/>
              <a:t>Diver</a:t>
            </a:r>
            <a:r>
              <a:rPr lang="ko-KR" altLang="en-US" dirty="0"/>
              <a:t>라는 클래스</a:t>
            </a:r>
            <a:r>
              <a:rPr lang="en-US" altLang="ko-KR" dirty="0"/>
              <a:t>(</a:t>
            </a:r>
            <a:r>
              <a:rPr lang="ko-KR" altLang="en-US" dirty="0"/>
              <a:t>자바 소스</a:t>
            </a:r>
            <a:r>
              <a:rPr lang="en-US" altLang="ko-KR" dirty="0"/>
              <a:t>)</a:t>
            </a:r>
            <a:r>
              <a:rPr lang="ko-KR" altLang="en-US" dirty="0"/>
              <a:t>가 포함되어 있는 관계를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78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4A3EC6C-3417-4686-B8F1-878DC017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60947"/>
            <a:ext cx="12192000" cy="323569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기본형 데이터에는 논리형을 제외하고 문자형</a:t>
            </a:r>
            <a:r>
              <a:rPr lang="en-US" altLang="ko-KR" dirty="0"/>
              <a:t>, 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/>
              <a:t>실수형</a:t>
            </a:r>
            <a:r>
              <a:rPr lang="en-US" altLang="ko-KR" dirty="0"/>
              <a:t> 3</a:t>
            </a:r>
            <a:r>
              <a:rPr lang="ko-KR" altLang="en-US" dirty="0"/>
              <a:t>가지가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문자형에는 </a:t>
            </a:r>
            <a:r>
              <a:rPr lang="en-US" altLang="ko-KR" dirty="0"/>
              <a:t>char</a:t>
            </a:r>
            <a:r>
              <a:rPr lang="ko-KR" altLang="en-US" dirty="0"/>
              <a:t>이 있으며</a:t>
            </a:r>
            <a:r>
              <a:rPr lang="en-US" altLang="ko-KR" dirty="0"/>
              <a:t>, </a:t>
            </a:r>
            <a:r>
              <a:rPr lang="ko-KR" altLang="en-US" dirty="0"/>
              <a:t>글자 하나를 저장할 수 있다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/>
              <a:t>정수형에는 </a:t>
            </a:r>
            <a:r>
              <a:rPr lang="en-US" altLang="ko-KR" dirty="0"/>
              <a:t>integer</a:t>
            </a:r>
            <a:r>
              <a:rPr lang="ko-KR" altLang="en-US" dirty="0"/>
              <a:t>와 </a:t>
            </a:r>
            <a:r>
              <a:rPr lang="en-US" altLang="ko-KR" dirty="0"/>
              <a:t>long</a:t>
            </a:r>
            <a:r>
              <a:rPr lang="ko-KR" altLang="en-US" dirty="0"/>
              <a:t>이 있으며</a:t>
            </a:r>
            <a:r>
              <a:rPr lang="en-US" altLang="ko-KR" dirty="0"/>
              <a:t>, long</a:t>
            </a:r>
            <a:r>
              <a:rPr lang="ko-KR" altLang="en-US" dirty="0"/>
              <a:t>은 숫자가 긴 정수를 표시할 때 쓰지만 주로 </a:t>
            </a:r>
            <a:r>
              <a:rPr lang="en-US" altLang="ko-KR" dirty="0"/>
              <a:t>integer</a:t>
            </a:r>
            <a:r>
              <a:rPr lang="ko-KR" altLang="en-US" dirty="0"/>
              <a:t>를 제일 많이 사용한다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/>
              <a:t>실수형에는 </a:t>
            </a:r>
            <a:r>
              <a:rPr lang="en-US" altLang="ko-KR" dirty="0"/>
              <a:t>double</a:t>
            </a:r>
            <a:r>
              <a:rPr lang="ko-KR" altLang="en-US" dirty="0"/>
              <a:t>과 </a:t>
            </a:r>
            <a:r>
              <a:rPr lang="en-US" altLang="ko-KR" dirty="0"/>
              <a:t>float</a:t>
            </a:r>
            <a:r>
              <a:rPr lang="ko-KR" altLang="en-US" dirty="0"/>
              <a:t>가 있으며</a:t>
            </a:r>
            <a:r>
              <a:rPr lang="en-US" altLang="ko-KR" dirty="0"/>
              <a:t>, </a:t>
            </a:r>
            <a:r>
              <a:rPr lang="ko-KR" altLang="en-US" dirty="0"/>
              <a:t>마찬가지로 </a:t>
            </a:r>
            <a:r>
              <a:rPr lang="en-US" altLang="ko-KR" dirty="0"/>
              <a:t>float</a:t>
            </a:r>
            <a:r>
              <a:rPr lang="ko-KR" altLang="en-US" dirty="0"/>
              <a:t>도 끝이 없는 소수점자리를 표시할 때 쓰지만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double</a:t>
            </a:r>
            <a:r>
              <a:rPr lang="ko-KR" altLang="en-US" dirty="0"/>
              <a:t>을 많이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0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4A3EC6C-3417-4686-B8F1-878DC017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60947"/>
            <a:ext cx="12192000" cy="306805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의 값부터 시작하여 </a:t>
            </a:r>
            <a:r>
              <a:rPr lang="en-US" altLang="ko-KR" dirty="0"/>
              <a:t>3</a:t>
            </a:r>
            <a:r>
              <a:rPr lang="ko-KR" altLang="en-US" dirty="0"/>
              <a:t>이 될 때까지 하나하나 출력하는 방식이다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X=0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빈칸 </a:t>
            </a:r>
            <a:r>
              <a:rPr lang="en-US" altLang="ko-KR" dirty="0"/>
              <a:t>“ ”</a:t>
            </a:r>
            <a:r>
              <a:rPr lang="ko-KR" altLang="en-US" dirty="0"/>
              <a:t>과 결합하여 </a:t>
            </a:r>
            <a:r>
              <a:rPr lang="en-US" altLang="ko-KR" dirty="0"/>
              <a:t>0 ,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X=1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빈칸 </a:t>
            </a:r>
            <a:r>
              <a:rPr lang="en-US" altLang="ko-KR" dirty="0"/>
              <a:t>“ ”</a:t>
            </a:r>
            <a:r>
              <a:rPr lang="ko-KR" altLang="en-US" dirty="0"/>
              <a:t>과 결합하여 </a:t>
            </a:r>
            <a:r>
              <a:rPr lang="en-US" altLang="ko-KR" dirty="0"/>
              <a:t>1 ,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X=2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빈칸</a:t>
            </a:r>
            <a:r>
              <a:rPr lang="en-US" altLang="ko-KR" dirty="0"/>
              <a:t> “ ”</a:t>
            </a:r>
            <a:r>
              <a:rPr lang="ko-KR" altLang="en-US" dirty="0"/>
              <a:t>과 결합하여 </a:t>
            </a:r>
            <a:r>
              <a:rPr lang="en-US" altLang="ko-KR" dirty="0"/>
              <a:t>2 ,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X=3</a:t>
            </a:r>
            <a:r>
              <a:rPr lang="ko-KR" altLang="en-US" dirty="0"/>
              <a:t>이면 </a:t>
            </a:r>
            <a:r>
              <a:rPr lang="en-US" altLang="ko-KR" dirty="0"/>
              <a:t>3</a:t>
            </a:r>
            <a:r>
              <a:rPr lang="ko-KR" altLang="en-US" dirty="0"/>
              <a:t>보다는 작을 때까지 시도하는 것이기 때문에 입력되지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2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4A3EC6C-3417-4686-B8F1-878DC017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60947"/>
            <a:ext cx="12192000" cy="34551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/>
              <a:t>4</a:t>
            </a:r>
            <a:r>
              <a:rPr lang="ko-KR" altLang="en-US" dirty="0"/>
              <a:t>번</a:t>
            </a:r>
            <a:endParaRPr lang="en-US" altLang="ko-KR" dirty="0"/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altLang="ko-KR" dirty="0" err="1"/>
              <a:t>n1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/>
              <a:t>{0,0,0,0,0} </a:t>
            </a:r>
            <a:r>
              <a:rPr lang="ko-KR" altLang="en-US" dirty="0"/>
              <a:t>이렇게 </a:t>
            </a:r>
            <a:r>
              <a:rPr lang="en-US" altLang="ko-KR" dirty="0"/>
              <a:t>5</a:t>
            </a:r>
            <a:r>
              <a:rPr lang="ko-KR" altLang="en-US" dirty="0"/>
              <a:t>개의 임의의 값이 들어간다</a:t>
            </a:r>
            <a:r>
              <a:rPr lang="en-US" altLang="ko-KR" dirty="0"/>
              <a:t>.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altLang="ko-KR" dirty="0" err="1"/>
              <a:t>n2</a:t>
            </a:r>
            <a:r>
              <a:rPr lang="ko-KR" altLang="en-US" dirty="0"/>
              <a:t> 변수에 </a:t>
            </a:r>
            <a:r>
              <a:rPr lang="en-US" altLang="ko-KR" dirty="0"/>
              <a:t>{{0,0}, {0,0}} </a:t>
            </a:r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개의 임의의 값이 들어간다</a:t>
            </a:r>
            <a:r>
              <a:rPr lang="en-US" altLang="ko-KR" dirty="0"/>
              <a:t>.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altLang="ko-KR" dirty="0" err="1"/>
              <a:t>n3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/>
              <a:t>{1,2,3}</a:t>
            </a:r>
            <a:r>
              <a:rPr lang="ko-KR" altLang="en-US" dirty="0"/>
              <a:t>의 값이 들어간다</a:t>
            </a:r>
            <a:r>
              <a:rPr lang="en-US" altLang="ko-KR" dirty="0"/>
              <a:t>.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altLang="ko-KR" dirty="0" err="1"/>
              <a:t>n4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/>
              <a:t>{{4,5,6}, {7,8,9}}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값이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47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4A3EC6C-3417-4686-B8F1-878DC017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60947"/>
            <a:ext cx="12192000" cy="30680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번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번에서의 </a:t>
            </a:r>
            <a:r>
              <a:rPr lang="en-US" altLang="ko-KR" dirty="0"/>
              <a:t>+</a:t>
            </a:r>
            <a:r>
              <a:rPr lang="ko-KR" altLang="en-US" dirty="0"/>
              <a:t>연산자는 산술연산자로써</a:t>
            </a:r>
            <a:r>
              <a:rPr lang="en-US" altLang="ko-KR" dirty="0"/>
              <a:t>, 100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값을 지닌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200</a:t>
            </a:r>
            <a:r>
              <a:rPr lang="ko-KR" altLang="en-US" dirty="0"/>
              <a:t>의 값을 지닌 </a:t>
            </a:r>
            <a:r>
              <a:rPr lang="en-US" altLang="ko-KR" dirty="0"/>
              <a:t>y</a:t>
            </a:r>
            <a:r>
              <a:rPr lang="ko-KR" altLang="en-US" dirty="0"/>
              <a:t>값을 합한 것이 정수형 </a:t>
            </a:r>
            <a:r>
              <a:rPr lang="en-US" altLang="ko-KR" dirty="0"/>
              <a:t>z</a:t>
            </a:r>
            <a:r>
              <a:rPr lang="ko-KR" altLang="en-US" dirty="0"/>
              <a:t>변수의 값임을 의미한다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번에서의 </a:t>
            </a:r>
            <a:r>
              <a:rPr lang="en-US" altLang="ko-KR" dirty="0"/>
              <a:t>+</a:t>
            </a:r>
            <a:r>
              <a:rPr lang="ko-KR" altLang="en-US" dirty="0"/>
              <a:t>연사자는 결합연산자로써</a:t>
            </a:r>
            <a:r>
              <a:rPr lang="en-US" altLang="ko-KR" dirty="0"/>
              <a:t>, </a:t>
            </a:r>
            <a:r>
              <a:rPr lang="ko-KR" altLang="en-US" dirty="0"/>
              <a:t>출력 시 문자열 변수 </a:t>
            </a:r>
            <a:r>
              <a:rPr lang="en-US" altLang="ko-KR" dirty="0"/>
              <a:t>name </a:t>
            </a:r>
            <a:r>
              <a:rPr lang="ko-KR" altLang="en-US" dirty="0"/>
              <a:t>옆에 </a:t>
            </a:r>
            <a:r>
              <a:rPr lang="en-US" altLang="ko-KR" dirty="0"/>
              <a:t>“</a:t>
            </a:r>
            <a:r>
              <a:rPr lang="ko-KR" altLang="en-US" dirty="0"/>
              <a:t>의 나이는</a:t>
            </a:r>
            <a:r>
              <a:rPr lang="en-US" altLang="ko-KR" dirty="0"/>
              <a:t>“ </a:t>
            </a:r>
            <a:r>
              <a:rPr lang="ko-KR" altLang="en-US" dirty="0"/>
              <a:t>옆에 정수형 변수 </a:t>
            </a:r>
            <a:r>
              <a:rPr lang="en-US" altLang="ko-KR" dirty="0"/>
              <a:t>age</a:t>
            </a:r>
            <a:r>
              <a:rPr lang="ko-KR" altLang="en-US" dirty="0"/>
              <a:t> 이렇게 나열해서 출력하라는 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829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4A3EC6C-3417-4686-B8F1-878DC017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60947"/>
            <a:ext cx="12192000" cy="306805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ko-KR" altLang="en-US" dirty="0"/>
              <a:t>번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. “</a:t>
            </a:r>
            <a:r>
              <a:rPr lang="ko-KR" altLang="en-US" dirty="0"/>
              <a:t>이름을 입력</a:t>
            </a:r>
            <a:r>
              <a:rPr lang="en-US" altLang="ko-KR" dirty="0"/>
              <a:t>”</a:t>
            </a:r>
            <a:r>
              <a:rPr lang="ko-KR" altLang="en-US" dirty="0"/>
              <a:t>이라는 구문을 출력한다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. Scanner </a:t>
            </a:r>
            <a:r>
              <a:rPr lang="ko-KR" altLang="en-US" dirty="0"/>
              <a:t>객체를 이용하여 </a:t>
            </a:r>
            <a:r>
              <a:rPr lang="en-US" altLang="ko-KR" dirty="0"/>
              <a:t>name</a:t>
            </a:r>
            <a:r>
              <a:rPr lang="ko-KR" altLang="en-US" dirty="0"/>
              <a:t>이라는 이름의 문자열 변수에 직접 이름을 입력 받는다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. Scanner </a:t>
            </a:r>
            <a:r>
              <a:rPr lang="ko-KR" altLang="en-US" dirty="0"/>
              <a:t>객체를 이용하여 </a:t>
            </a:r>
            <a:r>
              <a:rPr lang="en-US" altLang="ko-KR" dirty="0"/>
              <a:t>age</a:t>
            </a:r>
            <a:r>
              <a:rPr lang="ko-KR" altLang="en-US" dirty="0"/>
              <a:t>라는 이름의 정수형 변수에 직접 나이를 지정하는 숫자를 입력 받는다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65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4A3EC6C-3417-4686-B8F1-878DC017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60947"/>
            <a:ext cx="12192000" cy="30680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7</a:t>
            </a:r>
            <a:r>
              <a:rPr lang="ko-KR" altLang="en-US" dirty="0"/>
              <a:t>번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한 글자는 </a:t>
            </a:r>
            <a:r>
              <a:rPr lang="en-US" altLang="ko-KR" dirty="0"/>
              <a:t>2 byte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“</a:t>
            </a:r>
            <a:r>
              <a:rPr lang="ko-KR" altLang="en-US" dirty="0"/>
              <a:t>감사합니다</a:t>
            </a:r>
            <a:r>
              <a:rPr lang="en-US" altLang="ko-KR" dirty="0"/>
              <a:t>”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글자이기 때문에 램의 크기는 </a:t>
            </a:r>
            <a:r>
              <a:rPr lang="en-US" altLang="ko-KR" dirty="0"/>
              <a:t>10 byte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45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4A3EC6C-3417-4686-B8F1-878DC017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60947"/>
            <a:ext cx="12192000" cy="30680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8</a:t>
            </a:r>
            <a:r>
              <a:rPr lang="ko-KR" altLang="en-US" dirty="0"/>
              <a:t>번</a:t>
            </a:r>
            <a:endParaRPr lang="en-US" altLang="ko-KR" dirty="0"/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altLang="ko-KR" dirty="0"/>
              <a:t>“100”</a:t>
            </a:r>
            <a:r>
              <a:rPr lang="ko-KR" altLang="en-US" dirty="0"/>
              <a:t>이라는 문자열을 계산하여 가능한 정수형</a:t>
            </a:r>
            <a:r>
              <a:rPr lang="en-US" altLang="ko-KR" dirty="0"/>
              <a:t>(int)</a:t>
            </a:r>
            <a:r>
              <a:rPr lang="ko-KR" altLang="en-US" dirty="0"/>
              <a:t>으로 변환하여</a:t>
            </a:r>
            <a:r>
              <a:rPr lang="en-US" altLang="ko-KR" dirty="0"/>
              <a:t>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ko-KR" altLang="en-US" dirty="0"/>
              <a:t>콘솔을 통해 키보드 입력을 받을 수 있는 </a:t>
            </a:r>
            <a:r>
              <a:rPr lang="en-US" altLang="ko-KR" dirty="0"/>
              <a:t>Scanner </a:t>
            </a:r>
            <a:r>
              <a:rPr lang="ko-KR" altLang="en-US" dirty="0"/>
              <a:t>객체의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 err="1"/>
              <a:t>sc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ko-KR" altLang="en-US" dirty="0" err="1"/>
              <a:t>시드값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</a:t>
            </a:r>
            <a:r>
              <a:rPr lang="ko-KR" altLang="en-US" dirty="0" err="1"/>
              <a:t>랜덤한</a:t>
            </a:r>
            <a:r>
              <a:rPr lang="ko-KR" altLang="en-US" dirty="0"/>
              <a:t> 값을 생성할 수 있는 </a:t>
            </a:r>
            <a:r>
              <a:rPr lang="en-US" altLang="ko-KR" dirty="0"/>
              <a:t>Random </a:t>
            </a:r>
            <a:r>
              <a:rPr lang="ko-KR" altLang="en-US" dirty="0"/>
              <a:t>객체의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97830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412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James</dc:creator>
  <cp:lastModifiedBy>Ko James</cp:lastModifiedBy>
  <cp:revision>1</cp:revision>
  <dcterms:created xsi:type="dcterms:W3CDTF">2021-12-21T02:05:53Z</dcterms:created>
  <dcterms:modified xsi:type="dcterms:W3CDTF">2021-12-21T04:22:27Z</dcterms:modified>
</cp:coreProperties>
</file>