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Bebas Neue" panose="020B0606020202050201" pitchFamily="34" charset="0"/>
      <p:regular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5CBE9-8FE4-49DA-AAB3-BBAFB6C5EDFC}">
  <a:tblStyle styleId="{AE45CBE9-8FE4-49DA-AAB3-BBAFB6C5E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82"/>
      </p:cViewPr>
      <p:guideLst>
        <p:guide orient="horz" pos="6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y C" userId="d7abb815cd2fb3c4" providerId="LiveId" clId="{6482C1D5-87C6-4E1F-AC31-930C7F783DE9}"/>
    <pc:docChg chg="modSld">
      <pc:chgData name="Harley C" userId="d7abb815cd2fb3c4" providerId="LiveId" clId="{6482C1D5-87C6-4E1F-AC31-930C7F783DE9}" dt="2023-04-18T15:18:57.199" v="12" actId="20577"/>
      <pc:docMkLst>
        <pc:docMk/>
      </pc:docMkLst>
      <pc:sldChg chg="modSp mod">
        <pc:chgData name="Harley C" userId="d7abb815cd2fb3c4" providerId="LiveId" clId="{6482C1D5-87C6-4E1F-AC31-930C7F783DE9}" dt="2023-04-18T15:18:57.199" v="12" actId="20577"/>
        <pc:sldMkLst>
          <pc:docMk/>
          <pc:sldMk cId="0" sldId="273"/>
        </pc:sldMkLst>
        <pc:spChg chg="mod">
          <ac:chgData name="Harley C" userId="d7abb815cd2fb3c4" providerId="LiveId" clId="{6482C1D5-87C6-4E1F-AC31-930C7F783DE9}" dt="2023-04-18T15:18:57.199" v="12" actId="20577"/>
          <ac:spMkLst>
            <pc:docMk/>
            <pc:sldMk cId="0" sldId="273"/>
            <ac:spMk id="5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Harley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132c1f52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e132c1f52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132c1f52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e132c1f52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e132c1f52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e132c1f52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e132c1f52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e132c1f52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132c1f5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132c1f5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e132c1f52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e132c1f52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e132c1f52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e132c1f52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132c1f52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e132c1f52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132c1f52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132c1f52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Harley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e132c1f527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e132c1f527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Harley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e132c1f5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e132c1f5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132c1f52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e132c1f52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132c1f5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132c1f5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132c1f5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132c1f5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e132c1f52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e132c1f52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444500"/>
            <a:ext cx="6471900" cy="20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49725"/>
            <a:ext cx="647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49500" y="293925"/>
            <a:ext cx="1400400" cy="1400400"/>
          </a:xfrm>
          <a:prstGeom prst="ellipse">
            <a:avLst/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01566" y="-106389"/>
            <a:ext cx="5480350" cy="1304950"/>
          </a:xfrm>
          <a:custGeom>
            <a:avLst/>
            <a:gdLst/>
            <a:ahLst/>
            <a:cxnLst/>
            <a:rect l="l" t="t" r="r" b="b"/>
            <a:pathLst>
              <a:path w="219214" h="52198" extrusionOk="0">
                <a:moveTo>
                  <a:pt x="1975" y="39298"/>
                </a:moveTo>
                <a:cubicBezTo>
                  <a:pt x="6046" y="47262"/>
                  <a:pt x="20293" y="53103"/>
                  <a:pt x="30646" y="52041"/>
                </a:cubicBezTo>
                <a:cubicBezTo>
                  <a:pt x="40999" y="50979"/>
                  <a:pt x="53078" y="34962"/>
                  <a:pt x="64095" y="32927"/>
                </a:cubicBezTo>
                <a:cubicBezTo>
                  <a:pt x="75112" y="30892"/>
                  <a:pt x="85156" y="41997"/>
                  <a:pt x="96748" y="39829"/>
                </a:cubicBezTo>
                <a:cubicBezTo>
                  <a:pt x="108340" y="37661"/>
                  <a:pt x="120464" y="22530"/>
                  <a:pt x="133649" y="19919"/>
                </a:cubicBezTo>
                <a:cubicBezTo>
                  <a:pt x="146834" y="17309"/>
                  <a:pt x="162674" y="27086"/>
                  <a:pt x="175859" y="24166"/>
                </a:cubicBezTo>
                <a:cubicBezTo>
                  <a:pt x="189044" y="21246"/>
                  <a:pt x="236165" y="6292"/>
                  <a:pt x="212759" y="2398"/>
                </a:cubicBezTo>
                <a:cubicBezTo>
                  <a:pt x="189353" y="-1495"/>
                  <a:pt x="69847" y="495"/>
                  <a:pt x="35424" y="805"/>
                </a:cubicBezTo>
                <a:cubicBezTo>
                  <a:pt x="1001" y="1115"/>
                  <a:pt x="11798" y="-2159"/>
                  <a:pt x="6223" y="4256"/>
                </a:cubicBezTo>
                <a:cubicBezTo>
                  <a:pt x="648" y="10672"/>
                  <a:pt x="-2095" y="31334"/>
                  <a:pt x="1975" y="39298"/>
                </a:cubicBezTo>
                <a:close/>
              </a:path>
            </a:pathLst>
          </a:custGeom>
          <a:solidFill>
            <a:srgbClr val="ED6A5A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7625650" y="-1035325"/>
            <a:ext cx="2382600" cy="2382600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67914" y="3935387"/>
            <a:ext cx="6314200" cy="1640300"/>
          </a:xfrm>
          <a:custGeom>
            <a:avLst/>
            <a:gdLst/>
            <a:ahLst/>
            <a:cxnLst/>
            <a:rect l="l" t="t" r="r" b="b"/>
            <a:pathLst>
              <a:path w="252568" h="65612" extrusionOk="0">
                <a:moveTo>
                  <a:pt x="220728" y="7832"/>
                </a:moveTo>
                <a:cubicBezTo>
                  <a:pt x="211226" y="-1670"/>
                  <a:pt x="200465" y="-1384"/>
                  <a:pt x="186384" y="2680"/>
                </a:cubicBezTo>
                <a:cubicBezTo>
                  <a:pt x="172303" y="6744"/>
                  <a:pt x="152670" y="29756"/>
                  <a:pt x="136242" y="32217"/>
                </a:cubicBezTo>
                <a:cubicBezTo>
                  <a:pt x="119814" y="34679"/>
                  <a:pt x="110418" y="13835"/>
                  <a:pt x="87817" y="17449"/>
                </a:cubicBezTo>
                <a:cubicBezTo>
                  <a:pt x="65216" y="21063"/>
                  <a:pt x="5445" y="46173"/>
                  <a:pt x="637" y="53900"/>
                </a:cubicBezTo>
                <a:cubicBezTo>
                  <a:pt x="-4171" y="61627"/>
                  <a:pt x="18508" y="62848"/>
                  <a:pt x="58968" y="63813"/>
                </a:cubicBezTo>
                <a:cubicBezTo>
                  <a:pt x="99428" y="64778"/>
                  <a:pt x="216435" y="69021"/>
                  <a:pt x="243395" y="59691"/>
                </a:cubicBezTo>
                <a:cubicBezTo>
                  <a:pt x="270355" y="50361"/>
                  <a:pt x="230230" y="17334"/>
                  <a:pt x="220728" y="7832"/>
                </a:cubicBezTo>
                <a:close/>
              </a:path>
            </a:pathLst>
          </a:custGeom>
          <a:solidFill>
            <a:srgbClr val="B6E0DA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 rot="3165107">
            <a:off x="386700" y="4576370"/>
            <a:ext cx="163564" cy="358331"/>
          </a:xfrm>
          <a:prstGeom prst="triangle">
            <a:avLst>
              <a:gd name="adj" fmla="val 50000"/>
            </a:avLst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8900355">
            <a:off x="1762736" y="146798"/>
            <a:ext cx="105737" cy="231917"/>
          </a:xfrm>
          <a:prstGeom prst="triangle">
            <a:avLst>
              <a:gd name="adj" fmla="val 50000"/>
            </a:avLst>
          </a:prstGeom>
          <a:solidFill>
            <a:srgbClr val="B6E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08729" y="4743479"/>
            <a:ext cx="198227" cy="232551"/>
          </a:xfrm>
          <a:custGeom>
            <a:avLst/>
            <a:gdLst/>
            <a:ahLst/>
            <a:cxnLst/>
            <a:rect l="l" t="t" r="r" b="b"/>
            <a:pathLst>
              <a:path w="9604" h="11267" extrusionOk="0">
                <a:moveTo>
                  <a:pt x="9158" y="2039"/>
                </a:moveTo>
                <a:cubicBezTo>
                  <a:pt x="9012" y="2384"/>
                  <a:pt x="8726" y="2618"/>
                  <a:pt x="8469" y="2866"/>
                </a:cubicBezTo>
                <a:cubicBezTo>
                  <a:pt x="7588" y="3720"/>
                  <a:pt x="6690" y="4556"/>
                  <a:pt x="5800" y="5402"/>
                </a:cubicBezTo>
                <a:cubicBezTo>
                  <a:pt x="5640" y="5553"/>
                  <a:pt x="5488" y="5714"/>
                  <a:pt x="5264" y="5939"/>
                </a:cubicBezTo>
                <a:cubicBezTo>
                  <a:pt x="6765" y="6058"/>
                  <a:pt x="8200" y="6066"/>
                  <a:pt x="9603" y="6391"/>
                </a:cubicBezTo>
                <a:cubicBezTo>
                  <a:pt x="9053" y="6603"/>
                  <a:pt x="8486" y="6633"/>
                  <a:pt x="7922" y="6667"/>
                </a:cubicBezTo>
                <a:cubicBezTo>
                  <a:pt x="7334" y="6703"/>
                  <a:pt x="6745" y="6736"/>
                  <a:pt x="6027" y="6777"/>
                </a:cubicBezTo>
                <a:cubicBezTo>
                  <a:pt x="6909" y="7762"/>
                  <a:pt x="7795" y="8623"/>
                  <a:pt x="8395" y="9714"/>
                </a:cubicBezTo>
                <a:cubicBezTo>
                  <a:pt x="7135" y="9045"/>
                  <a:pt x="6207" y="7974"/>
                  <a:pt x="5081" y="6957"/>
                </a:cubicBezTo>
                <a:cubicBezTo>
                  <a:pt x="5015" y="8129"/>
                  <a:pt x="4961" y="9164"/>
                  <a:pt x="4900" y="10198"/>
                </a:cubicBezTo>
                <a:cubicBezTo>
                  <a:pt x="4887" y="10424"/>
                  <a:pt x="4865" y="10651"/>
                  <a:pt x="4823" y="10873"/>
                </a:cubicBezTo>
                <a:cubicBezTo>
                  <a:pt x="4791" y="11048"/>
                  <a:pt x="4750" y="11261"/>
                  <a:pt x="4517" y="11263"/>
                </a:cubicBezTo>
                <a:cubicBezTo>
                  <a:pt x="4291" y="11267"/>
                  <a:pt x="4225" y="11077"/>
                  <a:pt x="4200" y="10889"/>
                </a:cubicBezTo>
                <a:cubicBezTo>
                  <a:pt x="4159" y="10551"/>
                  <a:pt x="4111" y="10212"/>
                  <a:pt x="4099" y="9873"/>
                </a:cubicBezTo>
                <a:cubicBezTo>
                  <a:pt x="4065" y="8918"/>
                  <a:pt x="4104" y="7966"/>
                  <a:pt x="4200" y="7015"/>
                </a:cubicBezTo>
                <a:cubicBezTo>
                  <a:pt x="3961" y="6957"/>
                  <a:pt x="3865" y="7150"/>
                  <a:pt x="3733" y="7254"/>
                </a:cubicBezTo>
                <a:cubicBezTo>
                  <a:pt x="2985" y="7846"/>
                  <a:pt x="2249" y="8452"/>
                  <a:pt x="1495" y="9039"/>
                </a:cubicBezTo>
                <a:cubicBezTo>
                  <a:pt x="1352" y="9151"/>
                  <a:pt x="1154" y="9388"/>
                  <a:pt x="977" y="9166"/>
                </a:cubicBezTo>
                <a:cubicBezTo>
                  <a:pt x="817" y="8965"/>
                  <a:pt x="1049" y="8792"/>
                  <a:pt x="1195" y="8663"/>
                </a:cubicBezTo>
                <a:cubicBezTo>
                  <a:pt x="1723" y="8197"/>
                  <a:pt x="2262" y="7744"/>
                  <a:pt x="2794" y="7283"/>
                </a:cubicBezTo>
                <a:cubicBezTo>
                  <a:pt x="2961" y="7139"/>
                  <a:pt x="3170" y="7039"/>
                  <a:pt x="3317" y="6750"/>
                </a:cubicBezTo>
                <a:cubicBezTo>
                  <a:pt x="2759" y="6720"/>
                  <a:pt x="2250" y="6693"/>
                  <a:pt x="1740" y="6663"/>
                </a:cubicBezTo>
                <a:cubicBezTo>
                  <a:pt x="1286" y="6636"/>
                  <a:pt x="831" y="6640"/>
                  <a:pt x="384" y="6546"/>
                </a:cubicBezTo>
                <a:cubicBezTo>
                  <a:pt x="202" y="6508"/>
                  <a:pt x="0" y="6491"/>
                  <a:pt x="1" y="6249"/>
                </a:cubicBezTo>
                <a:cubicBezTo>
                  <a:pt x="2" y="6018"/>
                  <a:pt x="203" y="5977"/>
                  <a:pt x="379" y="5927"/>
                </a:cubicBezTo>
                <a:cubicBezTo>
                  <a:pt x="667" y="5845"/>
                  <a:pt x="962" y="5839"/>
                  <a:pt x="1259" y="5838"/>
                </a:cubicBezTo>
                <a:cubicBezTo>
                  <a:pt x="2122" y="5835"/>
                  <a:pt x="2985" y="5858"/>
                  <a:pt x="3842" y="5928"/>
                </a:cubicBezTo>
                <a:cubicBezTo>
                  <a:pt x="3946" y="5703"/>
                  <a:pt x="3750" y="5637"/>
                  <a:pt x="3654" y="5540"/>
                </a:cubicBezTo>
                <a:cubicBezTo>
                  <a:pt x="2897" y="4786"/>
                  <a:pt x="2132" y="4041"/>
                  <a:pt x="1374" y="3288"/>
                </a:cubicBezTo>
                <a:cubicBezTo>
                  <a:pt x="1214" y="3129"/>
                  <a:pt x="1066" y="2954"/>
                  <a:pt x="934" y="2772"/>
                </a:cubicBezTo>
                <a:cubicBezTo>
                  <a:pt x="854" y="2661"/>
                  <a:pt x="818" y="2524"/>
                  <a:pt x="931" y="2395"/>
                </a:cubicBezTo>
                <a:cubicBezTo>
                  <a:pt x="1042" y="2270"/>
                  <a:pt x="1174" y="2279"/>
                  <a:pt x="1298" y="2349"/>
                </a:cubicBezTo>
                <a:cubicBezTo>
                  <a:pt x="1515" y="2472"/>
                  <a:pt x="1731" y="2600"/>
                  <a:pt x="1932" y="2746"/>
                </a:cubicBezTo>
                <a:cubicBezTo>
                  <a:pt x="2633" y="3258"/>
                  <a:pt x="3221" y="3893"/>
                  <a:pt x="3839" y="4497"/>
                </a:cubicBezTo>
                <a:cubicBezTo>
                  <a:pt x="3994" y="4649"/>
                  <a:pt x="4099" y="4868"/>
                  <a:pt x="4402" y="4939"/>
                </a:cubicBezTo>
                <a:cubicBezTo>
                  <a:pt x="4575" y="3285"/>
                  <a:pt x="4717" y="1641"/>
                  <a:pt x="4989" y="1"/>
                </a:cubicBezTo>
                <a:cubicBezTo>
                  <a:pt x="5267" y="22"/>
                  <a:pt x="5276" y="243"/>
                  <a:pt x="5295" y="437"/>
                </a:cubicBezTo>
                <a:cubicBezTo>
                  <a:pt x="5348" y="1003"/>
                  <a:pt x="5372" y="1570"/>
                  <a:pt x="5338" y="2139"/>
                </a:cubicBezTo>
                <a:cubicBezTo>
                  <a:pt x="5278" y="3157"/>
                  <a:pt x="5231" y="4176"/>
                  <a:pt x="5178" y="5200"/>
                </a:cubicBezTo>
                <a:cubicBezTo>
                  <a:pt x="5415" y="5241"/>
                  <a:pt x="5514" y="5060"/>
                  <a:pt x="5639" y="4952"/>
                </a:cubicBezTo>
                <a:cubicBezTo>
                  <a:pt x="6617" y="4104"/>
                  <a:pt x="7588" y="3245"/>
                  <a:pt x="8563" y="2393"/>
                </a:cubicBezTo>
                <a:cubicBezTo>
                  <a:pt x="8731" y="2245"/>
                  <a:pt x="8873" y="2061"/>
                  <a:pt x="9096" y="1982"/>
                </a:cubicBezTo>
                <a:cubicBezTo>
                  <a:pt x="9117" y="2001"/>
                  <a:pt x="9137" y="2020"/>
                  <a:pt x="9158" y="20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465353" y="379255"/>
            <a:ext cx="196761" cy="206895"/>
            <a:chOff x="8465353" y="379255"/>
            <a:chExt cx="196761" cy="206895"/>
          </a:xfrm>
        </p:grpSpPr>
        <p:sp>
          <p:nvSpPr>
            <p:cNvPr id="19" name="Google Shape;19;p2"/>
            <p:cNvSpPr/>
            <p:nvPr/>
          </p:nvSpPr>
          <p:spPr>
            <a:xfrm>
              <a:off x="8465353" y="379255"/>
              <a:ext cx="196761" cy="206895"/>
            </a:xfrm>
            <a:custGeom>
              <a:avLst/>
              <a:gdLst/>
              <a:ahLst/>
              <a:cxnLst/>
              <a:rect l="l" t="t" r="r" b="b"/>
              <a:pathLst>
                <a:path w="9533" h="10024" extrusionOk="0">
                  <a:moveTo>
                    <a:pt x="4454" y="2922"/>
                  </a:moveTo>
                  <a:cubicBezTo>
                    <a:pt x="4711" y="2464"/>
                    <a:pt x="4882" y="2045"/>
                    <a:pt x="5158" y="1692"/>
                  </a:cubicBezTo>
                  <a:cubicBezTo>
                    <a:pt x="5656" y="1057"/>
                    <a:pt x="6263" y="617"/>
                    <a:pt x="7110" y="607"/>
                  </a:cubicBezTo>
                  <a:cubicBezTo>
                    <a:pt x="8465" y="591"/>
                    <a:pt x="9388" y="1443"/>
                    <a:pt x="9485" y="2801"/>
                  </a:cubicBezTo>
                  <a:cubicBezTo>
                    <a:pt x="9532" y="3473"/>
                    <a:pt x="9399" y="4114"/>
                    <a:pt x="9155" y="4734"/>
                  </a:cubicBezTo>
                  <a:cubicBezTo>
                    <a:pt x="8759" y="5745"/>
                    <a:pt x="8152" y="6619"/>
                    <a:pt x="7379" y="7373"/>
                  </a:cubicBezTo>
                  <a:cubicBezTo>
                    <a:pt x="6566" y="8167"/>
                    <a:pt x="5733" y="8939"/>
                    <a:pt x="4900" y="9712"/>
                  </a:cubicBezTo>
                  <a:cubicBezTo>
                    <a:pt x="4564" y="10023"/>
                    <a:pt x="4173" y="10010"/>
                    <a:pt x="3804" y="9674"/>
                  </a:cubicBezTo>
                  <a:cubicBezTo>
                    <a:pt x="3587" y="9476"/>
                    <a:pt x="3395" y="9248"/>
                    <a:pt x="3204" y="9022"/>
                  </a:cubicBezTo>
                  <a:cubicBezTo>
                    <a:pt x="1918" y="7502"/>
                    <a:pt x="804" y="5881"/>
                    <a:pt x="279" y="3923"/>
                  </a:cubicBezTo>
                  <a:cubicBezTo>
                    <a:pt x="101" y="3261"/>
                    <a:pt x="0" y="2588"/>
                    <a:pt x="38" y="1902"/>
                  </a:cubicBezTo>
                  <a:cubicBezTo>
                    <a:pt x="52" y="1676"/>
                    <a:pt x="76" y="1445"/>
                    <a:pt x="144" y="1232"/>
                  </a:cubicBezTo>
                  <a:cubicBezTo>
                    <a:pt x="420" y="362"/>
                    <a:pt x="1168" y="1"/>
                    <a:pt x="2030" y="308"/>
                  </a:cubicBezTo>
                  <a:cubicBezTo>
                    <a:pt x="2700" y="545"/>
                    <a:pt x="3195" y="1005"/>
                    <a:pt x="3588" y="1578"/>
                  </a:cubicBezTo>
                  <a:cubicBezTo>
                    <a:pt x="3878" y="2000"/>
                    <a:pt x="4144" y="2439"/>
                    <a:pt x="4454" y="2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1143" y="400679"/>
              <a:ext cx="159816" cy="166379"/>
            </a:xfrm>
            <a:custGeom>
              <a:avLst/>
              <a:gdLst/>
              <a:ahLst/>
              <a:cxnLst/>
              <a:rect l="l" t="t" r="r" b="b"/>
              <a:pathLst>
                <a:path w="7743" h="8061" extrusionOk="0">
                  <a:moveTo>
                    <a:pt x="1" y="1353"/>
                  </a:moveTo>
                  <a:cubicBezTo>
                    <a:pt x="3" y="1103"/>
                    <a:pt x="0" y="853"/>
                    <a:pt x="78" y="611"/>
                  </a:cubicBezTo>
                  <a:cubicBezTo>
                    <a:pt x="232" y="136"/>
                    <a:pt x="503" y="1"/>
                    <a:pt x="965" y="200"/>
                  </a:cubicBezTo>
                  <a:cubicBezTo>
                    <a:pt x="1391" y="386"/>
                    <a:pt x="1722" y="699"/>
                    <a:pt x="1997" y="1067"/>
                  </a:cubicBezTo>
                  <a:cubicBezTo>
                    <a:pt x="2405" y="1613"/>
                    <a:pt x="2774" y="2186"/>
                    <a:pt x="3111" y="2779"/>
                  </a:cubicBezTo>
                  <a:cubicBezTo>
                    <a:pt x="3190" y="2917"/>
                    <a:pt x="3252" y="3069"/>
                    <a:pt x="3352" y="3189"/>
                  </a:cubicBezTo>
                  <a:cubicBezTo>
                    <a:pt x="3643" y="3552"/>
                    <a:pt x="4072" y="3518"/>
                    <a:pt x="4293" y="3113"/>
                  </a:cubicBezTo>
                  <a:cubicBezTo>
                    <a:pt x="4379" y="2956"/>
                    <a:pt x="4424" y="2776"/>
                    <a:pt x="4484" y="2604"/>
                  </a:cubicBezTo>
                  <a:cubicBezTo>
                    <a:pt x="4643" y="2152"/>
                    <a:pt x="4866" y="1732"/>
                    <a:pt x="5138" y="1338"/>
                  </a:cubicBezTo>
                  <a:cubicBezTo>
                    <a:pt x="5348" y="1034"/>
                    <a:pt x="5608" y="787"/>
                    <a:pt x="5957" y="643"/>
                  </a:cubicBezTo>
                  <a:cubicBezTo>
                    <a:pt x="6711" y="333"/>
                    <a:pt x="7463" y="716"/>
                    <a:pt x="7625" y="1510"/>
                  </a:cubicBezTo>
                  <a:cubicBezTo>
                    <a:pt x="7743" y="2086"/>
                    <a:pt x="7611" y="2636"/>
                    <a:pt x="7416" y="3178"/>
                  </a:cubicBezTo>
                  <a:cubicBezTo>
                    <a:pt x="7068" y="4141"/>
                    <a:pt x="6438" y="4914"/>
                    <a:pt x="5751" y="5644"/>
                  </a:cubicBezTo>
                  <a:cubicBezTo>
                    <a:pt x="5082" y="6357"/>
                    <a:pt x="4360" y="7019"/>
                    <a:pt x="3751" y="7785"/>
                  </a:cubicBezTo>
                  <a:cubicBezTo>
                    <a:pt x="3593" y="7982"/>
                    <a:pt x="3445" y="8060"/>
                    <a:pt x="3263" y="7848"/>
                  </a:cubicBezTo>
                  <a:cubicBezTo>
                    <a:pt x="1676" y="6012"/>
                    <a:pt x="285" y="4073"/>
                    <a:pt x="17" y="1556"/>
                  </a:cubicBezTo>
                  <a:cubicBezTo>
                    <a:pt x="10" y="1490"/>
                    <a:pt x="6" y="1422"/>
                    <a:pt x="1" y="1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006953" y="295559"/>
            <a:ext cx="168459" cy="228870"/>
            <a:chOff x="959940" y="306322"/>
            <a:chExt cx="168459" cy="228870"/>
          </a:xfrm>
        </p:grpSpPr>
        <p:sp>
          <p:nvSpPr>
            <p:cNvPr id="22" name="Google Shape;22;p2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853290" y="1469813"/>
            <a:ext cx="6576000" cy="163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subTitle" idx="1"/>
          </p:nvPr>
        </p:nvSpPr>
        <p:spPr>
          <a:xfrm>
            <a:off x="1853290" y="31765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5874479" y="-132785"/>
            <a:ext cx="3735300" cy="1215600"/>
          </a:xfrm>
          <a:custGeom>
            <a:avLst/>
            <a:gdLst/>
            <a:ahLst/>
            <a:cxnLst/>
            <a:rect l="l" t="t" r="r" b="b"/>
            <a:pathLst>
              <a:path w="149412" h="48624" extrusionOk="0">
                <a:moveTo>
                  <a:pt x="2352" y="4515"/>
                </a:moveTo>
                <a:cubicBezTo>
                  <a:pt x="5936" y="6904"/>
                  <a:pt x="29563" y="15709"/>
                  <a:pt x="40580" y="16992"/>
                </a:cubicBezTo>
                <a:cubicBezTo>
                  <a:pt x="51597" y="18275"/>
                  <a:pt x="60490" y="11107"/>
                  <a:pt x="68454" y="12213"/>
                </a:cubicBezTo>
                <a:cubicBezTo>
                  <a:pt x="76418" y="13319"/>
                  <a:pt x="81242" y="22124"/>
                  <a:pt x="88365" y="23628"/>
                </a:cubicBezTo>
                <a:cubicBezTo>
                  <a:pt x="95489" y="25132"/>
                  <a:pt x="104603" y="17478"/>
                  <a:pt x="111195" y="21239"/>
                </a:cubicBezTo>
                <a:cubicBezTo>
                  <a:pt x="117788" y="25000"/>
                  <a:pt x="122699" y="42610"/>
                  <a:pt x="127920" y="46194"/>
                </a:cubicBezTo>
                <a:cubicBezTo>
                  <a:pt x="133141" y="49778"/>
                  <a:pt x="140751" y="49910"/>
                  <a:pt x="142521" y="42742"/>
                </a:cubicBezTo>
                <a:cubicBezTo>
                  <a:pt x="144291" y="35574"/>
                  <a:pt x="159113" y="9868"/>
                  <a:pt x="138539" y="3187"/>
                </a:cubicBezTo>
                <a:cubicBezTo>
                  <a:pt x="117965" y="-3494"/>
                  <a:pt x="41775" y="2435"/>
                  <a:pt x="19077" y="2656"/>
                </a:cubicBezTo>
                <a:cubicBezTo>
                  <a:pt x="-3621" y="2877"/>
                  <a:pt x="-1232" y="2126"/>
                  <a:pt x="2352" y="45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8" name="Google Shape;128;p11"/>
          <p:cNvSpPr/>
          <p:nvPr/>
        </p:nvSpPr>
        <p:spPr>
          <a:xfrm>
            <a:off x="-726777" y="776673"/>
            <a:ext cx="6219650" cy="4819850"/>
          </a:xfrm>
          <a:custGeom>
            <a:avLst/>
            <a:gdLst/>
            <a:ahLst/>
            <a:cxnLst/>
            <a:rect l="l" t="t" r="r" b="b"/>
            <a:pathLst>
              <a:path w="248786" h="192794" extrusionOk="0">
                <a:moveTo>
                  <a:pt x="19404" y="2196"/>
                </a:moveTo>
                <a:cubicBezTo>
                  <a:pt x="26225" y="3707"/>
                  <a:pt x="46827" y="15427"/>
                  <a:pt x="51817" y="31313"/>
                </a:cubicBezTo>
                <a:cubicBezTo>
                  <a:pt x="56807" y="47199"/>
                  <a:pt x="41654" y="82772"/>
                  <a:pt x="49345" y="97513"/>
                </a:cubicBezTo>
                <a:cubicBezTo>
                  <a:pt x="57036" y="112255"/>
                  <a:pt x="87801" y="110423"/>
                  <a:pt x="97964" y="119762"/>
                </a:cubicBezTo>
                <a:cubicBezTo>
                  <a:pt x="108127" y="129101"/>
                  <a:pt x="97140" y="149246"/>
                  <a:pt x="110325" y="153549"/>
                </a:cubicBezTo>
                <a:cubicBezTo>
                  <a:pt x="123510" y="157853"/>
                  <a:pt x="157663" y="143111"/>
                  <a:pt x="177074" y="145583"/>
                </a:cubicBezTo>
                <a:cubicBezTo>
                  <a:pt x="196485" y="148055"/>
                  <a:pt x="217499" y="162614"/>
                  <a:pt x="226792" y="168382"/>
                </a:cubicBezTo>
                <a:cubicBezTo>
                  <a:pt x="236086" y="174150"/>
                  <a:pt x="267491" y="178133"/>
                  <a:pt x="232835" y="180193"/>
                </a:cubicBezTo>
                <a:cubicBezTo>
                  <a:pt x="198179" y="182253"/>
                  <a:pt x="55846" y="207067"/>
                  <a:pt x="18855" y="180743"/>
                </a:cubicBezTo>
                <a:cubicBezTo>
                  <a:pt x="-18136" y="154419"/>
                  <a:pt x="10798" y="52007"/>
                  <a:pt x="10889" y="22249"/>
                </a:cubicBezTo>
                <a:cubicBezTo>
                  <a:pt x="10981" y="-7509"/>
                  <a:pt x="12583" y="685"/>
                  <a:pt x="19404" y="21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9" name="Google Shape;129;p11"/>
          <p:cNvSpPr/>
          <p:nvPr/>
        </p:nvSpPr>
        <p:spPr>
          <a:xfrm rot="-7451506">
            <a:off x="8802856" y="116370"/>
            <a:ext cx="142536" cy="162759"/>
          </a:xfrm>
          <a:prstGeom prst="triangle">
            <a:avLst>
              <a:gd name="adj" fmla="val 50000"/>
            </a:avLst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 rot="-5574028">
            <a:off x="1584041" y="208120"/>
            <a:ext cx="164922" cy="184596"/>
            <a:chOff x="1859575" y="381425"/>
            <a:chExt cx="164925" cy="184600"/>
          </a:xfrm>
        </p:grpSpPr>
        <p:sp>
          <p:nvSpPr>
            <p:cNvPr id="131" name="Google Shape;131;p11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1"/>
          <p:cNvGrpSpPr/>
          <p:nvPr/>
        </p:nvGrpSpPr>
        <p:grpSpPr>
          <a:xfrm>
            <a:off x="7735801" y="4680197"/>
            <a:ext cx="165050" cy="205477"/>
            <a:chOff x="1874815" y="887061"/>
            <a:chExt cx="260495" cy="324250"/>
          </a:xfrm>
        </p:grpSpPr>
        <p:sp>
          <p:nvSpPr>
            <p:cNvPr id="134" name="Google Shape;134;p11"/>
            <p:cNvSpPr/>
            <p:nvPr/>
          </p:nvSpPr>
          <p:spPr>
            <a:xfrm>
              <a:off x="1874815" y="887061"/>
              <a:ext cx="260495" cy="324250"/>
            </a:xfrm>
            <a:custGeom>
              <a:avLst/>
              <a:gdLst/>
              <a:ahLst/>
              <a:cxnLst/>
              <a:rect l="l" t="t" r="r" b="b"/>
              <a:pathLst>
                <a:path w="5945" h="7400" extrusionOk="0">
                  <a:moveTo>
                    <a:pt x="1591" y="4532"/>
                  </a:moveTo>
                  <a:cubicBezTo>
                    <a:pt x="1701" y="3464"/>
                    <a:pt x="1817" y="2460"/>
                    <a:pt x="1901" y="1453"/>
                  </a:cubicBezTo>
                  <a:cubicBezTo>
                    <a:pt x="1985" y="478"/>
                    <a:pt x="2338" y="95"/>
                    <a:pt x="3310" y="48"/>
                  </a:cubicBezTo>
                  <a:cubicBezTo>
                    <a:pt x="3868" y="21"/>
                    <a:pt x="4429" y="0"/>
                    <a:pt x="4987" y="113"/>
                  </a:cubicBezTo>
                  <a:cubicBezTo>
                    <a:pt x="5401" y="196"/>
                    <a:pt x="5636" y="423"/>
                    <a:pt x="5710" y="832"/>
                  </a:cubicBezTo>
                  <a:cubicBezTo>
                    <a:pt x="5730" y="938"/>
                    <a:pt x="5766" y="1042"/>
                    <a:pt x="5770" y="1149"/>
                  </a:cubicBezTo>
                  <a:cubicBezTo>
                    <a:pt x="5841" y="2700"/>
                    <a:pt x="5944" y="4250"/>
                    <a:pt x="5895" y="5804"/>
                  </a:cubicBezTo>
                  <a:cubicBezTo>
                    <a:pt x="5876" y="6405"/>
                    <a:pt x="5588" y="6774"/>
                    <a:pt x="5126" y="6863"/>
                  </a:cubicBezTo>
                  <a:cubicBezTo>
                    <a:pt x="4706" y="6945"/>
                    <a:pt x="4329" y="6764"/>
                    <a:pt x="4181" y="6367"/>
                  </a:cubicBezTo>
                  <a:cubicBezTo>
                    <a:pt x="4004" y="5882"/>
                    <a:pt x="4025" y="5392"/>
                    <a:pt x="4241" y="4917"/>
                  </a:cubicBezTo>
                  <a:cubicBezTo>
                    <a:pt x="4402" y="4559"/>
                    <a:pt x="4732" y="4463"/>
                    <a:pt x="5045" y="4413"/>
                  </a:cubicBezTo>
                  <a:lnTo>
                    <a:pt x="5045" y="2058"/>
                  </a:lnTo>
                  <a:cubicBezTo>
                    <a:pt x="4268" y="2067"/>
                    <a:pt x="3595" y="2349"/>
                    <a:pt x="2883" y="2351"/>
                  </a:cubicBezTo>
                  <a:cubicBezTo>
                    <a:pt x="2663" y="2353"/>
                    <a:pt x="2700" y="2553"/>
                    <a:pt x="2684" y="2693"/>
                  </a:cubicBezTo>
                  <a:cubicBezTo>
                    <a:pt x="2599" y="3444"/>
                    <a:pt x="2515" y="4195"/>
                    <a:pt x="2435" y="4946"/>
                  </a:cubicBezTo>
                  <a:cubicBezTo>
                    <a:pt x="2394" y="5312"/>
                    <a:pt x="2304" y="5665"/>
                    <a:pt x="2207" y="6020"/>
                  </a:cubicBezTo>
                  <a:cubicBezTo>
                    <a:pt x="2061" y="6566"/>
                    <a:pt x="1641" y="6876"/>
                    <a:pt x="1223" y="7174"/>
                  </a:cubicBezTo>
                  <a:cubicBezTo>
                    <a:pt x="905" y="7400"/>
                    <a:pt x="505" y="7243"/>
                    <a:pt x="298" y="6871"/>
                  </a:cubicBezTo>
                  <a:cubicBezTo>
                    <a:pt x="1" y="6339"/>
                    <a:pt x="109" y="5239"/>
                    <a:pt x="505" y="4773"/>
                  </a:cubicBezTo>
                  <a:cubicBezTo>
                    <a:pt x="785" y="4441"/>
                    <a:pt x="1148" y="4388"/>
                    <a:pt x="1591" y="4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999388" y="928600"/>
              <a:ext cx="95917" cy="41057"/>
            </a:xfrm>
            <a:custGeom>
              <a:avLst/>
              <a:gdLst/>
              <a:ahLst/>
              <a:cxnLst/>
              <a:rect l="l" t="t" r="r" b="b"/>
              <a:pathLst>
                <a:path w="2189" h="937" extrusionOk="0">
                  <a:moveTo>
                    <a:pt x="0" y="936"/>
                  </a:moveTo>
                  <a:cubicBezTo>
                    <a:pt x="38" y="249"/>
                    <a:pt x="56" y="213"/>
                    <a:pt x="564" y="144"/>
                  </a:cubicBezTo>
                  <a:cubicBezTo>
                    <a:pt x="966" y="90"/>
                    <a:pt x="1372" y="67"/>
                    <a:pt x="1777" y="28"/>
                  </a:cubicBezTo>
                  <a:cubicBezTo>
                    <a:pt x="2078" y="1"/>
                    <a:pt x="2123" y="204"/>
                    <a:pt x="2154" y="431"/>
                  </a:cubicBezTo>
                  <a:cubicBezTo>
                    <a:pt x="2189" y="690"/>
                    <a:pt x="2006" y="699"/>
                    <a:pt x="1833" y="720"/>
                  </a:cubicBezTo>
                  <a:cubicBezTo>
                    <a:pt x="1242" y="791"/>
                    <a:pt x="649" y="860"/>
                    <a:pt x="0" y="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1"/>
          <p:cNvGrpSpPr/>
          <p:nvPr/>
        </p:nvGrpSpPr>
        <p:grpSpPr>
          <a:xfrm rot="1811427">
            <a:off x="209531" y="3430319"/>
            <a:ext cx="145787" cy="181042"/>
            <a:chOff x="3012795" y="796669"/>
            <a:chExt cx="145780" cy="181033"/>
          </a:xfrm>
        </p:grpSpPr>
        <p:sp>
          <p:nvSpPr>
            <p:cNvPr id="137" name="Google Shape;137;p11"/>
            <p:cNvSpPr/>
            <p:nvPr/>
          </p:nvSpPr>
          <p:spPr>
            <a:xfrm>
              <a:off x="3012795" y="796669"/>
              <a:ext cx="145780" cy="181033"/>
            </a:xfrm>
            <a:custGeom>
              <a:avLst/>
              <a:gdLst/>
              <a:ahLst/>
              <a:cxnLst/>
              <a:rect l="l" t="t" r="r" b="b"/>
              <a:pathLst>
                <a:path w="7063" h="8771" extrusionOk="0">
                  <a:moveTo>
                    <a:pt x="4009" y="2842"/>
                  </a:moveTo>
                  <a:cubicBezTo>
                    <a:pt x="4498" y="2637"/>
                    <a:pt x="4879" y="2352"/>
                    <a:pt x="5270" y="2084"/>
                  </a:cubicBezTo>
                  <a:cubicBezTo>
                    <a:pt x="5437" y="1967"/>
                    <a:pt x="5600" y="1840"/>
                    <a:pt x="5779" y="1746"/>
                  </a:cubicBezTo>
                  <a:cubicBezTo>
                    <a:pt x="6196" y="1530"/>
                    <a:pt x="6505" y="1737"/>
                    <a:pt x="6461" y="2211"/>
                  </a:cubicBezTo>
                  <a:cubicBezTo>
                    <a:pt x="6441" y="2433"/>
                    <a:pt x="6369" y="2656"/>
                    <a:pt x="6291" y="2868"/>
                  </a:cubicBezTo>
                  <a:cubicBezTo>
                    <a:pt x="6159" y="3230"/>
                    <a:pt x="6019" y="3590"/>
                    <a:pt x="5853" y="3938"/>
                  </a:cubicBezTo>
                  <a:cubicBezTo>
                    <a:pt x="5687" y="4283"/>
                    <a:pt x="5721" y="4598"/>
                    <a:pt x="5930" y="4900"/>
                  </a:cubicBezTo>
                  <a:cubicBezTo>
                    <a:pt x="6138" y="5198"/>
                    <a:pt x="6356" y="5488"/>
                    <a:pt x="6569" y="5783"/>
                  </a:cubicBezTo>
                  <a:cubicBezTo>
                    <a:pt x="7063" y="6464"/>
                    <a:pt x="6903" y="6837"/>
                    <a:pt x="6061" y="6997"/>
                  </a:cubicBezTo>
                  <a:cubicBezTo>
                    <a:pt x="5743" y="7056"/>
                    <a:pt x="5424" y="7051"/>
                    <a:pt x="5111" y="7027"/>
                  </a:cubicBezTo>
                  <a:cubicBezTo>
                    <a:pt x="4657" y="6992"/>
                    <a:pt x="4319" y="7161"/>
                    <a:pt x="4042" y="7500"/>
                  </a:cubicBezTo>
                  <a:cubicBezTo>
                    <a:pt x="3783" y="7817"/>
                    <a:pt x="3518" y="8129"/>
                    <a:pt x="3254" y="8441"/>
                  </a:cubicBezTo>
                  <a:cubicBezTo>
                    <a:pt x="3103" y="8620"/>
                    <a:pt x="2931" y="8771"/>
                    <a:pt x="2671" y="8702"/>
                  </a:cubicBezTo>
                  <a:cubicBezTo>
                    <a:pt x="2412" y="8633"/>
                    <a:pt x="2329" y="8406"/>
                    <a:pt x="2285" y="8186"/>
                  </a:cubicBezTo>
                  <a:cubicBezTo>
                    <a:pt x="2181" y="7675"/>
                    <a:pt x="2092" y="7160"/>
                    <a:pt x="2019" y="6643"/>
                  </a:cubicBezTo>
                  <a:cubicBezTo>
                    <a:pt x="1969" y="6283"/>
                    <a:pt x="1788" y="6075"/>
                    <a:pt x="1438" y="5978"/>
                  </a:cubicBezTo>
                  <a:cubicBezTo>
                    <a:pt x="1199" y="5912"/>
                    <a:pt x="967" y="5813"/>
                    <a:pt x="742" y="5706"/>
                  </a:cubicBezTo>
                  <a:cubicBezTo>
                    <a:pt x="41" y="5373"/>
                    <a:pt x="0" y="4887"/>
                    <a:pt x="646" y="4433"/>
                  </a:cubicBezTo>
                  <a:cubicBezTo>
                    <a:pt x="904" y="4252"/>
                    <a:pt x="1188" y="4100"/>
                    <a:pt x="1476" y="3970"/>
                  </a:cubicBezTo>
                  <a:cubicBezTo>
                    <a:pt x="1892" y="3785"/>
                    <a:pt x="2087" y="3536"/>
                    <a:pt x="2088" y="3035"/>
                  </a:cubicBezTo>
                  <a:cubicBezTo>
                    <a:pt x="2090" y="2220"/>
                    <a:pt x="2081" y="1399"/>
                    <a:pt x="2204" y="586"/>
                  </a:cubicBezTo>
                  <a:cubicBezTo>
                    <a:pt x="2240" y="353"/>
                    <a:pt x="2274" y="118"/>
                    <a:pt x="2550" y="62"/>
                  </a:cubicBezTo>
                  <a:cubicBezTo>
                    <a:pt x="2846" y="0"/>
                    <a:pt x="3033" y="184"/>
                    <a:pt x="3128" y="428"/>
                  </a:cubicBezTo>
                  <a:cubicBezTo>
                    <a:pt x="3284" y="829"/>
                    <a:pt x="3402" y="1245"/>
                    <a:pt x="3542" y="1652"/>
                  </a:cubicBezTo>
                  <a:cubicBezTo>
                    <a:pt x="3673" y="2036"/>
                    <a:pt x="3750" y="2442"/>
                    <a:pt x="4009" y="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3038966" y="830519"/>
              <a:ext cx="97318" cy="125821"/>
            </a:xfrm>
            <a:custGeom>
              <a:avLst/>
              <a:gdLst/>
              <a:ahLst/>
              <a:cxnLst/>
              <a:rect l="l" t="t" r="r" b="b"/>
              <a:pathLst>
                <a:path w="4715" h="6096" extrusionOk="0">
                  <a:moveTo>
                    <a:pt x="1587" y="1"/>
                  </a:moveTo>
                  <a:cubicBezTo>
                    <a:pt x="1749" y="446"/>
                    <a:pt x="1895" y="897"/>
                    <a:pt x="2080" y="1334"/>
                  </a:cubicBezTo>
                  <a:cubicBezTo>
                    <a:pt x="2311" y="1877"/>
                    <a:pt x="2637" y="2005"/>
                    <a:pt x="3166" y="1731"/>
                  </a:cubicBezTo>
                  <a:cubicBezTo>
                    <a:pt x="3577" y="1518"/>
                    <a:pt x="3954" y="1238"/>
                    <a:pt x="4396" y="955"/>
                  </a:cubicBezTo>
                  <a:cubicBezTo>
                    <a:pt x="4363" y="1334"/>
                    <a:pt x="4213" y="1619"/>
                    <a:pt x="4060" y="1886"/>
                  </a:cubicBezTo>
                  <a:cubicBezTo>
                    <a:pt x="3641" y="2617"/>
                    <a:pt x="3775" y="3275"/>
                    <a:pt x="4261" y="3910"/>
                  </a:cubicBezTo>
                  <a:cubicBezTo>
                    <a:pt x="4410" y="4105"/>
                    <a:pt x="4550" y="4307"/>
                    <a:pt x="4715" y="4537"/>
                  </a:cubicBezTo>
                  <a:cubicBezTo>
                    <a:pt x="4493" y="4710"/>
                    <a:pt x="4256" y="4650"/>
                    <a:pt x="4053" y="4631"/>
                  </a:cubicBezTo>
                  <a:cubicBezTo>
                    <a:pt x="3189" y="4547"/>
                    <a:pt x="2561" y="4900"/>
                    <a:pt x="2102" y="5613"/>
                  </a:cubicBezTo>
                  <a:cubicBezTo>
                    <a:pt x="1994" y="5782"/>
                    <a:pt x="1860" y="5935"/>
                    <a:pt x="1737" y="6096"/>
                  </a:cubicBezTo>
                  <a:cubicBezTo>
                    <a:pt x="1494" y="5974"/>
                    <a:pt x="1577" y="5766"/>
                    <a:pt x="1547" y="5609"/>
                  </a:cubicBezTo>
                  <a:cubicBezTo>
                    <a:pt x="1490" y="5320"/>
                    <a:pt x="1460" y="5025"/>
                    <a:pt x="1428" y="4733"/>
                  </a:cubicBezTo>
                  <a:cubicBezTo>
                    <a:pt x="1367" y="4178"/>
                    <a:pt x="1069" y="3826"/>
                    <a:pt x="547" y="3633"/>
                  </a:cubicBezTo>
                  <a:cubicBezTo>
                    <a:pt x="363" y="3565"/>
                    <a:pt x="141" y="3550"/>
                    <a:pt x="1" y="3334"/>
                  </a:cubicBezTo>
                  <a:cubicBezTo>
                    <a:pt x="191" y="3141"/>
                    <a:pt x="451" y="3065"/>
                    <a:pt x="682" y="2947"/>
                  </a:cubicBezTo>
                  <a:cubicBezTo>
                    <a:pt x="1074" y="2747"/>
                    <a:pt x="1314" y="2463"/>
                    <a:pt x="1334" y="1994"/>
                  </a:cubicBezTo>
                  <a:cubicBezTo>
                    <a:pt x="1362" y="1342"/>
                    <a:pt x="1431" y="693"/>
                    <a:pt x="1483" y="42"/>
                  </a:cubicBezTo>
                  <a:cubicBezTo>
                    <a:pt x="1517" y="28"/>
                    <a:pt x="1552" y="14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/>
          <p:nvPr/>
        </p:nvSpPr>
        <p:spPr>
          <a:xfrm rot="-1077208">
            <a:off x="8754223" y="3704305"/>
            <a:ext cx="118412" cy="174059"/>
          </a:xfrm>
          <a:custGeom>
            <a:avLst/>
            <a:gdLst/>
            <a:ahLst/>
            <a:cxnLst/>
            <a:rect l="l" t="t" r="r" b="b"/>
            <a:pathLst>
              <a:path w="3477" h="5111" extrusionOk="0">
                <a:moveTo>
                  <a:pt x="3477" y="1825"/>
                </a:moveTo>
                <a:cubicBezTo>
                  <a:pt x="3106" y="1571"/>
                  <a:pt x="3034" y="1215"/>
                  <a:pt x="2698" y="1001"/>
                </a:cubicBezTo>
                <a:cubicBezTo>
                  <a:pt x="2544" y="1686"/>
                  <a:pt x="2403" y="2325"/>
                  <a:pt x="2254" y="2962"/>
                </a:cubicBezTo>
                <a:cubicBezTo>
                  <a:pt x="2165" y="3338"/>
                  <a:pt x="2084" y="3719"/>
                  <a:pt x="1962" y="4085"/>
                </a:cubicBezTo>
                <a:cubicBezTo>
                  <a:pt x="1851" y="4414"/>
                  <a:pt x="1667" y="4710"/>
                  <a:pt x="1358" y="4900"/>
                </a:cubicBezTo>
                <a:cubicBezTo>
                  <a:pt x="1019" y="5110"/>
                  <a:pt x="669" y="5103"/>
                  <a:pt x="395" y="4883"/>
                </a:cubicBezTo>
                <a:cubicBezTo>
                  <a:pt x="94" y="4641"/>
                  <a:pt x="0" y="4200"/>
                  <a:pt x="171" y="3828"/>
                </a:cubicBezTo>
                <a:cubicBezTo>
                  <a:pt x="328" y="3486"/>
                  <a:pt x="640" y="3255"/>
                  <a:pt x="1000" y="3374"/>
                </a:cubicBezTo>
                <a:cubicBezTo>
                  <a:pt x="1421" y="3514"/>
                  <a:pt x="1477" y="3280"/>
                  <a:pt x="1556" y="3004"/>
                </a:cubicBezTo>
                <a:cubicBezTo>
                  <a:pt x="1752" y="2322"/>
                  <a:pt x="1946" y="1638"/>
                  <a:pt x="2140" y="955"/>
                </a:cubicBezTo>
                <a:cubicBezTo>
                  <a:pt x="2187" y="790"/>
                  <a:pt x="2216" y="617"/>
                  <a:pt x="2278" y="458"/>
                </a:cubicBezTo>
                <a:cubicBezTo>
                  <a:pt x="2432" y="59"/>
                  <a:pt x="2747" y="1"/>
                  <a:pt x="3002" y="341"/>
                </a:cubicBezTo>
                <a:cubicBezTo>
                  <a:pt x="3306" y="745"/>
                  <a:pt x="3425" y="1222"/>
                  <a:pt x="3477" y="1825"/>
                </a:cubicBezTo>
                <a:close/>
              </a:path>
            </a:pathLst>
          </a:custGeom>
          <a:solidFill>
            <a:srgbClr val="0303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720000" y="5411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719975" y="3065559"/>
            <a:ext cx="23055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2"/>
          </p:nvPr>
        </p:nvSpPr>
        <p:spPr>
          <a:xfrm>
            <a:off x="3419244" y="3065559"/>
            <a:ext cx="23055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3"/>
          </p:nvPr>
        </p:nvSpPr>
        <p:spPr>
          <a:xfrm>
            <a:off x="6118525" y="3065473"/>
            <a:ext cx="23055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4"/>
          </p:nvPr>
        </p:nvSpPr>
        <p:spPr>
          <a:xfrm>
            <a:off x="719975" y="27765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5"/>
          </p:nvPr>
        </p:nvSpPr>
        <p:spPr>
          <a:xfrm>
            <a:off x="3419250" y="27765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6"/>
          </p:nvPr>
        </p:nvSpPr>
        <p:spPr>
          <a:xfrm>
            <a:off x="6118525" y="277655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578825" y="44345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13"/>
          <p:cNvSpPr/>
          <p:nvPr/>
        </p:nvSpPr>
        <p:spPr>
          <a:xfrm flipH="1">
            <a:off x="8424010" y="3968050"/>
            <a:ext cx="1731600" cy="173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5395076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2" name="Google Shape;152;p13"/>
          <p:cNvSpPr/>
          <p:nvPr/>
        </p:nvSpPr>
        <p:spPr>
          <a:xfrm flipH="1">
            <a:off x="-578821" y="-94250"/>
            <a:ext cx="1066500" cy="10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 rot="3585757">
            <a:off x="274735" y="4119876"/>
            <a:ext cx="129869" cy="207351"/>
          </a:xfrm>
          <a:prstGeom prst="triangle">
            <a:avLst>
              <a:gd name="adj" fmla="val 5393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 rot="-8429106">
            <a:off x="8644033" y="294266"/>
            <a:ext cx="128717" cy="228283"/>
          </a:xfrm>
          <a:prstGeom prst="triangle">
            <a:avLst>
              <a:gd name="adj" fmla="val 50000"/>
            </a:avLst>
          </a:prstGeom>
          <a:solidFill>
            <a:srgbClr val="F4F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 rot="2372313">
            <a:off x="5671309" y="179653"/>
            <a:ext cx="164926" cy="184601"/>
            <a:chOff x="1859575" y="381425"/>
            <a:chExt cx="164925" cy="184600"/>
          </a:xfrm>
        </p:grpSpPr>
        <p:sp>
          <p:nvSpPr>
            <p:cNvPr id="156" name="Google Shape;156;p13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3557400" y="2928381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226400" y="1073619"/>
            <a:ext cx="66912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5874479" y="-132785"/>
            <a:ext cx="3735300" cy="1215600"/>
          </a:xfrm>
          <a:custGeom>
            <a:avLst/>
            <a:gdLst/>
            <a:ahLst/>
            <a:cxnLst/>
            <a:rect l="l" t="t" r="r" b="b"/>
            <a:pathLst>
              <a:path w="149412" h="48624" extrusionOk="0">
                <a:moveTo>
                  <a:pt x="2352" y="4515"/>
                </a:moveTo>
                <a:cubicBezTo>
                  <a:pt x="5936" y="6904"/>
                  <a:pt x="29563" y="15709"/>
                  <a:pt x="40580" y="16992"/>
                </a:cubicBezTo>
                <a:cubicBezTo>
                  <a:pt x="51597" y="18275"/>
                  <a:pt x="60490" y="11107"/>
                  <a:pt x="68454" y="12213"/>
                </a:cubicBezTo>
                <a:cubicBezTo>
                  <a:pt x="76418" y="13319"/>
                  <a:pt x="81242" y="22124"/>
                  <a:pt x="88365" y="23628"/>
                </a:cubicBezTo>
                <a:cubicBezTo>
                  <a:pt x="95489" y="25132"/>
                  <a:pt x="104603" y="17478"/>
                  <a:pt x="111195" y="21239"/>
                </a:cubicBezTo>
                <a:cubicBezTo>
                  <a:pt x="117788" y="25000"/>
                  <a:pt x="122699" y="42610"/>
                  <a:pt x="127920" y="46194"/>
                </a:cubicBezTo>
                <a:cubicBezTo>
                  <a:pt x="133141" y="49778"/>
                  <a:pt x="140751" y="49910"/>
                  <a:pt x="142521" y="42742"/>
                </a:cubicBezTo>
                <a:cubicBezTo>
                  <a:pt x="144291" y="35574"/>
                  <a:pt x="159113" y="9868"/>
                  <a:pt x="138539" y="3187"/>
                </a:cubicBezTo>
                <a:cubicBezTo>
                  <a:pt x="117965" y="-3494"/>
                  <a:pt x="41775" y="2435"/>
                  <a:pt x="19077" y="2656"/>
                </a:cubicBezTo>
                <a:cubicBezTo>
                  <a:pt x="-3621" y="2877"/>
                  <a:pt x="-1232" y="2126"/>
                  <a:pt x="2352" y="45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2" name="Google Shape;162;p14"/>
          <p:cNvSpPr/>
          <p:nvPr/>
        </p:nvSpPr>
        <p:spPr>
          <a:xfrm>
            <a:off x="-726777" y="1081473"/>
            <a:ext cx="6219650" cy="4819850"/>
          </a:xfrm>
          <a:custGeom>
            <a:avLst/>
            <a:gdLst/>
            <a:ahLst/>
            <a:cxnLst/>
            <a:rect l="l" t="t" r="r" b="b"/>
            <a:pathLst>
              <a:path w="248786" h="192794" extrusionOk="0">
                <a:moveTo>
                  <a:pt x="19404" y="2196"/>
                </a:moveTo>
                <a:cubicBezTo>
                  <a:pt x="26225" y="3707"/>
                  <a:pt x="46827" y="15427"/>
                  <a:pt x="51817" y="31313"/>
                </a:cubicBezTo>
                <a:cubicBezTo>
                  <a:pt x="56807" y="47199"/>
                  <a:pt x="41654" y="82772"/>
                  <a:pt x="49345" y="97513"/>
                </a:cubicBezTo>
                <a:cubicBezTo>
                  <a:pt x="57036" y="112255"/>
                  <a:pt x="87801" y="110423"/>
                  <a:pt x="97964" y="119762"/>
                </a:cubicBezTo>
                <a:cubicBezTo>
                  <a:pt x="108127" y="129101"/>
                  <a:pt x="97140" y="149246"/>
                  <a:pt x="110325" y="153549"/>
                </a:cubicBezTo>
                <a:cubicBezTo>
                  <a:pt x="123510" y="157853"/>
                  <a:pt x="157663" y="143111"/>
                  <a:pt x="177074" y="145583"/>
                </a:cubicBezTo>
                <a:cubicBezTo>
                  <a:pt x="196485" y="148055"/>
                  <a:pt x="217499" y="162614"/>
                  <a:pt x="226792" y="168382"/>
                </a:cubicBezTo>
                <a:cubicBezTo>
                  <a:pt x="236086" y="174150"/>
                  <a:pt x="267491" y="178133"/>
                  <a:pt x="232835" y="180193"/>
                </a:cubicBezTo>
                <a:cubicBezTo>
                  <a:pt x="198179" y="182253"/>
                  <a:pt x="55846" y="207067"/>
                  <a:pt x="18855" y="180743"/>
                </a:cubicBezTo>
                <a:cubicBezTo>
                  <a:pt x="-18136" y="154419"/>
                  <a:pt x="10798" y="52007"/>
                  <a:pt x="10889" y="22249"/>
                </a:cubicBezTo>
                <a:cubicBezTo>
                  <a:pt x="10981" y="-7509"/>
                  <a:pt x="12583" y="685"/>
                  <a:pt x="19404" y="21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3" name="Google Shape;163;p14"/>
          <p:cNvSpPr/>
          <p:nvPr/>
        </p:nvSpPr>
        <p:spPr>
          <a:xfrm rot="9448929">
            <a:off x="819182" y="174866"/>
            <a:ext cx="142569" cy="22163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rot="-7451506">
            <a:off x="8802856" y="116370"/>
            <a:ext cx="142536" cy="16275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251225" y="240975"/>
            <a:ext cx="274725" cy="298525"/>
          </a:xfrm>
          <a:custGeom>
            <a:avLst/>
            <a:gdLst/>
            <a:ahLst/>
            <a:cxnLst/>
            <a:rect l="l" t="t" r="r" b="b"/>
            <a:pathLst>
              <a:path w="10989" h="11941" extrusionOk="0">
                <a:moveTo>
                  <a:pt x="5498" y="3557"/>
                </a:moveTo>
                <a:cubicBezTo>
                  <a:pt x="5622" y="3182"/>
                  <a:pt x="5735" y="2812"/>
                  <a:pt x="5871" y="2451"/>
                </a:cubicBezTo>
                <a:cubicBezTo>
                  <a:pt x="6061" y="1939"/>
                  <a:pt x="6335" y="1478"/>
                  <a:pt x="6733" y="1097"/>
                </a:cubicBezTo>
                <a:cubicBezTo>
                  <a:pt x="7881" y="1"/>
                  <a:pt x="9492" y="190"/>
                  <a:pt x="10344" y="1523"/>
                </a:cubicBezTo>
                <a:cubicBezTo>
                  <a:pt x="10752" y="2160"/>
                  <a:pt x="10898" y="2873"/>
                  <a:pt x="10936" y="3617"/>
                </a:cubicBezTo>
                <a:cubicBezTo>
                  <a:pt x="10989" y="4624"/>
                  <a:pt x="10789" y="5600"/>
                  <a:pt x="10512" y="6555"/>
                </a:cubicBezTo>
                <a:cubicBezTo>
                  <a:pt x="10091" y="8004"/>
                  <a:pt x="9624" y="9443"/>
                  <a:pt x="9173" y="10885"/>
                </a:cubicBezTo>
                <a:cubicBezTo>
                  <a:pt x="9122" y="11049"/>
                  <a:pt x="9062" y="11212"/>
                  <a:pt x="8986" y="11367"/>
                </a:cubicBezTo>
                <a:cubicBezTo>
                  <a:pt x="8733" y="11887"/>
                  <a:pt x="8494" y="11941"/>
                  <a:pt x="7949" y="11761"/>
                </a:cubicBezTo>
                <a:cubicBezTo>
                  <a:pt x="7257" y="11534"/>
                  <a:pt x="6673" y="11137"/>
                  <a:pt x="6103" y="10712"/>
                </a:cubicBezTo>
                <a:cubicBezTo>
                  <a:pt x="4519" y="9536"/>
                  <a:pt x="3058" y="8226"/>
                  <a:pt x="1791" y="6708"/>
                </a:cubicBezTo>
                <a:cubicBezTo>
                  <a:pt x="1150" y="5939"/>
                  <a:pt x="631" y="5098"/>
                  <a:pt x="266" y="4164"/>
                </a:cubicBezTo>
                <a:cubicBezTo>
                  <a:pt x="99" y="3735"/>
                  <a:pt x="0" y="3298"/>
                  <a:pt x="22" y="2836"/>
                </a:cubicBezTo>
                <a:cubicBezTo>
                  <a:pt x="57" y="2030"/>
                  <a:pt x="510" y="1505"/>
                  <a:pt x="1297" y="1356"/>
                </a:cubicBezTo>
                <a:cubicBezTo>
                  <a:pt x="1754" y="1270"/>
                  <a:pt x="2197" y="1319"/>
                  <a:pt x="2638" y="1458"/>
                </a:cubicBezTo>
                <a:cubicBezTo>
                  <a:pt x="3335" y="1678"/>
                  <a:pt x="3908" y="2089"/>
                  <a:pt x="4431" y="2586"/>
                </a:cubicBezTo>
                <a:cubicBezTo>
                  <a:pt x="4774" y="2912"/>
                  <a:pt x="5129" y="3224"/>
                  <a:pt x="5498" y="35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20000" y="1351663"/>
            <a:ext cx="3852000" cy="14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720000" y="2819838"/>
            <a:ext cx="38520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/>
          <p:nvPr/>
        </p:nvSpPr>
        <p:spPr>
          <a:xfrm flipH="1">
            <a:off x="-1036025" y="44345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0" name="Google Shape;170;p15"/>
          <p:cNvSpPr/>
          <p:nvPr/>
        </p:nvSpPr>
        <p:spPr>
          <a:xfrm flipH="1">
            <a:off x="8424010" y="3968050"/>
            <a:ext cx="1731600" cy="17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471276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2" name="Google Shape;172;p15"/>
          <p:cNvSpPr/>
          <p:nvPr/>
        </p:nvSpPr>
        <p:spPr>
          <a:xfrm flipH="1">
            <a:off x="-502621" y="-94250"/>
            <a:ext cx="1066500" cy="10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720004" y="144471"/>
            <a:ext cx="165048" cy="189405"/>
          </a:xfrm>
          <a:custGeom>
            <a:avLst/>
            <a:gdLst/>
            <a:ahLst/>
            <a:cxnLst/>
            <a:rect l="l" t="t" r="r" b="b"/>
            <a:pathLst>
              <a:path w="5810" h="6668" extrusionOk="0">
                <a:moveTo>
                  <a:pt x="2717" y="2323"/>
                </a:moveTo>
                <a:cubicBezTo>
                  <a:pt x="2906" y="1656"/>
                  <a:pt x="3173" y="1163"/>
                  <a:pt x="3613" y="780"/>
                </a:cubicBezTo>
                <a:cubicBezTo>
                  <a:pt x="4507" y="1"/>
                  <a:pt x="5453" y="316"/>
                  <a:pt x="5669" y="1481"/>
                </a:cubicBezTo>
                <a:cubicBezTo>
                  <a:pt x="5810" y="2237"/>
                  <a:pt x="5705" y="2989"/>
                  <a:pt x="5395" y="3684"/>
                </a:cubicBezTo>
                <a:cubicBezTo>
                  <a:pt x="5010" y="4554"/>
                  <a:pt x="4570" y="5400"/>
                  <a:pt x="4127" y="6243"/>
                </a:cubicBezTo>
                <a:cubicBezTo>
                  <a:pt x="3920" y="6636"/>
                  <a:pt x="3461" y="6668"/>
                  <a:pt x="3010" y="6293"/>
                </a:cubicBezTo>
                <a:cubicBezTo>
                  <a:pt x="2295" y="5698"/>
                  <a:pt x="1589" y="5088"/>
                  <a:pt x="1042" y="4320"/>
                </a:cubicBezTo>
                <a:cubicBezTo>
                  <a:pt x="600" y="3699"/>
                  <a:pt x="293" y="3023"/>
                  <a:pt x="159" y="2273"/>
                </a:cubicBezTo>
                <a:cubicBezTo>
                  <a:pt x="86" y="1869"/>
                  <a:pt x="1" y="1422"/>
                  <a:pt x="388" y="1139"/>
                </a:cubicBezTo>
                <a:cubicBezTo>
                  <a:pt x="800" y="836"/>
                  <a:pt x="1212" y="1064"/>
                  <a:pt x="1594" y="1277"/>
                </a:cubicBezTo>
                <a:cubicBezTo>
                  <a:pt x="2015" y="1515"/>
                  <a:pt x="2323" y="1885"/>
                  <a:pt x="2717" y="2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8575650" y="3698759"/>
            <a:ext cx="164925" cy="182631"/>
          </a:xfrm>
          <a:custGeom>
            <a:avLst/>
            <a:gdLst/>
            <a:ahLst/>
            <a:cxnLst/>
            <a:rect l="l" t="t" r="r" b="b"/>
            <a:pathLst>
              <a:path w="12621" h="13976" extrusionOk="0">
                <a:moveTo>
                  <a:pt x="6954" y="3897"/>
                </a:moveTo>
                <a:cubicBezTo>
                  <a:pt x="7649" y="3329"/>
                  <a:pt x="8276" y="2805"/>
                  <a:pt x="8919" y="2299"/>
                </a:cubicBezTo>
                <a:cubicBezTo>
                  <a:pt x="9180" y="2091"/>
                  <a:pt x="9477" y="1805"/>
                  <a:pt x="9828" y="2025"/>
                </a:cubicBezTo>
                <a:cubicBezTo>
                  <a:pt x="10146" y="2225"/>
                  <a:pt x="10023" y="2589"/>
                  <a:pt x="9981" y="2905"/>
                </a:cubicBezTo>
                <a:cubicBezTo>
                  <a:pt x="9855" y="3872"/>
                  <a:pt x="9764" y="4846"/>
                  <a:pt x="9607" y="5809"/>
                </a:cubicBezTo>
                <a:cubicBezTo>
                  <a:pt x="9547" y="6185"/>
                  <a:pt x="9671" y="6343"/>
                  <a:pt x="9987" y="6476"/>
                </a:cubicBezTo>
                <a:cubicBezTo>
                  <a:pt x="10635" y="6746"/>
                  <a:pt x="11277" y="7033"/>
                  <a:pt x="11914" y="7331"/>
                </a:cubicBezTo>
                <a:cubicBezTo>
                  <a:pt x="12211" y="7469"/>
                  <a:pt x="12618" y="7539"/>
                  <a:pt x="12620" y="7971"/>
                </a:cubicBezTo>
                <a:cubicBezTo>
                  <a:pt x="12621" y="8343"/>
                  <a:pt x="12284" y="8486"/>
                  <a:pt x="12014" y="8646"/>
                </a:cubicBezTo>
                <a:cubicBezTo>
                  <a:pt x="11329" y="9053"/>
                  <a:pt x="10614" y="9411"/>
                  <a:pt x="9865" y="9673"/>
                </a:cubicBezTo>
                <a:cubicBezTo>
                  <a:pt x="9228" y="9896"/>
                  <a:pt x="8888" y="10214"/>
                  <a:pt x="8963" y="10947"/>
                </a:cubicBezTo>
                <a:cubicBezTo>
                  <a:pt x="9033" y="11625"/>
                  <a:pt x="8882" y="12307"/>
                  <a:pt x="8784" y="12981"/>
                </a:cubicBezTo>
                <a:cubicBezTo>
                  <a:pt x="8661" y="13819"/>
                  <a:pt x="8240" y="13976"/>
                  <a:pt x="7587" y="13418"/>
                </a:cubicBezTo>
                <a:cubicBezTo>
                  <a:pt x="7155" y="13052"/>
                  <a:pt x="6766" y="12633"/>
                  <a:pt x="6374" y="12222"/>
                </a:cubicBezTo>
                <a:cubicBezTo>
                  <a:pt x="6030" y="11863"/>
                  <a:pt x="5708" y="11481"/>
                  <a:pt x="5385" y="11119"/>
                </a:cubicBezTo>
                <a:cubicBezTo>
                  <a:pt x="4861" y="11460"/>
                  <a:pt x="4372" y="11789"/>
                  <a:pt x="3874" y="12102"/>
                </a:cubicBezTo>
                <a:cubicBezTo>
                  <a:pt x="3663" y="12236"/>
                  <a:pt x="3437" y="12344"/>
                  <a:pt x="3215" y="12458"/>
                </a:cubicBezTo>
                <a:cubicBezTo>
                  <a:pt x="2969" y="12584"/>
                  <a:pt x="2694" y="12732"/>
                  <a:pt x="2449" y="12534"/>
                </a:cubicBezTo>
                <a:cubicBezTo>
                  <a:pt x="2170" y="12309"/>
                  <a:pt x="2295" y="11997"/>
                  <a:pt x="2381" y="11711"/>
                </a:cubicBezTo>
                <a:cubicBezTo>
                  <a:pt x="2551" y="11143"/>
                  <a:pt x="2807" y="10611"/>
                  <a:pt x="3056" y="10076"/>
                </a:cubicBezTo>
                <a:cubicBezTo>
                  <a:pt x="3216" y="9730"/>
                  <a:pt x="3345" y="9371"/>
                  <a:pt x="3499" y="8993"/>
                </a:cubicBezTo>
                <a:cubicBezTo>
                  <a:pt x="2539" y="8619"/>
                  <a:pt x="1673" y="8174"/>
                  <a:pt x="826" y="7689"/>
                </a:cubicBezTo>
                <a:cubicBezTo>
                  <a:pt x="669" y="7599"/>
                  <a:pt x="504" y="7516"/>
                  <a:pt x="360" y="7407"/>
                </a:cubicBezTo>
                <a:cubicBezTo>
                  <a:pt x="1" y="7137"/>
                  <a:pt x="3" y="6840"/>
                  <a:pt x="376" y="6597"/>
                </a:cubicBezTo>
                <a:cubicBezTo>
                  <a:pt x="544" y="6486"/>
                  <a:pt x="741" y="6413"/>
                  <a:pt x="933" y="6346"/>
                </a:cubicBezTo>
                <a:cubicBezTo>
                  <a:pt x="1640" y="6097"/>
                  <a:pt x="2346" y="5843"/>
                  <a:pt x="3061" y="5622"/>
                </a:cubicBezTo>
                <a:cubicBezTo>
                  <a:pt x="3377" y="5524"/>
                  <a:pt x="3480" y="5363"/>
                  <a:pt x="3466" y="5037"/>
                </a:cubicBezTo>
                <a:cubicBezTo>
                  <a:pt x="3413" y="3742"/>
                  <a:pt x="3383" y="2446"/>
                  <a:pt x="3346" y="1150"/>
                </a:cubicBezTo>
                <a:cubicBezTo>
                  <a:pt x="3342" y="969"/>
                  <a:pt x="3325" y="785"/>
                  <a:pt x="3352" y="607"/>
                </a:cubicBezTo>
                <a:cubicBezTo>
                  <a:pt x="3420" y="149"/>
                  <a:pt x="3766" y="0"/>
                  <a:pt x="4138" y="287"/>
                </a:cubicBezTo>
                <a:cubicBezTo>
                  <a:pt x="4351" y="450"/>
                  <a:pt x="4533" y="664"/>
                  <a:pt x="4696" y="880"/>
                </a:cubicBezTo>
                <a:cubicBezTo>
                  <a:pt x="5342" y="1731"/>
                  <a:pt x="5977" y="2591"/>
                  <a:pt x="6615" y="3447"/>
                </a:cubicBezTo>
                <a:cubicBezTo>
                  <a:pt x="6723" y="3591"/>
                  <a:pt x="6832" y="3736"/>
                  <a:pt x="6954" y="38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445120" y="4656900"/>
            <a:ext cx="173706" cy="171539"/>
          </a:xfrm>
          <a:custGeom>
            <a:avLst/>
            <a:gdLst/>
            <a:ahLst/>
            <a:cxnLst/>
            <a:rect l="l" t="t" r="r" b="b"/>
            <a:pathLst>
              <a:path w="8416" h="8311" extrusionOk="0">
                <a:moveTo>
                  <a:pt x="2730" y="3281"/>
                </a:moveTo>
                <a:cubicBezTo>
                  <a:pt x="2167" y="2583"/>
                  <a:pt x="1680" y="1989"/>
                  <a:pt x="1205" y="1385"/>
                </a:cubicBezTo>
                <a:cubicBezTo>
                  <a:pt x="1009" y="1137"/>
                  <a:pt x="817" y="881"/>
                  <a:pt x="728" y="567"/>
                </a:cubicBezTo>
                <a:cubicBezTo>
                  <a:pt x="686" y="423"/>
                  <a:pt x="693" y="284"/>
                  <a:pt x="808" y="195"/>
                </a:cubicBezTo>
                <a:cubicBezTo>
                  <a:pt x="940" y="93"/>
                  <a:pt x="1070" y="176"/>
                  <a:pt x="1172" y="273"/>
                </a:cubicBezTo>
                <a:cubicBezTo>
                  <a:pt x="1417" y="510"/>
                  <a:pt x="1670" y="739"/>
                  <a:pt x="1893" y="996"/>
                </a:cubicBezTo>
                <a:cubicBezTo>
                  <a:pt x="2492" y="1680"/>
                  <a:pt x="3074" y="2378"/>
                  <a:pt x="3666" y="3067"/>
                </a:cubicBezTo>
                <a:cubicBezTo>
                  <a:pt x="3776" y="3196"/>
                  <a:pt x="3855" y="3373"/>
                  <a:pt x="4099" y="3415"/>
                </a:cubicBezTo>
                <a:cubicBezTo>
                  <a:pt x="4360" y="2266"/>
                  <a:pt x="4386" y="1087"/>
                  <a:pt x="4854" y="1"/>
                </a:cubicBezTo>
                <a:cubicBezTo>
                  <a:pt x="5199" y="1016"/>
                  <a:pt x="4854" y="2036"/>
                  <a:pt x="4857" y="3112"/>
                </a:cubicBezTo>
                <a:cubicBezTo>
                  <a:pt x="6071" y="2481"/>
                  <a:pt x="7083" y="1573"/>
                  <a:pt x="8415" y="1279"/>
                </a:cubicBezTo>
                <a:cubicBezTo>
                  <a:pt x="7737" y="2219"/>
                  <a:pt x="6768" y="2810"/>
                  <a:pt x="5813" y="3528"/>
                </a:cubicBezTo>
                <a:cubicBezTo>
                  <a:pt x="6627" y="3888"/>
                  <a:pt x="7603" y="3611"/>
                  <a:pt x="8326" y="4357"/>
                </a:cubicBezTo>
                <a:cubicBezTo>
                  <a:pt x="7071" y="4356"/>
                  <a:pt x="5927" y="4365"/>
                  <a:pt x="4642" y="4222"/>
                </a:cubicBezTo>
                <a:cubicBezTo>
                  <a:pt x="5156" y="5120"/>
                  <a:pt x="5920" y="5708"/>
                  <a:pt x="6272" y="6720"/>
                </a:cubicBezTo>
                <a:cubicBezTo>
                  <a:pt x="5582" y="6296"/>
                  <a:pt x="5176" y="5754"/>
                  <a:pt x="4608" y="5244"/>
                </a:cubicBezTo>
                <a:cubicBezTo>
                  <a:pt x="4506" y="5982"/>
                  <a:pt x="4412" y="6623"/>
                  <a:pt x="4330" y="7265"/>
                </a:cubicBezTo>
                <a:cubicBezTo>
                  <a:pt x="4293" y="7559"/>
                  <a:pt x="4246" y="7849"/>
                  <a:pt x="4110" y="8115"/>
                </a:cubicBezTo>
                <a:cubicBezTo>
                  <a:pt x="4057" y="8219"/>
                  <a:pt x="3964" y="8310"/>
                  <a:pt x="3841" y="8282"/>
                </a:cubicBezTo>
                <a:cubicBezTo>
                  <a:pt x="3726" y="8255"/>
                  <a:pt x="3648" y="8157"/>
                  <a:pt x="3651" y="8032"/>
                </a:cubicBezTo>
                <a:cubicBezTo>
                  <a:pt x="3660" y="7600"/>
                  <a:pt x="3663" y="7169"/>
                  <a:pt x="3696" y="6739"/>
                </a:cubicBezTo>
                <a:cubicBezTo>
                  <a:pt x="3739" y="6155"/>
                  <a:pt x="3807" y="5573"/>
                  <a:pt x="3875" y="4883"/>
                </a:cubicBezTo>
                <a:cubicBezTo>
                  <a:pt x="3326" y="5243"/>
                  <a:pt x="2857" y="5551"/>
                  <a:pt x="2387" y="5861"/>
                </a:cubicBezTo>
                <a:cubicBezTo>
                  <a:pt x="1933" y="6160"/>
                  <a:pt x="1479" y="6462"/>
                  <a:pt x="1021" y="6760"/>
                </a:cubicBezTo>
                <a:cubicBezTo>
                  <a:pt x="890" y="6846"/>
                  <a:pt x="750" y="6923"/>
                  <a:pt x="610" y="6998"/>
                </a:cubicBezTo>
                <a:cubicBezTo>
                  <a:pt x="432" y="7093"/>
                  <a:pt x="249" y="7098"/>
                  <a:pt x="123" y="6927"/>
                </a:cubicBezTo>
                <a:cubicBezTo>
                  <a:pt x="1" y="6760"/>
                  <a:pt x="35" y="6569"/>
                  <a:pt x="168" y="6425"/>
                </a:cubicBezTo>
                <a:cubicBezTo>
                  <a:pt x="338" y="6243"/>
                  <a:pt x="515" y="6061"/>
                  <a:pt x="715" y="5917"/>
                </a:cubicBezTo>
                <a:cubicBezTo>
                  <a:pt x="1379" y="5440"/>
                  <a:pt x="2057" y="4981"/>
                  <a:pt x="2725" y="4512"/>
                </a:cubicBezTo>
                <a:cubicBezTo>
                  <a:pt x="2845" y="4428"/>
                  <a:pt x="3004" y="4377"/>
                  <a:pt x="3079" y="4165"/>
                </a:cubicBezTo>
                <a:cubicBezTo>
                  <a:pt x="2371" y="4089"/>
                  <a:pt x="1707" y="3996"/>
                  <a:pt x="1053" y="3844"/>
                </a:cubicBezTo>
                <a:cubicBezTo>
                  <a:pt x="942" y="3819"/>
                  <a:pt x="828" y="3807"/>
                  <a:pt x="720" y="3772"/>
                </a:cubicBezTo>
                <a:cubicBezTo>
                  <a:pt x="552" y="3717"/>
                  <a:pt x="342" y="3681"/>
                  <a:pt x="344" y="3445"/>
                </a:cubicBezTo>
                <a:cubicBezTo>
                  <a:pt x="347" y="3169"/>
                  <a:pt x="572" y="3133"/>
                  <a:pt x="778" y="3114"/>
                </a:cubicBezTo>
                <a:cubicBezTo>
                  <a:pt x="1394" y="3058"/>
                  <a:pt x="1997" y="3194"/>
                  <a:pt x="2730" y="3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rot="3390420">
            <a:off x="248217" y="4122284"/>
            <a:ext cx="96768" cy="16308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rot="-8296229">
            <a:off x="8619305" y="153985"/>
            <a:ext cx="104114" cy="170386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>
            <a:spLocks noGrp="1"/>
          </p:cNvSpPr>
          <p:nvPr>
            <p:ph type="pic" idx="2"/>
          </p:nvPr>
        </p:nvSpPr>
        <p:spPr>
          <a:xfrm>
            <a:off x="5145625" y="1110900"/>
            <a:ext cx="2935500" cy="292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720000" y="1715100"/>
            <a:ext cx="4157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720000" y="2533500"/>
            <a:ext cx="4157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/>
          <p:nvPr/>
        </p:nvSpPr>
        <p:spPr>
          <a:xfrm flipH="1">
            <a:off x="-578825" y="44345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3" name="Google Shape;183;p16"/>
          <p:cNvSpPr/>
          <p:nvPr/>
        </p:nvSpPr>
        <p:spPr>
          <a:xfrm flipH="1">
            <a:off x="8424010" y="3968050"/>
            <a:ext cx="1731600" cy="17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395076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5" name="Google Shape;185;p16"/>
          <p:cNvSpPr/>
          <p:nvPr/>
        </p:nvSpPr>
        <p:spPr>
          <a:xfrm rot="3585757">
            <a:off x="274735" y="4119876"/>
            <a:ext cx="129869" cy="207351"/>
          </a:xfrm>
          <a:prstGeom prst="triangle">
            <a:avLst>
              <a:gd name="adj" fmla="val 539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rot="-8429106">
            <a:off x="8644033" y="294266"/>
            <a:ext cx="128717" cy="228283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341931" y="-215347"/>
            <a:ext cx="2969300" cy="1231750"/>
          </a:xfrm>
          <a:custGeom>
            <a:avLst/>
            <a:gdLst/>
            <a:ahLst/>
            <a:cxnLst/>
            <a:rect l="l" t="t" r="r" b="b"/>
            <a:pathLst>
              <a:path w="118772" h="49270" extrusionOk="0">
                <a:moveTo>
                  <a:pt x="113388" y="3670"/>
                </a:moveTo>
                <a:cubicBezTo>
                  <a:pt x="128816" y="6188"/>
                  <a:pt x="106841" y="17084"/>
                  <a:pt x="100203" y="19327"/>
                </a:cubicBezTo>
                <a:cubicBezTo>
                  <a:pt x="93565" y="21570"/>
                  <a:pt x="80884" y="15847"/>
                  <a:pt x="73559" y="17129"/>
                </a:cubicBezTo>
                <a:cubicBezTo>
                  <a:pt x="66234" y="18411"/>
                  <a:pt x="62479" y="26057"/>
                  <a:pt x="56253" y="27018"/>
                </a:cubicBezTo>
                <a:cubicBezTo>
                  <a:pt x="50027" y="27980"/>
                  <a:pt x="43663" y="19236"/>
                  <a:pt x="36201" y="22898"/>
                </a:cubicBezTo>
                <a:cubicBezTo>
                  <a:pt x="28739" y="26561"/>
                  <a:pt x="16241" y="52106"/>
                  <a:pt x="11480" y="48993"/>
                </a:cubicBezTo>
                <a:cubicBezTo>
                  <a:pt x="6719" y="45880"/>
                  <a:pt x="-9351" y="11773"/>
                  <a:pt x="7634" y="4219"/>
                </a:cubicBezTo>
                <a:cubicBezTo>
                  <a:pt x="24619" y="-3335"/>
                  <a:pt x="97960" y="1152"/>
                  <a:pt x="113388" y="36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8" name="Google Shape;188;p16"/>
          <p:cNvSpPr/>
          <p:nvPr/>
        </p:nvSpPr>
        <p:spPr>
          <a:xfrm rot="6956081">
            <a:off x="398304" y="762200"/>
            <a:ext cx="109753" cy="185427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 rot="1811449">
            <a:off x="8023493" y="4732003"/>
            <a:ext cx="164020" cy="203684"/>
            <a:chOff x="3012795" y="796669"/>
            <a:chExt cx="145780" cy="181033"/>
          </a:xfrm>
        </p:grpSpPr>
        <p:sp>
          <p:nvSpPr>
            <p:cNvPr id="190" name="Google Shape;190;p16"/>
            <p:cNvSpPr/>
            <p:nvPr/>
          </p:nvSpPr>
          <p:spPr>
            <a:xfrm>
              <a:off x="3012795" y="796669"/>
              <a:ext cx="145780" cy="181033"/>
            </a:xfrm>
            <a:custGeom>
              <a:avLst/>
              <a:gdLst/>
              <a:ahLst/>
              <a:cxnLst/>
              <a:rect l="l" t="t" r="r" b="b"/>
              <a:pathLst>
                <a:path w="7063" h="8771" extrusionOk="0">
                  <a:moveTo>
                    <a:pt x="4009" y="2842"/>
                  </a:moveTo>
                  <a:cubicBezTo>
                    <a:pt x="4498" y="2637"/>
                    <a:pt x="4879" y="2352"/>
                    <a:pt x="5270" y="2084"/>
                  </a:cubicBezTo>
                  <a:cubicBezTo>
                    <a:pt x="5437" y="1967"/>
                    <a:pt x="5600" y="1840"/>
                    <a:pt x="5779" y="1746"/>
                  </a:cubicBezTo>
                  <a:cubicBezTo>
                    <a:pt x="6196" y="1530"/>
                    <a:pt x="6505" y="1737"/>
                    <a:pt x="6461" y="2211"/>
                  </a:cubicBezTo>
                  <a:cubicBezTo>
                    <a:pt x="6441" y="2433"/>
                    <a:pt x="6369" y="2656"/>
                    <a:pt x="6291" y="2868"/>
                  </a:cubicBezTo>
                  <a:cubicBezTo>
                    <a:pt x="6159" y="3230"/>
                    <a:pt x="6019" y="3590"/>
                    <a:pt x="5853" y="3938"/>
                  </a:cubicBezTo>
                  <a:cubicBezTo>
                    <a:pt x="5687" y="4283"/>
                    <a:pt x="5721" y="4598"/>
                    <a:pt x="5930" y="4900"/>
                  </a:cubicBezTo>
                  <a:cubicBezTo>
                    <a:pt x="6138" y="5198"/>
                    <a:pt x="6356" y="5488"/>
                    <a:pt x="6569" y="5783"/>
                  </a:cubicBezTo>
                  <a:cubicBezTo>
                    <a:pt x="7063" y="6464"/>
                    <a:pt x="6903" y="6837"/>
                    <a:pt x="6061" y="6997"/>
                  </a:cubicBezTo>
                  <a:cubicBezTo>
                    <a:pt x="5743" y="7056"/>
                    <a:pt x="5424" y="7051"/>
                    <a:pt x="5111" y="7027"/>
                  </a:cubicBezTo>
                  <a:cubicBezTo>
                    <a:pt x="4657" y="6992"/>
                    <a:pt x="4319" y="7161"/>
                    <a:pt x="4042" y="7500"/>
                  </a:cubicBezTo>
                  <a:cubicBezTo>
                    <a:pt x="3783" y="7817"/>
                    <a:pt x="3518" y="8129"/>
                    <a:pt x="3254" y="8441"/>
                  </a:cubicBezTo>
                  <a:cubicBezTo>
                    <a:pt x="3103" y="8620"/>
                    <a:pt x="2931" y="8771"/>
                    <a:pt x="2671" y="8702"/>
                  </a:cubicBezTo>
                  <a:cubicBezTo>
                    <a:pt x="2412" y="8633"/>
                    <a:pt x="2329" y="8406"/>
                    <a:pt x="2285" y="8186"/>
                  </a:cubicBezTo>
                  <a:cubicBezTo>
                    <a:pt x="2181" y="7675"/>
                    <a:pt x="2092" y="7160"/>
                    <a:pt x="2019" y="6643"/>
                  </a:cubicBezTo>
                  <a:cubicBezTo>
                    <a:pt x="1969" y="6283"/>
                    <a:pt x="1788" y="6075"/>
                    <a:pt x="1438" y="5978"/>
                  </a:cubicBezTo>
                  <a:cubicBezTo>
                    <a:pt x="1199" y="5912"/>
                    <a:pt x="967" y="5813"/>
                    <a:pt x="742" y="5706"/>
                  </a:cubicBezTo>
                  <a:cubicBezTo>
                    <a:pt x="41" y="5373"/>
                    <a:pt x="0" y="4887"/>
                    <a:pt x="646" y="4433"/>
                  </a:cubicBezTo>
                  <a:cubicBezTo>
                    <a:pt x="904" y="4252"/>
                    <a:pt x="1188" y="4100"/>
                    <a:pt x="1476" y="3970"/>
                  </a:cubicBezTo>
                  <a:cubicBezTo>
                    <a:pt x="1892" y="3785"/>
                    <a:pt x="2087" y="3536"/>
                    <a:pt x="2088" y="3035"/>
                  </a:cubicBezTo>
                  <a:cubicBezTo>
                    <a:pt x="2090" y="2220"/>
                    <a:pt x="2081" y="1399"/>
                    <a:pt x="2204" y="586"/>
                  </a:cubicBezTo>
                  <a:cubicBezTo>
                    <a:pt x="2240" y="353"/>
                    <a:pt x="2274" y="118"/>
                    <a:pt x="2550" y="62"/>
                  </a:cubicBezTo>
                  <a:cubicBezTo>
                    <a:pt x="2846" y="0"/>
                    <a:pt x="3033" y="184"/>
                    <a:pt x="3128" y="428"/>
                  </a:cubicBezTo>
                  <a:cubicBezTo>
                    <a:pt x="3284" y="829"/>
                    <a:pt x="3402" y="1245"/>
                    <a:pt x="3542" y="1652"/>
                  </a:cubicBezTo>
                  <a:cubicBezTo>
                    <a:pt x="3673" y="2036"/>
                    <a:pt x="3750" y="2442"/>
                    <a:pt x="4009" y="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038966" y="830519"/>
              <a:ext cx="97318" cy="125821"/>
            </a:xfrm>
            <a:custGeom>
              <a:avLst/>
              <a:gdLst/>
              <a:ahLst/>
              <a:cxnLst/>
              <a:rect l="l" t="t" r="r" b="b"/>
              <a:pathLst>
                <a:path w="4715" h="6096" extrusionOk="0">
                  <a:moveTo>
                    <a:pt x="1587" y="1"/>
                  </a:moveTo>
                  <a:cubicBezTo>
                    <a:pt x="1749" y="446"/>
                    <a:pt x="1895" y="897"/>
                    <a:pt x="2080" y="1334"/>
                  </a:cubicBezTo>
                  <a:cubicBezTo>
                    <a:pt x="2311" y="1877"/>
                    <a:pt x="2637" y="2005"/>
                    <a:pt x="3166" y="1731"/>
                  </a:cubicBezTo>
                  <a:cubicBezTo>
                    <a:pt x="3577" y="1518"/>
                    <a:pt x="3954" y="1238"/>
                    <a:pt x="4396" y="955"/>
                  </a:cubicBezTo>
                  <a:cubicBezTo>
                    <a:pt x="4363" y="1334"/>
                    <a:pt x="4213" y="1619"/>
                    <a:pt x="4060" y="1886"/>
                  </a:cubicBezTo>
                  <a:cubicBezTo>
                    <a:pt x="3641" y="2617"/>
                    <a:pt x="3775" y="3275"/>
                    <a:pt x="4261" y="3910"/>
                  </a:cubicBezTo>
                  <a:cubicBezTo>
                    <a:pt x="4410" y="4105"/>
                    <a:pt x="4550" y="4307"/>
                    <a:pt x="4715" y="4537"/>
                  </a:cubicBezTo>
                  <a:cubicBezTo>
                    <a:pt x="4493" y="4710"/>
                    <a:pt x="4256" y="4650"/>
                    <a:pt x="4053" y="4631"/>
                  </a:cubicBezTo>
                  <a:cubicBezTo>
                    <a:pt x="3189" y="4547"/>
                    <a:pt x="2561" y="4900"/>
                    <a:pt x="2102" y="5613"/>
                  </a:cubicBezTo>
                  <a:cubicBezTo>
                    <a:pt x="1994" y="5782"/>
                    <a:pt x="1860" y="5935"/>
                    <a:pt x="1737" y="6096"/>
                  </a:cubicBezTo>
                  <a:cubicBezTo>
                    <a:pt x="1494" y="5974"/>
                    <a:pt x="1577" y="5766"/>
                    <a:pt x="1547" y="5609"/>
                  </a:cubicBezTo>
                  <a:cubicBezTo>
                    <a:pt x="1490" y="5320"/>
                    <a:pt x="1460" y="5025"/>
                    <a:pt x="1428" y="4733"/>
                  </a:cubicBezTo>
                  <a:cubicBezTo>
                    <a:pt x="1367" y="4178"/>
                    <a:pt x="1069" y="3826"/>
                    <a:pt x="547" y="3633"/>
                  </a:cubicBezTo>
                  <a:cubicBezTo>
                    <a:pt x="363" y="3565"/>
                    <a:pt x="141" y="3550"/>
                    <a:pt x="1" y="3334"/>
                  </a:cubicBezTo>
                  <a:cubicBezTo>
                    <a:pt x="191" y="3141"/>
                    <a:pt x="451" y="3065"/>
                    <a:pt x="682" y="2947"/>
                  </a:cubicBezTo>
                  <a:cubicBezTo>
                    <a:pt x="1074" y="2747"/>
                    <a:pt x="1314" y="2463"/>
                    <a:pt x="1334" y="1994"/>
                  </a:cubicBezTo>
                  <a:cubicBezTo>
                    <a:pt x="1362" y="1342"/>
                    <a:pt x="1431" y="693"/>
                    <a:pt x="1483" y="42"/>
                  </a:cubicBezTo>
                  <a:cubicBezTo>
                    <a:pt x="1517" y="28"/>
                    <a:pt x="1552" y="14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6"/>
          <p:cNvGrpSpPr/>
          <p:nvPr/>
        </p:nvGrpSpPr>
        <p:grpSpPr>
          <a:xfrm rot="-6931533">
            <a:off x="2708352" y="107262"/>
            <a:ext cx="180918" cy="202525"/>
            <a:chOff x="1859575" y="381425"/>
            <a:chExt cx="164925" cy="184600"/>
          </a:xfrm>
        </p:grpSpPr>
        <p:sp>
          <p:nvSpPr>
            <p:cNvPr id="193" name="Google Shape;193;p16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4259224" y="1783350"/>
            <a:ext cx="4171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4259423" y="2279850"/>
            <a:ext cx="4171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108710" y="44345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9" name="Google Shape;199;p17"/>
          <p:cNvSpPr/>
          <p:nvPr/>
        </p:nvSpPr>
        <p:spPr>
          <a:xfrm>
            <a:off x="-1036025" y="3968050"/>
            <a:ext cx="1731600" cy="173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-424841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1" name="Google Shape;201;p17"/>
          <p:cNvSpPr/>
          <p:nvPr/>
        </p:nvSpPr>
        <p:spPr>
          <a:xfrm rot="-3585757" flipH="1">
            <a:off x="8714980" y="4119876"/>
            <a:ext cx="129869" cy="207351"/>
          </a:xfrm>
          <a:prstGeom prst="triangle">
            <a:avLst>
              <a:gd name="adj" fmla="val 539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 rot="8429106" flipH="1">
            <a:off x="346835" y="294266"/>
            <a:ext cx="128717" cy="2282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 flipH="1">
            <a:off x="6492216" y="-215347"/>
            <a:ext cx="2969300" cy="1231750"/>
          </a:xfrm>
          <a:custGeom>
            <a:avLst/>
            <a:gdLst/>
            <a:ahLst/>
            <a:cxnLst/>
            <a:rect l="l" t="t" r="r" b="b"/>
            <a:pathLst>
              <a:path w="118772" h="49270" extrusionOk="0">
                <a:moveTo>
                  <a:pt x="113388" y="3670"/>
                </a:moveTo>
                <a:cubicBezTo>
                  <a:pt x="128816" y="6188"/>
                  <a:pt x="106841" y="17084"/>
                  <a:pt x="100203" y="19327"/>
                </a:cubicBezTo>
                <a:cubicBezTo>
                  <a:pt x="93565" y="21570"/>
                  <a:pt x="80884" y="15847"/>
                  <a:pt x="73559" y="17129"/>
                </a:cubicBezTo>
                <a:cubicBezTo>
                  <a:pt x="66234" y="18411"/>
                  <a:pt x="62479" y="26057"/>
                  <a:pt x="56253" y="27018"/>
                </a:cubicBezTo>
                <a:cubicBezTo>
                  <a:pt x="50027" y="27980"/>
                  <a:pt x="43663" y="19236"/>
                  <a:pt x="36201" y="22898"/>
                </a:cubicBezTo>
                <a:cubicBezTo>
                  <a:pt x="28739" y="26561"/>
                  <a:pt x="16241" y="52106"/>
                  <a:pt x="11480" y="48993"/>
                </a:cubicBezTo>
                <a:cubicBezTo>
                  <a:pt x="6719" y="45880"/>
                  <a:pt x="-9351" y="11773"/>
                  <a:pt x="7634" y="4219"/>
                </a:cubicBezTo>
                <a:cubicBezTo>
                  <a:pt x="24619" y="-3335"/>
                  <a:pt x="97960" y="1152"/>
                  <a:pt x="113388" y="36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 rot="-6956081" flipH="1">
            <a:off x="8611528" y="762200"/>
            <a:ext cx="109753" cy="18542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6279548" y="163437"/>
            <a:ext cx="131250" cy="115811"/>
          </a:xfrm>
          <a:custGeom>
            <a:avLst/>
            <a:gdLst/>
            <a:ahLst/>
            <a:cxnLst/>
            <a:rect l="l" t="t" r="r" b="b"/>
            <a:pathLst>
              <a:path w="6359" h="5611" extrusionOk="0">
                <a:moveTo>
                  <a:pt x="2588" y="2152"/>
                </a:moveTo>
                <a:cubicBezTo>
                  <a:pt x="2711" y="1376"/>
                  <a:pt x="2466" y="626"/>
                  <a:pt x="3025" y="1"/>
                </a:cubicBezTo>
                <a:cubicBezTo>
                  <a:pt x="3100" y="672"/>
                  <a:pt x="3176" y="1344"/>
                  <a:pt x="3259" y="2070"/>
                </a:cubicBezTo>
                <a:cubicBezTo>
                  <a:pt x="3862" y="1783"/>
                  <a:pt x="4341" y="1327"/>
                  <a:pt x="5028" y="1088"/>
                </a:cubicBezTo>
                <a:cubicBezTo>
                  <a:pt x="4886" y="1661"/>
                  <a:pt x="4399" y="1866"/>
                  <a:pt x="4124" y="2288"/>
                </a:cubicBezTo>
                <a:cubicBezTo>
                  <a:pt x="4877" y="2503"/>
                  <a:pt x="5648" y="2530"/>
                  <a:pt x="6358" y="2864"/>
                </a:cubicBezTo>
                <a:cubicBezTo>
                  <a:pt x="5401" y="3123"/>
                  <a:pt x="4416" y="2953"/>
                  <a:pt x="3441" y="2986"/>
                </a:cubicBezTo>
                <a:cubicBezTo>
                  <a:pt x="3857" y="3455"/>
                  <a:pt x="4240" y="3888"/>
                  <a:pt x="4640" y="4340"/>
                </a:cubicBezTo>
                <a:cubicBezTo>
                  <a:pt x="4172" y="4459"/>
                  <a:pt x="3881" y="4031"/>
                  <a:pt x="3451" y="3937"/>
                </a:cubicBezTo>
                <a:cubicBezTo>
                  <a:pt x="3321" y="4367"/>
                  <a:pt x="3400" y="4801"/>
                  <a:pt x="3318" y="5212"/>
                </a:cubicBezTo>
                <a:cubicBezTo>
                  <a:pt x="3290" y="5355"/>
                  <a:pt x="3306" y="5568"/>
                  <a:pt x="3103" y="5588"/>
                </a:cubicBezTo>
                <a:cubicBezTo>
                  <a:pt x="2868" y="5610"/>
                  <a:pt x="2833" y="5397"/>
                  <a:pt x="2773" y="5226"/>
                </a:cubicBezTo>
                <a:cubicBezTo>
                  <a:pt x="2681" y="4963"/>
                  <a:pt x="2687" y="4689"/>
                  <a:pt x="2679" y="4417"/>
                </a:cubicBezTo>
                <a:cubicBezTo>
                  <a:pt x="2671" y="4151"/>
                  <a:pt x="2654" y="3885"/>
                  <a:pt x="2636" y="3507"/>
                </a:cubicBezTo>
                <a:cubicBezTo>
                  <a:pt x="2298" y="3755"/>
                  <a:pt x="2035" y="3952"/>
                  <a:pt x="1768" y="4144"/>
                </a:cubicBezTo>
                <a:cubicBezTo>
                  <a:pt x="1529" y="4315"/>
                  <a:pt x="1288" y="4488"/>
                  <a:pt x="1040" y="4648"/>
                </a:cubicBezTo>
                <a:cubicBezTo>
                  <a:pt x="829" y="4783"/>
                  <a:pt x="568" y="4955"/>
                  <a:pt x="370" y="4706"/>
                </a:cubicBezTo>
                <a:cubicBezTo>
                  <a:pt x="167" y="4450"/>
                  <a:pt x="397" y="4248"/>
                  <a:pt x="596" y="4087"/>
                </a:cubicBezTo>
                <a:cubicBezTo>
                  <a:pt x="843" y="3886"/>
                  <a:pt x="1096" y="3693"/>
                  <a:pt x="1350" y="3502"/>
                </a:cubicBezTo>
                <a:cubicBezTo>
                  <a:pt x="1595" y="3317"/>
                  <a:pt x="1844" y="3139"/>
                  <a:pt x="2187" y="2889"/>
                </a:cubicBezTo>
                <a:cubicBezTo>
                  <a:pt x="1597" y="2839"/>
                  <a:pt x="1132" y="2801"/>
                  <a:pt x="667" y="2760"/>
                </a:cubicBezTo>
                <a:cubicBezTo>
                  <a:pt x="531" y="2747"/>
                  <a:pt x="392" y="2740"/>
                  <a:pt x="263" y="2703"/>
                </a:cubicBezTo>
                <a:cubicBezTo>
                  <a:pt x="126" y="2663"/>
                  <a:pt x="17" y="2555"/>
                  <a:pt x="10" y="2410"/>
                </a:cubicBezTo>
                <a:cubicBezTo>
                  <a:pt x="1" y="2229"/>
                  <a:pt x="131" y="2105"/>
                  <a:pt x="294" y="2081"/>
                </a:cubicBezTo>
                <a:cubicBezTo>
                  <a:pt x="583" y="2035"/>
                  <a:pt x="879" y="2028"/>
                  <a:pt x="1209" y="2001"/>
                </a:cubicBezTo>
                <a:cubicBezTo>
                  <a:pt x="1121" y="1693"/>
                  <a:pt x="840" y="1540"/>
                  <a:pt x="696" y="1295"/>
                </a:cubicBezTo>
                <a:cubicBezTo>
                  <a:pt x="632" y="1188"/>
                  <a:pt x="600" y="1072"/>
                  <a:pt x="683" y="981"/>
                </a:cubicBezTo>
                <a:cubicBezTo>
                  <a:pt x="758" y="899"/>
                  <a:pt x="874" y="870"/>
                  <a:pt x="997" y="909"/>
                </a:cubicBezTo>
                <a:cubicBezTo>
                  <a:pt x="1268" y="994"/>
                  <a:pt x="1454" y="1194"/>
                  <a:pt x="1661" y="1372"/>
                </a:cubicBezTo>
                <a:cubicBezTo>
                  <a:pt x="1947" y="1617"/>
                  <a:pt x="2142" y="1970"/>
                  <a:pt x="2588" y="21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809853" y="4749147"/>
            <a:ext cx="168459" cy="228870"/>
            <a:chOff x="959940" y="306322"/>
            <a:chExt cx="168459" cy="228870"/>
          </a:xfrm>
        </p:grpSpPr>
        <p:sp>
          <p:nvSpPr>
            <p:cNvPr id="207" name="Google Shape;207;p17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4923136" y="3057025"/>
            <a:ext cx="2505600" cy="1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1715263" y="3057025"/>
            <a:ext cx="2505600" cy="1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1715263" y="25694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4923138" y="25694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/>
          <p:nvPr/>
        </p:nvSpPr>
        <p:spPr>
          <a:xfrm flipH="1">
            <a:off x="-1468421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6" name="Google Shape;216;p18"/>
          <p:cNvSpPr/>
          <p:nvPr/>
        </p:nvSpPr>
        <p:spPr>
          <a:xfrm flipH="1">
            <a:off x="5293924" y="-3126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 flipH="1">
            <a:off x="8346833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8" name="Google Shape;218;p18"/>
          <p:cNvSpPr/>
          <p:nvPr/>
        </p:nvSpPr>
        <p:spPr>
          <a:xfrm>
            <a:off x="244350" y="243300"/>
            <a:ext cx="274725" cy="298525"/>
          </a:xfrm>
          <a:custGeom>
            <a:avLst/>
            <a:gdLst/>
            <a:ahLst/>
            <a:cxnLst/>
            <a:rect l="l" t="t" r="r" b="b"/>
            <a:pathLst>
              <a:path w="10989" h="11941" extrusionOk="0">
                <a:moveTo>
                  <a:pt x="5498" y="3557"/>
                </a:moveTo>
                <a:cubicBezTo>
                  <a:pt x="5622" y="3182"/>
                  <a:pt x="5735" y="2812"/>
                  <a:pt x="5871" y="2451"/>
                </a:cubicBezTo>
                <a:cubicBezTo>
                  <a:pt x="6061" y="1939"/>
                  <a:pt x="6335" y="1478"/>
                  <a:pt x="6733" y="1097"/>
                </a:cubicBezTo>
                <a:cubicBezTo>
                  <a:pt x="7881" y="1"/>
                  <a:pt x="9492" y="190"/>
                  <a:pt x="10344" y="1523"/>
                </a:cubicBezTo>
                <a:cubicBezTo>
                  <a:pt x="10752" y="2160"/>
                  <a:pt x="10898" y="2873"/>
                  <a:pt x="10936" y="3617"/>
                </a:cubicBezTo>
                <a:cubicBezTo>
                  <a:pt x="10989" y="4624"/>
                  <a:pt x="10789" y="5600"/>
                  <a:pt x="10512" y="6555"/>
                </a:cubicBezTo>
                <a:cubicBezTo>
                  <a:pt x="10091" y="8004"/>
                  <a:pt x="9624" y="9443"/>
                  <a:pt x="9173" y="10885"/>
                </a:cubicBezTo>
                <a:cubicBezTo>
                  <a:pt x="9122" y="11049"/>
                  <a:pt x="9062" y="11212"/>
                  <a:pt x="8986" y="11367"/>
                </a:cubicBezTo>
                <a:cubicBezTo>
                  <a:pt x="8733" y="11887"/>
                  <a:pt x="8494" y="11941"/>
                  <a:pt x="7949" y="11761"/>
                </a:cubicBezTo>
                <a:cubicBezTo>
                  <a:pt x="7257" y="11534"/>
                  <a:pt x="6673" y="11137"/>
                  <a:pt x="6103" y="10712"/>
                </a:cubicBezTo>
                <a:cubicBezTo>
                  <a:pt x="4519" y="9536"/>
                  <a:pt x="3058" y="8226"/>
                  <a:pt x="1791" y="6708"/>
                </a:cubicBezTo>
                <a:cubicBezTo>
                  <a:pt x="1150" y="5939"/>
                  <a:pt x="631" y="5098"/>
                  <a:pt x="266" y="4164"/>
                </a:cubicBezTo>
                <a:cubicBezTo>
                  <a:pt x="99" y="3735"/>
                  <a:pt x="0" y="3298"/>
                  <a:pt x="22" y="2836"/>
                </a:cubicBezTo>
                <a:cubicBezTo>
                  <a:pt x="57" y="2030"/>
                  <a:pt x="510" y="1505"/>
                  <a:pt x="1297" y="1356"/>
                </a:cubicBezTo>
                <a:cubicBezTo>
                  <a:pt x="1754" y="1270"/>
                  <a:pt x="2197" y="1319"/>
                  <a:pt x="2638" y="1458"/>
                </a:cubicBezTo>
                <a:cubicBezTo>
                  <a:pt x="3335" y="1678"/>
                  <a:pt x="3908" y="2089"/>
                  <a:pt x="4431" y="2586"/>
                </a:cubicBezTo>
                <a:cubicBezTo>
                  <a:pt x="4774" y="2912"/>
                  <a:pt x="5129" y="3224"/>
                  <a:pt x="5498" y="35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4154440">
            <a:off x="238664" y="4231275"/>
            <a:ext cx="128652" cy="22826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1017319">
            <a:off x="3118423" y="4796288"/>
            <a:ext cx="128589" cy="228442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8"/>
          <p:cNvGrpSpPr/>
          <p:nvPr/>
        </p:nvGrpSpPr>
        <p:grpSpPr>
          <a:xfrm rot="-5574028">
            <a:off x="8758991" y="4124195"/>
            <a:ext cx="164922" cy="184596"/>
            <a:chOff x="1859575" y="381425"/>
            <a:chExt cx="164925" cy="184600"/>
          </a:xfrm>
        </p:grpSpPr>
        <p:sp>
          <p:nvSpPr>
            <p:cNvPr id="222" name="Google Shape;222;p18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6343174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6" name="Google Shape;226;p19"/>
          <p:cNvSpPr/>
          <p:nvPr/>
        </p:nvSpPr>
        <p:spPr>
          <a:xfrm>
            <a:off x="-1087421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7" name="Google Shape;227;p19"/>
          <p:cNvSpPr/>
          <p:nvPr/>
        </p:nvSpPr>
        <p:spPr>
          <a:xfrm>
            <a:off x="-264405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720000" y="5411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 rot="2372645">
            <a:off x="1193162" y="4804485"/>
            <a:ext cx="180915" cy="202515"/>
            <a:chOff x="1859575" y="381425"/>
            <a:chExt cx="164925" cy="184600"/>
          </a:xfrm>
        </p:grpSpPr>
        <p:sp>
          <p:nvSpPr>
            <p:cNvPr id="230" name="Google Shape;230;p19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9"/>
          <p:cNvGrpSpPr/>
          <p:nvPr/>
        </p:nvGrpSpPr>
        <p:grpSpPr>
          <a:xfrm flipH="1">
            <a:off x="8710437" y="289976"/>
            <a:ext cx="165056" cy="224270"/>
            <a:chOff x="959940" y="306322"/>
            <a:chExt cx="168459" cy="228870"/>
          </a:xfrm>
        </p:grpSpPr>
        <p:sp>
          <p:nvSpPr>
            <p:cNvPr id="233" name="Google Shape;233;p19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9"/>
          <p:cNvSpPr/>
          <p:nvPr/>
        </p:nvSpPr>
        <p:spPr>
          <a:xfrm>
            <a:off x="274098" y="215888"/>
            <a:ext cx="131250" cy="115811"/>
          </a:xfrm>
          <a:custGeom>
            <a:avLst/>
            <a:gdLst/>
            <a:ahLst/>
            <a:cxnLst/>
            <a:rect l="l" t="t" r="r" b="b"/>
            <a:pathLst>
              <a:path w="6359" h="5611" extrusionOk="0">
                <a:moveTo>
                  <a:pt x="2588" y="2152"/>
                </a:moveTo>
                <a:cubicBezTo>
                  <a:pt x="2711" y="1376"/>
                  <a:pt x="2466" y="626"/>
                  <a:pt x="3025" y="1"/>
                </a:cubicBezTo>
                <a:cubicBezTo>
                  <a:pt x="3100" y="672"/>
                  <a:pt x="3176" y="1344"/>
                  <a:pt x="3259" y="2070"/>
                </a:cubicBezTo>
                <a:cubicBezTo>
                  <a:pt x="3862" y="1783"/>
                  <a:pt x="4341" y="1327"/>
                  <a:pt x="5028" y="1088"/>
                </a:cubicBezTo>
                <a:cubicBezTo>
                  <a:pt x="4886" y="1661"/>
                  <a:pt x="4399" y="1866"/>
                  <a:pt x="4124" y="2288"/>
                </a:cubicBezTo>
                <a:cubicBezTo>
                  <a:pt x="4877" y="2503"/>
                  <a:pt x="5648" y="2530"/>
                  <a:pt x="6358" y="2864"/>
                </a:cubicBezTo>
                <a:cubicBezTo>
                  <a:pt x="5401" y="3123"/>
                  <a:pt x="4416" y="2953"/>
                  <a:pt x="3441" y="2986"/>
                </a:cubicBezTo>
                <a:cubicBezTo>
                  <a:pt x="3857" y="3455"/>
                  <a:pt x="4240" y="3888"/>
                  <a:pt x="4640" y="4340"/>
                </a:cubicBezTo>
                <a:cubicBezTo>
                  <a:pt x="4172" y="4459"/>
                  <a:pt x="3881" y="4031"/>
                  <a:pt x="3451" y="3937"/>
                </a:cubicBezTo>
                <a:cubicBezTo>
                  <a:pt x="3321" y="4367"/>
                  <a:pt x="3400" y="4801"/>
                  <a:pt x="3318" y="5212"/>
                </a:cubicBezTo>
                <a:cubicBezTo>
                  <a:pt x="3290" y="5355"/>
                  <a:pt x="3306" y="5568"/>
                  <a:pt x="3103" y="5588"/>
                </a:cubicBezTo>
                <a:cubicBezTo>
                  <a:pt x="2868" y="5610"/>
                  <a:pt x="2833" y="5397"/>
                  <a:pt x="2773" y="5226"/>
                </a:cubicBezTo>
                <a:cubicBezTo>
                  <a:pt x="2681" y="4963"/>
                  <a:pt x="2687" y="4689"/>
                  <a:pt x="2679" y="4417"/>
                </a:cubicBezTo>
                <a:cubicBezTo>
                  <a:pt x="2671" y="4151"/>
                  <a:pt x="2654" y="3885"/>
                  <a:pt x="2636" y="3507"/>
                </a:cubicBezTo>
                <a:cubicBezTo>
                  <a:pt x="2298" y="3755"/>
                  <a:pt x="2035" y="3952"/>
                  <a:pt x="1768" y="4144"/>
                </a:cubicBezTo>
                <a:cubicBezTo>
                  <a:pt x="1529" y="4315"/>
                  <a:pt x="1288" y="4488"/>
                  <a:pt x="1040" y="4648"/>
                </a:cubicBezTo>
                <a:cubicBezTo>
                  <a:pt x="829" y="4783"/>
                  <a:pt x="568" y="4955"/>
                  <a:pt x="370" y="4706"/>
                </a:cubicBezTo>
                <a:cubicBezTo>
                  <a:pt x="167" y="4450"/>
                  <a:pt x="397" y="4248"/>
                  <a:pt x="596" y="4087"/>
                </a:cubicBezTo>
                <a:cubicBezTo>
                  <a:pt x="843" y="3886"/>
                  <a:pt x="1096" y="3693"/>
                  <a:pt x="1350" y="3502"/>
                </a:cubicBezTo>
                <a:cubicBezTo>
                  <a:pt x="1595" y="3317"/>
                  <a:pt x="1844" y="3139"/>
                  <a:pt x="2187" y="2889"/>
                </a:cubicBezTo>
                <a:cubicBezTo>
                  <a:pt x="1597" y="2839"/>
                  <a:pt x="1132" y="2801"/>
                  <a:pt x="667" y="2760"/>
                </a:cubicBezTo>
                <a:cubicBezTo>
                  <a:pt x="531" y="2747"/>
                  <a:pt x="392" y="2740"/>
                  <a:pt x="263" y="2703"/>
                </a:cubicBezTo>
                <a:cubicBezTo>
                  <a:pt x="126" y="2663"/>
                  <a:pt x="17" y="2555"/>
                  <a:pt x="10" y="2410"/>
                </a:cubicBezTo>
                <a:cubicBezTo>
                  <a:pt x="1" y="2229"/>
                  <a:pt x="131" y="2105"/>
                  <a:pt x="294" y="2081"/>
                </a:cubicBezTo>
                <a:cubicBezTo>
                  <a:pt x="583" y="2035"/>
                  <a:pt x="879" y="2028"/>
                  <a:pt x="1209" y="2001"/>
                </a:cubicBezTo>
                <a:cubicBezTo>
                  <a:pt x="1121" y="1693"/>
                  <a:pt x="840" y="1540"/>
                  <a:pt x="696" y="1295"/>
                </a:cubicBezTo>
                <a:cubicBezTo>
                  <a:pt x="632" y="1188"/>
                  <a:pt x="600" y="1072"/>
                  <a:pt x="683" y="981"/>
                </a:cubicBezTo>
                <a:cubicBezTo>
                  <a:pt x="758" y="899"/>
                  <a:pt x="874" y="870"/>
                  <a:pt x="997" y="909"/>
                </a:cubicBezTo>
                <a:cubicBezTo>
                  <a:pt x="1268" y="994"/>
                  <a:pt x="1454" y="1194"/>
                  <a:pt x="1661" y="1372"/>
                </a:cubicBezTo>
                <a:cubicBezTo>
                  <a:pt x="1947" y="1617"/>
                  <a:pt x="2142" y="1970"/>
                  <a:pt x="2588" y="21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-10201949">
            <a:off x="8369211" y="168277"/>
            <a:ext cx="123057" cy="211045"/>
          </a:xfrm>
          <a:prstGeom prst="triangle">
            <a:avLst>
              <a:gd name="adj" fmla="val 41370"/>
            </a:avLst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1"/>
          </p:nvPr>
        </p:nvSpPr>
        <p:spPr>
          <a:xfrm>
            <a:off x="3319202" y="3837350"/>
            <a:ext cx="2505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2"/>
          </p:nvPr>
        </p:nvSpPr>
        <p:spPr>
          <a:xfrm>
            <a:off x="712852" y="3837350"/>
            <a:ext cx="2505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3"/>
          </p:nvPr>
        </p:nvSpPr>
        <p:spPr>
          <a:xfrm>
            <a:off x="3319200" y="3409900"/>
            <a:ext cx="2505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"/>
          </p:nvPr>
        </p:nvSpPr>
        <p:spPr>
          <a:xfrm>
            <a:off x="712625" y="3409900"/>
            <a:ext cx="2505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5"/>
          </p:nvPr>
        </p:nvSpPr>
        <p:spPr>
          <a:xfrm>
            <a:off x="5928119" y="3837350"/>
            <a:ext cx="2505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6"/>
          </p:nvPr>
        </p:nvSpPr>
        <p:spPr>
          <a:xfrm>
            <a:off x="5928121" y="3409900"/>
            <a:ext cx="2505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6343174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45" name="Google Shape;245;p20"/>
          <p:cNvSpPr/>
          <p:nvPr/>
        </p:nvSpPr>
        <p:spPr>
          <a:xfrm>
            <a:off x="-1087421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6" name="Google Shape;246;p20"/>
          <p:cNvSpPr/>
          <p:nvPr/>
        </p:nvSpPr>
        <p:spPr>
          <a:xfrm>
            <a:off x="-264405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7" name="Google Shape;247;p20"/>
          <p:cNvSpPr/>
          <p:nvPr/>
        </p:nvSpPr>
        <p:spPr>
          <a:xfrm rot="-538793">
            <a:off x="1382366" y="4760570"/>
            <a:ext cx="123008" cy="211190"/>
          </a:xfrm>
          <a:prstGeom prst="triangle">
            <a:avLst>
              <a:gd name="adj" fmla="val 413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/>
          <p:nvPr/>
        </p:nvSpPr>
        <p:spPr>
          <a:xfrm rot="1537409">
            <a:off x="1207958" y="4714269"/>
            <a:ext cx="106138" cy="267711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 rot="-5750370">
            <a:off x="8707694" y="578523"/>
            <a:ext cx="106151" cy="232008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937626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2"/>
          </p:nvPr>
        </p:nvSpPr>
        <p:spPr>
          <a:xfrm>
            <a:off x="3484347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6031074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4"/>
          </p:nvPr>
        </p:nvSpPr>
        <p:spPr>
          <a:xfrm>
            <a:off x="937625" y="26785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484350" y="26785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6"/>
          </p:nvPr>
        </p:nvSpPr>
        <p:spPr>
          <a:xfrm>
            <a:off x="6031075" y="26785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 flipH="1">
            <a:off x="178197" y="759634"/>
            <a:ext cx="230301" cy="257670"/>
            <a:chOff x="2507860" y="232459"/>
            <a:chExt cx="230301" cy="257670"/>
          </a:xfrm>
        </p:grpSpPr>
        <p:sp>
          <p:nvSpPr>
            <p:cNvPr id="258" name="Google Shape;258;p20"/>
            <p:cNvSpPr/>
            <p:nvPr/>
          </p:nvSpPr>
          <p:spPr>
            <a:xfrm>
              <a:off x="2507860" y="232459"/>
              <a:ext cx="230301" cy="257670"/>
            </a:xfrm>
            <a:custGeom>
              <a:avLst/>
              <a:gdLst/>
              <a:ahLst/>
              <a:cxnLst/>
              <a:rect l="l" t="t" r="r" b="b"/>
              <a:pathLst>
                <a:path w="11158" h="12484" extrusionOk="0">
                  <a:moveTo>
                    <a:pt x="5154" y="4507"/>
                  </a:moveTo>
                  <a:cubicBezTo>
                    <a:pt x="5481" y="4229"/>
                    <a:pt x="5694" y="4030"/>
                    <a:pt x="5923" y="3853"/>
                  </a:cubicBezTo>
                  <a:cubicBezTo>
                    <a:pt x="6799" y="3173"/>
                    <a:pt x="7802" y="2955"/>
                    <a:pt x="8878" y="3132"/>
                  </a:cubicBezTo>
                  <a:cubicBezTo>
                    <a:pt x="10321" y="3368"/>
                    <a:pt x="11157" y="4630"/>
                    <a:pt x="10866" y="6103"/>
                  </a:cubicBezTo>
                  <a:cubicBezTo>
                    <a:pt x="10694" y="6970"/>
                    <a:pt x="10281" y="7720"/>
                    <a:pt x="9676" y="8362"/>
                  </a:cubicBezTo>
                  <a:cubicBezTo>
                    <a:pt x="9096" y="8979"/>
                    <a:pt x="8434" y="9491"/>
                    <a:pt x="7685" y="9889"/>
                  </a:cubicBezTo>
                  <a:cubicBezTo>
                    <a:pt x="5919" y="10828"/>
                    <a:pt x="4037" y="11499"/>
                    <a:pt x="2195" y="12264"/>
                  </a:cubicBezTo>
                  <a:cubicBezTo>
                    <a:pt x="1668" y="12483"/>
                    <a:pt x="1264" y="12288"/>
                    <a:pt x="1174" y="11740"/>
                  </a:cubicBezTo>
                  <a:cubicBezTo>
                    <a:pt x="901" y="10085"/>
                    <a:pt x="309" y="8496"/>
                    <a:pt x="177" y="6813"/>
                  </a:cubicBezTo>
                  <a:cubicBezTo>
                    <a:pt x="74" y="5498"/>
                    <a:pt x="1" y="4182"/>
                    <a:pt x="271" y="2878"/>
                  </a:cubicBezTo>
                  <a:cubicBezTo>
                    <a:pt x="433" y="2090"/>
                    <a:pt x="704" y="1349"/>
                    <a:pt x="1291" y="763"/>
                  </a:cubicBezTo>
                  <a:cubicBezTo>
                    <a:pt x="1955" y="100"/>
                    <a:pt x="2776" y="1"/>
                    <a:pt x="3583" y="483"/>
                  </a:cubicBezTo>
                  <a:cubicBezTo>
                    <a:pt x="4286" y="904"/>
                    <a:pt x="4683" y="1548"/>
                    <a:pt x="4911" y="2310"/>
                  </a:cubicBezTo>
                  <a:cubicBezTo>
                    <a:pt x="5114" y="2989"/>
                    <a:pt x="5170" y="3688"/>
                    <a:pt x="5154" y="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2531678" y="254255"/>
              <a:ext cx="182870" cy="211560"/>
            </a:xfrm>
            <a:custGeom>
              <a:avLst/>
              <a:gdLst/>
              <a:ahLst/>
              <a:cxnLst/>
              <a:rect l="l" t="t" r="r" b="b"/>
              <a:pathLst>
                <a:path w="8860" h="10250" extrusionOk="0">
                  <a:moveTo>
                    <a:pt x="828" y="10250"/>
                  </a:moveTo>
                  <a:cubicBezTo>
                    <a:pt x="437" y="8058"/>
                    <a:pt x="1" y="5945"/>
                    <a:pt x="56" y="3771"/>
                  </a:cubicBezTo>
                  <a:cubicBezTo>
                    <a:pt x="75" y="3041"/>
                    <a:pt x="154" y="2321"/>
                    <a:pt x="350" y="1617"/>
                  </a:cubicBezTo>
                  <a:cubicBezTo>
                    <a:pt x="453" y="1244"/>
                    <a:pt x="599" y="884"/>
                    <a:pt x="827" y="567"/>
                  </a:cubicBezTo>
                  <a:cubicBezTo>
                    <a:pt x="1197" y="52"/>
                    <a:pt x="1598" y="0"/>
                    <a:pt x="2101" y="392"/>
                  </a:cubicBezTo>
                  <a:cubicBezTo>
                    <a:pt x="2456" y="670"/>
                    <a:pt x="2653" y="1054"/>
                    <a:pt x="2783" y="1470"/>
                  </a:cubicBezTo>
                  <a:cubicBezTo>
                    <a:pt x="2961" y="2038"/>
                    <a:pt x="3017" y="2625"/>
                    <a:pt x="3015" y="3219"/>
                  </a:cubicBezTo>
                  <a:cubicBezTo>
                    <a:pt x="3013" y="3651"/>
                    <a:pt x="3013" y="4083"/>
                    <a:pt x="3018" y="4515"/>
                  </a:cubicBezTo>
                  <a:cubicBezTo>
                    <a:pt x="3022" y="4802"/>
                    <a:pt x="3089" y="5069"/>
                    <a:pt x="3400" y="5171"/>
                  </a:cubicBezTo>
                  <a:cubicBezTo>
                    <a:pt x="3703" y="5271"/>
                    <a:pt x="3924" y="5109"/>
                    <a:pt x="4113" y="4892"/>
                  </a:cubicBezTo>
                  <a:cubicBezTo>
                    <a:pt x="4262" y="4721"/>
                    <a:pt x="4401" y="4541"/>
                    <a:pt x="4552" y="4371"/>
                  </a:cubicBezTo>
                  <a:cubicBezTo>
                    <a:pt x="4945" y="3927"/>
                    <a:pt x="5361" y="3513"/>
                    <a:pt x="5896" y="3233"/>
                  </a:cubicBezTo>
                  <a:cubicBezTo>
                    <a:pt x="6466" y="2935"/>
                    <a:pt x="7061" y="2861"/>
                    <a:pt x="7681" y="3010"/>
                  </a:cubicBezTo>
                  <a:cubicBezTo>
                    <a:pt x="8439" y="3192"/>
                    <a:pt x="8859" y="3818"/>
                    <a:pt x="8749" y="4591"/>
                  </a:cubicBezTo>
                  <a:cubicBezTo>
                    <a:pt x="8630" y="5419"/>
                    <a:pt x="8171" y="6062"/>
                    <a:pt x="7583" y="6619"/>
                  </a:cubicBezTo>
                  <a:cubicBezTo>
                    <a:pt x="7003" y="7167"/>
                    <a:pt x="6339" y="7610"/>
                    <a:pt x="5647" y="8005"/>
                  </a:cubicBezTo>
                  <a:cubicBezTo>
                    <a:pt x="4128" y="8871"/>
                    <a:pt x="2497" y="9502"/>
                    <a:pt x="828" y="10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0"/>
          <p:cNvGrpSpPr/>
          <p:nvPr/>
        </p:nvGrpSpPr>
        <p:grpSpPr>
          <a:xfrm rot="1811427">
            <a:off x="6066706" y="4775644"/>
            <a:ext cx="145787" cy="181042"/>
            <a:chOff x="3012795" y="796669"/>
            <a:chExt cx="145780" cy="181033"/>
          </a:xfrm>
        </p:grpSpPr>
        <p:sp>
          <p:nvSpPr>
            <p:cNvPr id="261" name="Google Shape;261;p20"/>
            <p:cNvSpPr/>
            <p:nvPr/>
          </p:nvSpPr>
          <p:spPr>
            <a:xfrm>
              <a:off x="3012795" y="796669"/>
              <a:ext cx="145780" cy="181033"/>
            </a:xfrm>
            <a:custGeom>
              <a:avLst/>
              <a:gdLst/>
              <a:ahLst/>
              <a:cxnLst/>
              <a:rect l="l" t="t" r="r" b="b"/>
              <a:pathLst>
                <a:path w="7063" h="8771" extrusionOk="0">
                  <a:moveTo>
                    <a:pt x="4009" y="2842"/>
                  </a:moveTo>
                  <a:cubicBezTo>
                    <a:pt x="4498" y="2637"/>
                    <a:pt x="4879" y="2352"/>
                    <a:pt x="5270" y="2084"/>
                  </a:cubicBezTo>
                  <a:cubicBezTo>
                    <a:pt x="5437" y="1967"/>
                    <a:pt x="5600" y="1840"/>
                    <a:pt x="5779" y="1746"/>
                  </a:cubicBezTo>
                  <a:cubicBezTo>
                    <a:pt x="6196" y="1530"/>
                    <a:pt x="6505" y="1737"/>
                    <a:pt x="6461" y="2211"/>
                  </a:cubicBezTo>
                  <a:cubicBezTo>
                    <a:pt x="6441" y="2433"/>
                    <a:pt x="6369" y="2656"/>
                    <a:pt x="6291" y="2868"/>
                  </a:cubicBezTo>
                  <a:cubicBezTo>
                    <a:pt x="6159" y="3230"/>
                    <a:pt x="6019" y="3590"/>
                    <a:pt x="5853" y="3938"/>
                  </a:cubicBezTo>
                  <a:cubicBezTo>
                    <a:pt x="5687" y="4283"/>
                    <a:pt x="5721" y="4598"/>
                    <a:pt x="5930" y="4900"/>
                  </a:cubicBezTo>
                  <a:cubicBezTo>
                    <a:pt x="6138" y="5198"/>
                    <a:pt x="6356" y="5488"/>
                    <a:pt x="6569" y="5783"/>
                  </a:cubicBezTo>
                  <a:cubicBezTo>
                    <a:pt x="7063" y="6464"/>
                    <a:pt x="6903" y="6837"/>
                    <a:pt x="6061" y="6997"/>
                  </a:cubicBezTo>
                  <a:cubicBezTo>
                    <a:pt x="5743" y="7056"/>
                    <a:pt x="5424" y="7051"/>
                    <a:pt x="5111" y="7027"/>
                  </a:cubicBezTo>
                  <a:cubicBezTo>
                    <a:pt x="4657" y="6992"/>
                    <a:pt x="4319" y="7161"/>
                    <a:pt x="4042" y="7500"/>
                  </a:cubicBezTo>
                  <a:cubicBezTo>
                    <a:pt x="3783" y="7817"/>
                    <a:pt x="3518" y="8129"/>
                    <a:pt x="3254" y="8441"/>
                  </a:cubicBezTo>
                  <a:cubicBezTo>
                    <a:pt x="3103" y="8620"/>
                    <a:pt x="2931" y="8771"/>
                    <a:pt x="2671" y="8702"/>
                  </a:cubicBezTo>
                  <a:cubicBezTo>
                    <a:pt x="2412" y="8633"/>
                    <a:pt x="2329" y="8406"/>
                    <a:pt x="2285" y="8186"/>
                  </a:cubicBezTo>
                  <a:cubicBezTo>
                    <a:pt x="2181" y="7675"/>
                    <a:pt x="2092" y="7160"/>
                    <a:pt x="2019" y="6643"/>
                  </a:cubicBezTo>
                  <a:cubicBezTo>
                    <a:pt x="1969" y="6283"/>
                    <a:pt x="1788" y="6075"/>
                    <a:pt x="1438" y="5978"/>
                  </a:cubicBezTo>
                  <a:cubicBezTo>
                    <a:pt x="1199" y="5912"/>
                    <a:pt x="967" y="5813"/>
                    <a:pt x="742" y="5706"/>
                  </a:cubicBezTo>
                  <a:cubicBezTo>
                    <a:pt x="41" y="5373"/>
                    <a:pt x="0" y="4887"/>
                    <a:pt x="646" y="4433"/>
                  </a:cubicBezTo>
                  <a:cubicBezTo>
                    <a:pt x="904" y="4252"/>
                    <a:pt x="1188" y="4100"/>
                    <a:pt x="1476" y="3970"/>
                  </a:cubicBezTo>
                  <a:cubicBezTo>
                    <a:pt x="1892" y="3785"/>
                    <a:pt x="2087" y="3536"/>
                    <a:pt x="2088" y="3035"/>
                  </a:cubicBezTo>
                  <a:cubicBezTo>
                    <a:pt x="2090" y="2220"/>
                    <a:pt x="2081" y="1399"/>
                    <a:pt x="2204" y="586"/>
                  </a:cubicBezTo>
                  <a:cubicBezTo>
                    <a:pt x="2240" y="353"/>
                    <a:pt x="2274" y="118"/>
                    <a:pt x="2550" y="62"/>
                  </a:cubicBezTo>
                  <a:cubicBezTo>
                    <a:pt x="2846" y="0"/>
                    <a:pt x="3033" y="184"/>
                    <a:pt x="3128" y="428"/>
                  </a:cubicBezTo>
                  <a:cubicBezTo>
                    <a:pt x="3284" y="829"/>
                    <a:pt x="3402" y="1245"/>
                    <a:pt x="3542" y="1652"/>
                  </a:cubicBezTo>
                  <a:cubicBezTo>
                    <a:pt x="3673" y="2036"/>
                    <a:pt x="3750" y="2442"/>
                    <a:pt x="4009" y="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038966" y="830519"/>
              <a:ext cx="97318" cy="125821"/>
            </a:xfrm>
            <a:custGeom>
              <a:avLst/>
              <a:gdLst/>
              <a:ahLst/>
              <a:cxnLst/>
              <a:rect l="l" t="t" r="r" b="b"/>
              <a:pathLst>
                <a:path w="4715" h="6096" extrusionOk="0">
                  <a:moveTo>
                    <a:pt x="1587" y="1"/>
                  </a:moveTo>
                  <a:cubicBezTo>
                    <a:pt x="1749" y="446"/>
                    <a:pt x="1895" y="897"/>
                    <a:pt x="2080" y="1334"/>
                  </a:cubicBezTo>
                  <a:cubicBezTo>
                    <a:pt x="2311" y="1877"/>
                    <a:pt x="2637" y="2005"/>
                    <a:pt x="3166" y="1731"/>
                  </a:cubicBezTo>
                  <a:cubicBezTo>
                    <a:pt x="3577" y="1518"/>
                    <a:pt x="3954" y="1238"/>
                    <a:pt x="4396" y="955"/>
                  </a:cubicBezTo>
                  <a:cubicBezTo>
                    <a:pt x="4363" y="1334"/>
                    <a:pt x="4213" y="1619"/>
                    <a:pt x="4060" y="1886"/>
                  </a:cubicBezTo>
                  <a:cubicBezTo>
                    <a:pt x="3641" y="2617"/>
                    <a:pt x="3775" y="3275"/>
                    <a:pt x="4261" y="3910"/>
                  </a:cubicBezTo>
                  <a:cubicBezTo>
                    <a:pt x="4410" y="4105"/>
                    <a:pt x="4550" y="4307"/>
                    <a:pt x="4715" y="4537"/>
                  </a:cubicBezTo>
                  <a:cubicBezTo>
                    <a:pt x="4493" y="4710"/>
                    <a:pt x="4256" y="4650"/>
                    <a:pt x="4053" y="4631"/>
                  </a:cubicBezTo>
                  <a:cubicBezTo>
                    <a:pt x="3189" y="4547"/>
                    <a:pt x="2561" y="4900"/>
                    <a:pt x="2102" y="5613"/>
                  </a:cubicBezTo>
                  <a:cubicBezTo>
                    <a:pt x="1994" y="5782"/>
                    <a:pt x="1860" y="5935"/>
                    <a:pt x="1737" y="6096"/>
                  </a:cubicBezTo>
                  <a:cubicBezTo>
                    <a:pt x="1494" y="5974"/>
                    <a:pt x="1577" y="5766"/>
                    <a:pt x="1547" y="5609"/>
                  </a:cubicBezTo>
                  <a:cubicBezTo>
                    <a:pt x="1490" y="5320"/>
                    <a:pt x="1460" y="5025"/>
                    <a:pt x="1428" y="4733"/>
                  </a:cubicBezTo>
                  <a:cubicBezTo>
                    <a:pt x="1367" y="4178"/>
                    <a:pt x="1069" y="3826"/>
                    <a:pt x="547" y="3633"/>
                  </a:cubicBezTo>
                  <a:cubicBezTo>
                    <a:pt x="363" y="3565"/>
                    <a:pt x="141" y="3550"/>
                    <a:pt x="1" y="3334"/>
                  </a:cubicBezTo>
                  <a:cubicBezTo>
                    <a:pt x="191" y="3141"/>
                    <a:pt x="451" y="3065"/>
                    <a:pt x="682" y="2947"/>
                  </a:cubicBezTo>
                  <a:cubicBezTo>
                    <a:pt x="1074" y="2747"/>
                    <a:pt x="1314" y="2463"/>
                    <a:pt x="1334" y="1994"/>
                  </a:cubicBezTo>
                  <a:cubicBezTo>
                    <a:pt x="1362" y="1342"/>
                    <a:pt x="1431" y="693"/>
                    <a:pt x="1483" y="42"/>
                  </a:cubicBezTo>
                  <a:cubicBezTo>
                    <a:pt x="1517" y="28"/>
                    <a:pt x="1552" y="14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 rot="7906655">
            <a:off x="8445662" y="85748"/>
            <a:ext cx="277459" cy="549014"/>
            <a:chOff x="1517025" y="1300100"/>
            <a:chExt cx="293700" cy="581150"/>
          </a:xfrm>
        </p:grpSpPr>
        <p:sp>
          <p:nvSpPr>
            <p:cNvPr id="264" name="Google Shape;264;p20"/>
            <p:cNvSpPr/>
            <p:nvPr/>
          </p:nvSpPr>
          <p:spPr>
            <a:xfrm>
              <a:off x="1517025" y="1300100"/>
              <a:ext cx="293700" cy="581150"/>
            </a:xfrm>
            <a:custGeom>
              <a:avLst/>
              <a:gdLst/>
              <a:ahLst/>
              <a:cxnLst/>
              <a:rect l="l" t="t" r="r" b="b"/>
              <a:pathLst>
                <a:path w="11748" h="23246" extrusionOk="0">
                  <a:moveTo>
                    <a:pt x="7640" y="8582"/>
                  </a:moveTo>
                  <a:cubicBezTo>
                    <a:pt x="7933" y="8821"/>
                    <a:pt x="8214" y="9050"/>
                    <a:pt x="8495" y="9279"/>
                  </a:cubicBezTo>
                  <a:cubicBezTo>
                    <a:pt x="9231" y="9883"/>
                    <a:pt x="9948" y="10504"/>
                    <a:pt x="10553" y="11244"/>
                  </a:cubicBezTo>
                  <a:cubicBezTo>
                    <a:pt x="10896" y="11664"/>
                    <a:pt x="11190" y="12111"/>
                    <a:pt x="11345" y="12640"/>
                  </a:cubicBezTo>
                  <a:cubicBezTo>
                    <a:pt x="11600" y="13510"/>
                    <a:pt x="11283" y="13979"/>
                    <a:pt x="10386" y="14041"/>
                  </a:cubicBezTo>
                  <a:cubicBezTo>
                    <a:pt x="10215" y="14053"/>
                    <a:pt x="10043" y="14043"/>
                    <a:pt x="9846" y="14043"/>
                  </a:cubicBezTo>
                  <a:cubicBezTo>
                    <a:pt x="9845" y="14333"/>
                    <a:pt x="10036" y="14495"/>
                    <a:pt x="10154" y="14684"/>
                  </a:cubicBezTo>
                  <a:cubicBezTo>
                    <a:pt x="11184" y="16336"/>
                    <a:pt x="11747" y="18119"/>
                    <a:pt x="11696" y="20079"/>
                  </a:cubicBezTo>
                  <a:cubicBezTo>
                    <a:pt x="11682" y="20602"/>
                    <a:pt x="11591" y="21111"/>
                    <a:pt x="11377" y="21589"/>
                  </a:cubicBezTo>
                  <a:cubicBezTo>
                    <a:pt x="10845" y="22776"/>
                    <a:pt x="9492" y="23245"/>
                    <a:pt x="8333" y="22657"/>
                  </a:cubicBezTo>
                  <a:cubicBezTo>
                    <a:pt x="7800" y="22386"/>
                    <a:pt x="7393" y="21980"/>
                    <a:pt x="7033" y="21512"/>
                  </a:cubicBezTo>
                  <a:cubicBezTo>
                    <a:pt x="6190" y="20421"/>
                    <a:pt x="5682" y="19163"/>
                    <a:pt x="5227" y="17880"/>
                  </a:cubicBezTo>
                  <a:cubicBezTo>
                    <a:pt x="5076" y="17453"/>
                    <a:pt x="4945" y="17020"/>
                    <a:pt x="4803" y="16585"/>
                  </a:cubicBezTo>
                  <a:cubicBezTo>
                    <a:pt x="4595" y="16634"/>
                    <a:pt x="4582" y="16834"/>
                    <a:pt x="4481" y="16957"/>
                  </a:cubicBezTo>
                  <a:cubicBezTo>
                    <a:pt x="4302" y="17173"/>
                    <a:pt x="4151" y="17415"/>
                    <a:pt x="3956" y="17612"/>
                  </a:cubicBezTo>
                  <a:cubicBezTo>
                    <a:pt x="3306" y="18271"/>
                    <a:pt x="2613" y="18161"/>
                    <a:pt x="2184" y="17332"/>
                  </a:cubicBezTo>
                  <a:cubicBezTo>
                    <a:pt x="1892" y="16768"/>
                    <a:pt x="1775" y="16153"/>
                    <a:pt x="1725" y="15524"/>
                  </a:cubicBezTo>
                  <a:cubicBezTo>
                    <a:pt x="1632" y="14355"/>
                    <a:pt x="1751" y="13197"/>
                    <a:pt x="1912" y="12041"/>
                  </a:cubicBezTo>
                  <a:cubicBezTo>
                    <a:pt x="1953" y="11746"/>
                    <a:pt x="1991" y="11450"/>
                    <a:pt x="2025" y="11187"/>
                  </a:cubicBezTo>
                  <a:cubicBezTo>
                    <a:pt x="1919" y="11071"/>
                    <a:pt x="1838" y="11127"/>
                    <a:pt x="1757" y="11137"/>
                  </a:cubicBezTo>
                  <a:cubicBezTo>
                    <a:pt x="1010" y="11223"/>
                    <a:pt x="551" y="10962"/>
                    <a:pt x="307" y="10252"/>
                  </a:cubicBezTo>
                  <a:cubicBezTo>
                    <a:pt x="1" y="9360"/>
                    <a:pt x="105" y="8452"/>
                    <a:pt x="356" y="7574"/>
                  </a:cubicBezTo>
                  <a:cubicBezTo>
                    <a:pt x="799" y="6030"/>
                    <a:pt x="1465" y="4584"/>
                    <a:pt x="2462" y="3312"/>
                  </a:cubicBezTo>
                  <a:cubicBezTo>
                    <a:pt x="2626" y="3103"/>
                    <a:pt x="2588" y="2919"/>
                    <a:pt x="2559" y="2708"/>
                  </a:cubicBezTo>
                  <a:cubicBezTo>
                    <a:pt x="2460" y="2002"/>
                    <a:pt x="2433" y="1290"/>
                    <a:pt x="2437" y="578"/>
                  </a:cubicBezTo>
                  <a:cubicBezTo>
                    <a:pt x="2438" y="388"/>
                    <a:pt x="2359" y="58"/>
                    <a:pt x="2626" y="30"/>
                  </a:cubicBezTo>
                  <a:cubicBezTo>
                    <a:pt x="2905" y="1"/>
                    <a:pt x="2866" y="323"/>
                    <a:pt x="2898" y="519"/>
                  </a:cubicBezTo>
                  <a:cubicBezTo>
                    <a:pt x="3023" y="1263"/>
                    <a:pt x="3165" y="2006"/>
                    <a:pt x="3241" y="2756"/>
                  </a:cubicBezTo>
                  <a:cubicBezTo>
                    <a:pt x="3283" y="3172"/>
                    <a:pt x="3437" y="3394"/>
                    <a:pt x="3824" y="3574"/>
                  </a:cubicBezTo>
                  <a:cubicBezTo>
                    <a:pt x="5041" y="4134"/>
                    <a:pt x="6191" y="4817"/>
                    <a:pt x="7234" y="5668"/>
                  </a:cubicBezTo>
                  <a:cubicBezTo>
                    <a:pt x="7484" y="5872"/>
                    <a:pt x="7737" y="6079"/>
                    <a:pt x="7953" y="6318"/>
                  </a:cubicBezTo>
                  <a:cubicBezTo>
                    <a:pt x="8724" y="7167"/>
                    <a:pt x="8627" y="7928"/>
                    <a:pt x="7640" y="8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535425" y="1400250"/>
              <a:ext cx="260925" cy="462475"/>
            </a:xfrm>
            <a:custGeom>
              <a:avLst/>
              <a:gdLst/>
              <a:ahLst/>
              <a:cxnLst/>
              <a:rect l="l" t="t" r="r" b="b"/>
              <a:pathLst>
                <a:path w="10437" h="18499" extrusionOk="0">
                  <a:moveTo>
                    <a:pt x="1977" y="0"/>
                  </a:moveTo>
                  <a:cubicBezTo>
                    <a:pt x="2155" y="836"/>
                    <a:pt x="2290" y="1536"/>
                    <a:pt x="2460" y="2225"/>
                  </a:cubicBezTo>
                  <a:cubicBezTo>
                    <a:pt x="2518" y="2464"/>
                    <a:pt x="2427" y="2652"/>
                    <a:pt x="2360" y="2847"/>
                  </a:cubicBezTo>
                  <a:cubicBezTo>
                    <a:pt x="2164" y="3418"/>
                    <a:pt x="1944" y="3980"/>
                    <a:pt x="1738" y="4548"/>
                  </a:cubicBezTo>
                  <a:cubicBezTo>
                    <a:pt x="1674" y="4722"/>
                    <a:pt x="1548" y="4894"/>
                    <a:pt x="1726" y="5183"/>
                  </a:cubicBezTo>
                  <a:cubicBezTo>
                    <a:pt x="2192" y="4603"/>
                    <a:pt x="2320" y="3885"/>
                    <a:pt x="2723" y="3243"/>
                  </a:cubicBezTo>
                  <a:cubicBezTo>
                    <a:pt x="3081" y="4324"/>
                    <a:pt x="3415" y="5320"/>
                    <a:pt x="3849" y="6279"/>
                  </a:cubicBezTo>
                  <a:cubicBezTo>
                    <a:pt x="3936" y="6474"/>
                    <a:pt x="3901" y="6647"/>
                    <a:pt x="3859" y="6841"/>
                  </a:cubicBezTo>
                  <a:cubicBezTo>
                    <a:pt x="3654" y="7811"/>
                    <a:pt x="3465" y="8785"/>
                    <a:pt x="3264" y="9756"/>
                  </a:cubicBezTo>
                  <a:cubicBezTo>
                    <a:pt x="3220" y="9966"/>
                    <a:pt x="3149" y="10171"/>
                    <a:pt x="3214" y="10392"/>
                  </a:cubicBezTo>
                  <a:cubicBezTo>
                    <a:pt x="3483" y="10450"/>
                    <a:pt x="3479" y="10210"/>
                    <a:pt x="3528" y="10077"/>
                  </a:cubicBezTo>
                  <a:cubicBezTo>
                    <a:pt x="3772" y="9408"/>
                    <a:pt x="3914" y="8709"/>
                    <a:pt x="4078" y="8017"/>
                  </a:cubicBezTo>
                  <a:cubicBezTo>
                    <a:pt x="4127" y="7808"/>
                    <a:pt x="4182" y="7600"/>
                    <a:pt x="4265" y="7271"/>
                  </a:cubicBezTo>
                  <a:cubicBezTo>
                    <a:pt x="4930" y="8705"/>
                    <a:pt x="5535" y="10049"/>
                    <a:pt x="6172" y="11377"/>
                  </a:cubicBezTo>
                  <a:cubicBezTo>
                    <a:pt x="6804" y="12693"/>
                    <a:pt x="7438" y="14010"/>
                    <a:pt x="8255" y="15223"/>
                  </a:cubicBezTo>
                  <a:cubicBezTo>
                    <a:pt x="8293" y="15205"/>
                    <a:pt x="8330" y="15187"/>
                    <a:pt x="8368" y="15169"/>
                  </a:cubicBezTo>
                  <a:cubicBezTo>
                    <a:pt x="7205" y="12470"/>
                    <a:pt x="6043" y="9769"/>
                    <a:pt x="4880" y="7070"/>
                  </a:cubicBezTo>
                  <a:cubicBezTo>
                    <a:pt x="4906" y="7041"/>
                    <a:pt x="4932" y="7014"/>
                    <a:pt x="4958" y="6986"/>
                  </a:cubicBezTo>
                  <a:cubicBezTo>
                    <a:pt x="5860" y="7535"/>
                    <a:pt x="6762" y="8085"/>
                    <a:pt x="7691" y="8652"/>
                  </a:cubicBezTo>
                  <a:cubicBezTo>
                    <a:pt x="7768" y="8453"/>
                    <a:pt x="7608" y="8377"/>
                    <a:pt x="7520" y="8289"/>
                  </a:cubicBezTo>
                  <a:cubicBezTo>
                    <a:pt x="6747" y="7524"/>
                    <a:pt x="5821" y="6960"/>
                    <a:pt x="4911" y="6383"/>
                  </a:cubicBezTo>
                  <a:cubicBezTo>
                    <a:pt x="4613" y="6195"/>
                    <a:pt x="4441" y="5976"/>
                    <a:pt x="4335" y="5655"/>
                  </a:cubicBezTo>
                  <a:cubicBezTo>
                    <a:pt x="4052" y="4797"/>
                    <a:pt x="3750" y="3945"/>
                    <a:pt x="3435" y="3034"/>
                  </a:cubicBezTo>
                  <a:cubicBezTo>
                    <a:pt x="4187" y="3040"/>
                    <a:pt x="4798" y="3385"/>
                    <a:pt x="5533" y="3546"/>
                  </a:cubicBezTo>
                  <a:cubicBezTo>
                    <a:pt x="5067" y="2984"/>
                    <a:pt x="4500" y="2708"/>
                    <a:pt x="3911" y="2542"/>
                  </a:cubicBezTo>
                  <a:cubicBezTo>
                    <a:pt x="3344" y="2382"/>
                    <a:pt x="3118" y="2052"/>
                    <a:pt x="3044" y="1515"/>
                  </a:cubicBezTo>
                  <a:cubicBezTo>
                    <a:pt x="2979" y="1049"/>
                    <a:pt x="2802" y="601"/>
                    <a:pt x="2783" y="117"/>
                  </a:cubicBezTo>
                  <a:cubicBezTo>
                    <a:pt x="2994" y="74"/>
                    <a:pt x="3118" y="207"/>
                    <a:pt x="3262" y="279"/>
                  </a:cubicBezTo>
                  <a:cubicBezTo>
                    <a:pt x="4305" y="805"/>
                    <a:pt x="5291" y="1424"/>
                    <a:pt x="6186" y="2179"/>
                  </a:cubicBezTo>
                  <a:cubicBezTo>
                    <a:pt x="6416" y="2373"/>
                    <a:pt x="6646" y="2577"/>
                    <a:pt x="6835" y="2809"/>
                  </a:cubicBezTo>
                  <a:cubicBezTo>
                    <a:pt x="7306" y="3385"/>
                    <a:pt x="7226" y="3720"/>
                    <a:pt x="6562" y="4072"/>
                  </a:cubicBezTo>
                  <a:cubicBezTo>
                    <a:pt x="5975" y="4385"/>
                    <a:pt x="5951" y="4578"/>
                    <a:pt x="6469" y="4989"/>
                  </a:cubicBezTo>
                  <a:cubicBezTo>
                    <a:pt x="7282" y="5632"/>
                    <a:pt x="8124" y="6241"/>
                    <a:pt x="8846" y="6988"/>
                  </a:cubicBezTo>
                  <a:cubicBezTo>
                    <a:pt x="9131" y="7284"/>
                    <a:pt x="9399" y="7595"/>
                    <a:pt x="9657" y="7913"/>
                  </a:cubicBezTo>
                  <a:cubicBezTo>
                    <a:pt x="9861" y="8165"/>
                    <a:pt x="10017" y="8451"/>
                    <a:pt x="10110" y="8765"/>
                  </a:cubicBezTo>
                  <a:cubicBezTo>
                    <a:pt x="10262" y="9281"/>
                    <a:pt x="10157" y="9451"/>
                    <a:pt x="9636" y="9493"/>
                  </a:cubicBezTo>
                  <a:cubicBezTo>
                    <a:pt x="9378" y="9514"/>
                    <a:pt x="9118" y="9495"/>
                    <a:pt x="8859" y="9510"/>
                  </a:cubicBezTo>
                  <a:cubicBezTo>
                    <a:pt x="8347" y="9539"/>
                    <a:pt x="8215" y="9762"/>
                    <a:pt x="8453" y="10228"/>
                  </a:cubicBezTo>
                  <a:cubicBezTo>
                    <a:pt x="8601" y="10515"/>
                    <a:pt x="8791" y="10779"/>
                    <a:pt x="8961" y="11055"/>
                  </a:cubicBezTo>
                  <a:cubicBezTo>
                    <a:pt x="9914" y="12599"/>
                    <a:pt x="10437" y="14261"/>
                    <a:pt x="10334" y="16094"/>
                  </a:cubicBezTo>
                  <a:cubicBezTo>
                    <a:pt x="10309" y="16529"/>
                    <a:pt x="10248" y="16953"/>
                    <a:pt x="10061" y="17350"/>
                  </a:cubicBezTo>
                  <a:cubicBezTo>
                    <a:pt x="9670" y="18185"/>
                    <a:pt x="8768" y="18498"/>
                    <a:pt x="7940" y="18092"/>
                  </a:cubicBezTo>
                  <a:cubicBezTo>
                    <a:pt x="7399" y="17826"/>
                    <a:pt x="7017" y="17385"/>
                    <a:pt x="6665" y="16918"/>
                  </a:cubicBezTo>
                  <a:cubicBezTo>
                    <a:pt x="5929" y="15944"/>
                    <a:pt x="5424" y="14850"/>
                    <a:pt x="5017" y="13706"/>
                  </a:cubicBezTo>
                  <a:cubicBezTo>
                    <a:pt x="4815" y="13137"/>
                    <a:pt x="4645" y="12557"/>
                    <a:pt x="4453" y="11985"/>
                  </a:cubicBezTo>
                  <a:cubicBezTo>
                    <a:pt x="4385" y="11781"/>
                    <a:pt x="4315" y="11547"/>
                    <a:pt x="4062" y="11514"/>
                  </a:cubicBezTo>
                  <a:cubicBezTo>
                    <a:pt x="3778" y="11476"/>
                    <a:pt x="3645" y="11691"/>
                    <a:pt x="3538" y="11911"/>
                  </a:cubicBezTo>
                  <a:cubicBezTo>
                    <a:pt x="3350" y="12299"/>
                    <a:pt x="3192" y="12702"/>
                    <a:pt x="2892" y="13027"/>
                  </a:cubicBezTo>
                  <a:cubicBezTo>
                    <a:pt x="2446" y="13508"/>
                    <a:pt x="2170" y="13478"/>
                    <a:pt x="1902" y="12866"/>
                  </a:cubicBezTo>
                  <a:cubicBezTo>
                    <a:pt x="1605" y="12183"/>
                    <a:pt x="1538" y="11446"/>
                    <a:pt x="1506" y="10712"/>
                  </a:cubicBezTo>
                  <a:cubicBezTo>
                    <a:pt x="1463" y="9713"/>
                    <a:pt x="1652" y="8736"/>
                    <a:pt x="1823" y="7757"/>
                  </a:cubicBezTo>
                  <a:cubicBezTo>
                    <a:pt x="1869" y="7481"/>
                    <a:pt x="1922" y="7202"/>
                    <a:pt x="1925" y="6924"/>
                  </a:cubicBezTo>
                  <a:cubicBezTo>
                    <a:pt x="1928" y="6529"/>
                    <a:pt x="1738" y="6388"/>
                    <a:pt x="1338" y="6438"/>
                  </a:cubicBezTo>
                  <a:cubicBezTo>
                    <a:pt x="1317" y="6440"/>
                    <a:pt x="1297" y="6449"/>
                    <a:pt x="1276" y="6452"/>
                  </a:cubicBezTo>
                  <a:cubicBezTo>
                    <a:pt x="366" y="6605"/>
                    <a:pt x="127" y="6414"/>
                    <a:pt x="56" y="5489"/>
                  </a:cubicBezTo>
                  <a:cubicBezTo>
                    <a:pt x="0" y="4765"/>
                    <a:pt x="135" y="4067"/>
                    <a:pt x="373" y="3391"/>
                  </a:cubicBezTo>
                  <a:cubicBezTo>
                    <a:pt x="775" y="2249"/>
                    <a:pt x="1398" y="1212"/>
                    <a:pt x="1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94550" y="2700188"/>
            <a:ext cx="63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376525"/>
            <a:ext cx="1281000" cy="11010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394550" y="3452913"/>
            <a:ext cx="6354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569975" y="-332834"/>
            <a:ext cx="3979950" cy="2782225"/>
          </a:xfrm>
          <a:custGeom>
            <a:avLst/>
            <a:gdLst/>
            <a:ahLst/>
            <a:cxnLst/>
            <a:rect l="l" t="t" r="r" b="b"/>
            <a:pathLst>
              <a:path w="159198" h="111289" extrusionOk="0">
                <a:moveTo>
                  <a:pt x="153550" y="9638"/>
                </a:moveTo>
                <a:cubicBezTo>
                  <a:pt x="172641" y="14170"/>
                  <a:pt x="137572" y="32300"/>
                  <a:pt x="127729" y="34360"/>
                </a:cubicBezTo>
                <a:cubicBezTo>
                  <a:pt x="117886" y="36420"/>
                  <a:pt x="101680" y="19023"/>
                  <a:pt x="94492" y="21999"/>
                </a:cubicBezTo>
                <a:cubicBezTo>
                  <a:pt x="87304" y="24975"/>
                  <a:pt x="91653" y="44890"/>
                  <a:pt x="84603" y="52215"/>
                </a:cubicBezTo>
                <a:cubicBezTo>
                  <a:pt x="77553" y="59540"/>
                  <a:pt x="60797" y="57205"/>
                  <a:pt x="52190" y="65949"/>
                </a:cubicBezTo>
                <a:cubicBezTo>
                  <a:pt x="43583" y="74693"/>
                  <a:pt x="40287" y="98820"/>
                  <a:pt x="32962" y="104680"/>
                </a:cubicBezTo>
                <a:cubicBezTo>
                  <a:pt x="25637" y="110540"/>
                  <a:pt x="11537" y="117361"/>
                  <a:pt x="8241" y="101109"/>
                </a:cubicBezTo>
                <a:cubicBezTo>
                  <a:pt x="4945" y="84857"/>
                  <a:pt x="-11033" y="22411"/>
                  <a:pt x="13185" y="7166"/>
                </a:cubicBezTo>
                <a:cubicBezTo>
                  <a:pt x="37403" y="-8079"/>
                  <a:pt x="134459" y="5106"/>
                  <a:pt x="153550" y="9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" name="Google Shape;29;p3"/>
          <p:cNvSpPr/>
          <p:nvPr/>
        </p:nvSpPr>
        <p:spPr>
          <a:xfrm>
            <a:off x="5805449" y="2821083"/>
            <a:ext cx="3953925" cy="2741600"/>
          </a:xfrm>
          <a:custGeom>
            <a:avLst/>
            <a:gdLst/>
            <a:ahLst/>
            <a:cxnLst/>
            <a:rect l="l" t="t" r="r" b="b"/>
            <a:pathLst>
              <a:path w="158157" h="109664" extrusionOk="0">
                <a:moveTo>
                  <a:pt x="4494" y="99980"/>
                </a:moveTo>
                <a:cubicBezTo>
                  <a:pt x="-13441" y="95183"/>
                  <a:pt x="27441" y="77917"/>
                  <a:pt x="37249" y="73669"/>
                </a:cubicBezTo>
                <a:cubicBezTo>
                  <a:pt x="47057" y="69421"/>
                  <a:pt x="55241" y="78156"/>
                  <a:pt x="63344" y="74493"/>
                </a:cubicBezTo>
                <a:cubicBezTo>
                  <a:pt x="71447" y="70831"/>
                  <a:pt x="76301" y="56547"/>
                  <a:pt x="85869" y="51694"/>
                </a:cubicBezTo>
                <a:cubicBezTo>
                  <a:pt x="95437" y="46841"/>
                  <a:pt x="114665" y="52564"/>
                  <a:pt x="120754" y="45376"/>
                </a:cubicBezTo>
                <a:cubicBezTo>
                  <a:pt x="126843" y="38188"/>
                  <a:pt x="117561" y="14713"/>
                  <a:pt x="122402" y="8568"/>
                </a:cubicBezTo>
                <a:cubicBezTo>
                  <a:pt x="127244" y="2424"/>
                  <a:pt x="146060" y="-7138"/>
                  <a:pt x="149803" y="8509"/>
                </a:cubicBezTo>
                <a:cubicBezTo>
                  <a:pt x="153546" y="24156"/>
                  <a:pt x="169077" y="87207"/>
                  <a:pt x="144859" y="102452"/>
                </a:cubicBezTo>
                <a:cubicBezTo>
                  <a:pt x="120641" y="117697"/>
                  <a:pt x="22429" y="104777"/>
                  <a:pt x="4494" y="9998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" name="Google Shape;30;p3"/>
          <p:cNvSpPr/>
          <p:nvPr/>
        </p:nvSpPr>
        <p:spPr>
          <a:xfrm>
            <a:off x="-360170" y="287351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1" name="Google Shape;31;p3"/>
          <p:cNvSpPr/>
          <p:nvPr/>
        </p:nvSpPr>
        <p:spPr>
          <a:xfrm rot="10800000">
            <a:off x="5078755" y="-19273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2" name="Google Shape;32;p3"/>
          <p:cNvGrpSpPr/>
          <p:nvPr/>
        </p:nvGrpSpPr>
        <p:grpSpPr>
          <a:xfrm>
            <a:off x="4782275" y="143500"/>
            <a:ext cx="221625" cy="207500"/>
            <a:chOff x="4629875" y="143500"/>
            <a:chExt cx="221625" cy="207500"/>
          </a:xfrm>
        </p:grpSpPr>
        <p:sp>
          <p:nvSpPr>
            <p:cNvPr id="33" name="Google Shape;33;p3"/>
            <p:cNvSpPr/>
            <p:nvPr/>
          </p:nvSpPr>
          <p:spPr>
            <a:xfrm>
              <a:off x="4629875" y="143500"/>
              <a:ext cx="221625" cy="207500"/>
            </a:xfrm>
            <a:custGeom>
              <a:avLst/>
              <a:gdLst/>
              <a:ahLst/>
              <a:cxnLst/>
              <a:rect l="l" t="t" r="r" b="b"/>
              <a:pathLst>
                <a:path w="8865" h="8300" extrusionOk="0">
                  <a:moveTo>
                    <a:pt x="3978" y="2579"/>
                  </a:moveTo>
                  <a:cubicBezTo>
                    <a:pt x="4152" y="2329"/>
                    <a:pt x="4272" y="2153"/>
                    <a:pt x="4397" y="1979"/>
                  </a:cubicBezTo>
                  <a:cubicBezTo>
                    <a:pt x="4842" y="1364"/>
                    <a:pt x="5431" y="945"/>
                    <a:pt x="6152" y="719"/>
                  </a:cubicBezTo>
                  <a:cubicBezTo>
                    <a:pt x="7624" y="257"/>
                    <a:pt x="8864" y="1306"/>
                    <a:pt x="8669" y="2847"/>
                  </a:cubicBezTo>
                  <a:cubicBezTo>
                    <a:pt x="8583" y="3525"/>
                    <a:pt x="8307" y="4128"/>
                    <a:pt x="7902" y="4675"/>
                  </a:cubicBezTo>
                  <a:cubicBezTo>
                    <a:pt x="7542" y="5162"/>
                    <a:pt x="7119" y="5591"/>
                    <a:pt x="6664" y="5990"/>
                  </a:cubicBezTo>
                  <a:cubicBezTo>
                    <a:pt x="5802" y="6748"/>
                    <a:pt x="4856" y="7386"/>
                    <a:pt x="3875" y="7972"/>
                  </a:cubicBezTo>
                  <a:cubicBezTo>
                    <a:pt x="3327" y="8299"/>
                    <a:pt x="3166" y="8253"/>
                    <a:pt x="2836" y="7730"/>
                  </a:cubicBezTo>
                  <a:cubicBezTo>
                    <a:pt x="2756" y="7604"/>
                    <a:pt x="2660" y="7488"/>
                    <a:pt x="2563" y="7373"/>
                  </a:cubicBezTo>
                  <a:cubicBezTo>
                    <a:pt x="1609" y="6240"/>
                    <a:pt x="912" y="4956"/>
                    <a:pt x="356" y="3593"/>
                  </a:cubicBezTo>
                  <a:cubicBezTo>
                    <a:pt x="101" y="2965"/>
                    <a:pt x="1" y="2304"/>
                    <a:pt x="69" y="1627"/>
                  </a:cubicBezTo>
                  <a:cubicBezTo>
                    <a:pt x="132" y="988"/>
                    <a:pt x="375" y="426"/>
                    <a:pt x="1022" y="212"/>
                  </a:cubicBezTo>
                  <a:cubicBezTo>
                    <a:pt x="1656" y="0"/>
                    <a:pt x="2262" y="155"/>
                    <a:pt x="2769" y="604"/>
                  </a:cubicBezTo>
                  <a:cubicBezTo>
                    <a:pt x="3113" y="906"/>
                    <a:pt x="3361" y="1286"/>
                    <a:pt x="3560" y="1697"/>
                  </a:cubicBezTo>
                  <a:cubicBezTo>
                    <a:pt x="3691" y="1968"/>
                    <a:pt x="3817" y="2240"/>
                    <a:pt x="3978" y="2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649925" y="166550"/>
              <a:ext cx="173875" cy="158825"/>
            </a:xfrm>
            <a:custGeom>
              <a:avLst/>
              <a:gdLst/>
              <a:ahLst/>
              <a:cxnLst/>
              <a:rect l="l" t="t" r="r" b="b"/>
              <a:pathLst>
                <a:path w="6955" h="6353" extrusionOk="0">
                  <a:moveTo>
                    <a:pt x="2667" y="6352"/>
                  </a:moveTo>
                  <a:cubicBezTo>
                    <a:pt x="2448" y="6214"/>
                    <a:pt x="2487" y="5985"/>
                    <a:pt x="2390" y="5821"/>
                  </a:cubicBezTo>
                  <a:cubicBezTo>
                    <a:pt x="2276" y="5629"/>
                    <a:pt x="2273" y="5355"/>
                    <a:pt x="1948" y="5339"/>
                  </a:cubicBezTo>
                  <a:cubicBezTo>
                    <a:pt x="1814" y="5334"/>
                    <a:pt x="1765" y="5170"/>
                    <a:pt x="1696" y="5065"/>
                  </a:cubicBezTo>
                  <a:cubicBezTo>
                    <a:pt x="1136" y="4193"/>
                    <a:pt x="642" y="3285"/>
                    <a:pt x="277" y="2313"/>
                  </a:cubicBezTo>
                  <a:cubicBezTo>
                    <a:pt x="85" y="1802"/>
                    <a:pt x="0" y="1270"/>
                    <a:pt x="110" y="724"/>
                  </a:cubicBezTo>
                  <a:cubicBezTo>
                    <a:pt x="215" y="192"/>
                    <a:pt x="537" y="0"/>
                    <a:pt x="1052" y="157"/>
                  </a:cubicBezTo>
                  <a:cubicBezTo>
                    <a:pt x="1446" y="277"/>
                    <a:pt x="1703" y="569"/>
                    <a:pt x="1915" y="900"/>
                  </a:cubicBezTo>
                  <a:cubicBezTo>
                    <a:pt x="2219" y="1373"/>
                    <a:pt x="2428" y="1894"/>
                    <a:pt x="2638" y="2414"/>
                  </a:cubicBezTo>
                  <a:cubicBezTo>
                    <a:pt x="2742" y="2671"/>
                    <a:pt x="2811" y="2977"/>
                    <a:pt x="3167" y="2989"/>
                  </a:cubicBezTo>
                  <a:cubicBezTo>
                    <a:pt x="3504" y="3002"/>
                    <a:pt x="3635" y="2729"/>
                    <a:pt x="3788" y="2493"/>
                  </a:cubicBezTo>
                  <a:cubicBezTo>
                    <a:pt x="3976" y="2205"/>
                    <a:pt x="4155" y="1908"/>
                    <a:pt x="4358" y="1631"/>
                  </a:cubicBezTo>
                  <a:cubicBezTo>
                    <a:pt x="4712" y="1149"/>
                    <a:pt x="5166" y="799"/>
                    <a:pt x="5752" y="636"/>
                  </a:cubicBezTo>
                  <a:cubicBezTo>
                    <a:pt x="6457" y="441"/>
                    <a:pt x="6955" y="812"/>
                    <a:pt x="6944" y="1548"/>
                  </a:cubicBezTo>
                  <a:cubicBezTo>
                    <a:pt x="6937" y="2059"/>
                    <a:pt x="6741" y="2515"/>
                    <a:pt x="6479" y="2944"/>
                  </a:cubicBezTo>
                  <a:cubicBezTo>
                    <a:pt x="6254" y="3313"/>
                    <a:pt x="5967" y="3637"/>
                    <a:pt x="5671" y="3950"/>
                  </a:cubicBezTo>
                  <a:cubicBezTo>
                    <a:pt x="4777" y="4892"/>
                    <a:pt x="3732" y="5643"/>
                    <a:pt x="2667" y="63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-5574028">
            <a:off x="394791" y="154995"/>
            <a:ext cx="164922" cy="184596"/>
            <a:chOff x="1859575" y="381425"/>
            <a:chExt cx="164925" cy="184600"/>
          </a:xfrm>
        </p:grpSpPr>
        <p:sp>
          <p:nvSpPr>
            <p:cNvPr id="36" name="Google Shape;36;p3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rot="1811427">
            <a:off x="8726081" y="4454106"/>
            <a:ext cx="145787" cy="181042"/>
            <a:chOff x="3012795" y="796669"/>
            <a:chExt cx="145780" cy="181033"/>
          </a:xfrm>
        </p:grpSpPr>
        <p:sp>
          <p:nvSpPr>
            <p:cNvPr id="39" name="Google Shape;39;p3"/>
            <p:cNvSpPr/>
            <p:nvPr/>
          </p:nvSpPr>
          <p:spPr>
            <a:xfrm>
              <a:off x="3012795" y="796669"/>
              <a:ext cx="145780" cy="181033"/>
            </a:xfrm>
            <a:custGeom>
              <a:avLst/>
              <a:gdLst/>
              <a:ahLst/>
              <a:cxnLst/>
              <a:rect l="l" t="t" r="r" b="b"/>
              <a:pathLst>
                <a:path w="7063" h="8771" extrusionOk="0">
                  <a:moveTo>
                    <a:pt x="4009" y="2842"/>
                  </a:moveTo>
                  <a:cubicBezTo>
                    <a:pt x="4498" y="2637"/>
                    <a:pt x="4879" y="2352"/>
                    <a:pt x="5270" y="2084"/>
                  </a:cubicBezTo>
                  <a:cubicBezTo>
                    <a:pt x="5437" y="1967"/>
                    <a:pt x="5600" y="1840"/>
                    <a:pt x="5779" y="1746"/>
                  </a:cubicBezTo>
                  <a:cubicBezTo>
                    <a:pt x="6196" y="1530"/>
                    <a:pt x="6505" y="1737"/>
                    <a:pt x="6461" y="2211"/>
                  </a:cubicBezTo>
                  <a:cubicBezTo>
                    <a:pt x="6441" y="2433"/>
                    <a:pt x="6369" y="2656"/>
                    <a:pt x="6291" y="2868"/>
                  </a:cubicBezTo>
                  <a:cubicBezTo>
                    <a:pt x="6159" y="3230"/>
                    <a:pt x="6019" y="3590"/>
                    <a:pt x="5853" y="3938"/>
                  </a:cubicBezTo>
                  <a:cubicBezTo>
                    <a:pt x="5687" y="4283"/>
                    <a:pt x="5721" y="4598"/>
                    <a:pt x="5930" y="4900"/>
                  </a:cubicBezTo>
                  <a:cubicBezTo>
                    <a:pt x="6138" y="5198"/>
                    <a:pt x="6356" y="5488"/>
                    <a:pt x="6569" y="5783"/>
                  </a:cubicBezTo>
                  <a:cubicBezTo>
                    <a:pt x="7063" y="6464"/>
                    <a:pt x="6903" y="6837"/>
                    <a:pt x="6061" y="6997"/>
                  </a:cubicBezTo>
                  <a:cubicBezTo>
                    <a:pt x="5743" y="7056"/>
                    <a:pt x="5424" y="7051"/>
                    <a:pt x="5111" y="7027"/>
                  </a:cubicBezTo>
                  <a:cubicBezTo>
                    <a:pt x="4657" y="6992"/>
                    <a:pt x="4319" y="7161"/>
                    <a:pt x="4042" y="7500"/>
                  </a:cubicBezTo>
                  <a:cubicBezTo>
                    <a:pt x="3783" y="7817"/>
                    <a:pt x="3518" y="8129"/>
                    <a:pt x="3254" y="8441"/>
                  </a:cubicBezTo>
                  <a:cubicBezTo>
                    <a:pt x="3103" y="8620"/>
                    <a:pt x="2931" y="8771"/>
                    <a:pt x="2671" y="8702"/>
                  </a:cubicBezTo>
                  <a:cubicBezTo>
                    <a:pt x="2412" y="8633"/>
                    <a:pt x="2329" y="8406"/>
                    <a:pt x="2285" y="8186"/>
                  </a:cubicBezTo>
                  <a:cubicBezTo>
                    <a:pt x="2181" y="7675"/>
                    <a:pt x="2092" y="7160"/>
                    <a:pt x="2019" y="6643"/>
                  </a:cubicBezTo>
                  <a:cubicBezTo>
                    <a:pt x="1969" y="6283"/>
                    <a:pt x="1788" y="6075"/>
                    <a:pt x="1438" y="5978"/>
                  </a:cubicBezTo>
                  <a:cubicBezTo>
                    <a:pt x="1199" y="5912"/>
                    <a:pt x="967" y="5813"/>
                    <a:pt x="742" y="5706"/>
                  </a:cubicBezTo>
                  <a:cubicBezTo>
                    <a:pt x="41" y="5373"/>
                    <a:pt x="0" y="4887"/>
                    <a:pt x="646" y="4433"/>
                  </a:cubicBezTo>
                  <a:cubicBezTo>
                    <a:pt x="904" y="4252"/>
                    <a:pt x="1188" y="4100"/>
                    <a:pt x="1476" y="3970"/>
                  </a:cubicBezTo>
                  <a:cubicBezTo>
                    <a:pt x="1892" y="3785"/>
                    <a:pt x="2087" y="3536"/>
                    <a:pt x="2088" y="3035"/>
                  </a:cubicBezTo>
                  <a:cubicBezTo>
                    <a:pt x="2090" y="2220"/>
                    <a:pt x="2081" y="1399"/>
                    <a:pt x="2204" y="586"/>
                  </a:cubicBezTo>
                  <a:cubicBezTo>
                    <a:pt x="2240" y="353"/>
                    <a:pt x="2274" y="118"/>
                    <a:pt x="2550" y="62"/>
                  </a:cubicBezTo>
                  <a:cubicBezTo>
                    <a:pt x="2846" y="0"/>
                    <a:pt x="3033" y="184"/>
                    <a:pt x="3128" y="428"/>
                  </a:cubicBezTo>
                  <a:cubicBezTo>
                    <a:pt x="3284" y="829"/>
                    <a:pt x="3402" y="1245"/>
                    <a:pt x="3542" y="1652"/>
                  </a:cubicBezTo>
                  <a:cubicBezTo>
                    <a:pt x="3673" y="2036"/>
                    <a:pt x="3750" y="2442"/>
                    <a:pt x="4009" y="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038966" y="830519"/>
              <a:ext cx="97318" cy="125821"/>
            </a:xfrm>
            <a:custGeom>
              <a:avLst/>
              <a:gdLst/>
              <a:ahLst/>
              <a:cxnLst/>
              <a:rect l="l" t="t" r="r" b="b"/>
              <a:pathLst>
                <a:path w="4715" h="6096" extrusionOk="0">
                  <a:moveTo>
                    <a:pt x="1587" y="1"/>
                  </a:moveTo>
                  <a:cubicBezTo>
                    <a:pt x="1749" y="446"/>
                    <a:pt x="1895" y="897"/>
                    <a:pt x="2080" y="1334"/>
                  </a:cubicBezTo>
                  <a:cubicBezTo>
                    <a:pt x="2311" y="1877"/>
                    <a:pt x="2637" y="2005"/>
                    <a:pt x="3166" y="1731"/>
                  </a:cubicBezTo>
                  <a:cubicBezTo>
                    <a:pt x="3577" y="1518"/>
                    <a:pt x="3954" y="1238"/>
                    <a:pt x="4396" y="955"/>
                  </a:cubicBezTo>
                  <a:cubicBezTo>
                    <a:pt x="4363" y="1334"/>
                    <a:pt x="4213" y="1619"/>
                    <a:pt x="4060" y="1886"/>
                  </a:cubicBezTo>
                  <a:cubicBezTo>
                    <a:pt x="3641" y="2617"/>
                    <a:pt x="3775" y="3275"/>
                    <a:pt x="4261" y="3910"/>
                  </a:cubicBezTo>
                  <a:cubicBezTo>
                    <a:pt x="4410" y="4105"/>
                    <a:pt x="4550" y="4307"/>
                    <a:pt x="4715" y="4537"/>
                  </a:cubicBezTo>
                  <a:cubicBezTo>
                    <a:pt x="4493" y="4710"/>
                    <a:pt x="4256" y="4650"/>
                    <a:pt x="4053" y="4631"/>
                  </a:cubicBezTo>
                  <a:cubicBezTo>
                    <a:pt x="3189" y="4547"/>
                    <a:pt x="2561" y="4900"/>
                    <a:pt x="2102" y="5613"/>
                  </a:cubicBezTo>
                  <a:cubicBezTo>
                    <a:pt x="1994" y="5782"/>
                    <a:pt x="1860" y="5935"/>
                    <a:pt x="1737" y="6096"/>
                  </a:cubicBezTo>
                  <a:cubicBezTo>
                    <a:pt x="1494" y="5974"/>
                    <a:pt x="1577" y="5766"/>
                    <a:pt x="1547" y="5609"/>
                  </a:cubicBezTo>
                  <a:cubicBezTo>
                    <a:pt x="1490" y="5320"/>
                    <a:pt x="1460" y="5025"/>
                    <a:pt x="1428" y="4733"/>
                  </a:cubicBezTo>
                  <a:cubicBezTo>
                    <a:pt x="1367" y="4178"/>
                    <a:pt x="1069" y="3826"/>
                    <a:pt x="547" y="3633"/>
                  </a:cubicBezTo>
                  <a:cubicBezTo>
                    <a:pt x="363" y="3565"/>
                    <a:pt x="141" y="3550"/>
                    <a:pt x="1" y="3334"/>
                  </a:cubicBezTo>
                  <a:cubicBezTo>
                    <a:pt x="191" y="3141"/>
                    <a:pt x="451" y="3065"/>
                    <a:pt x="682" y="2947"/>
                  </a:cubicBezTo>
                  <a:cubicBezTo>
                    <a:pt x="1074" y="2747"/>
                    <a:pt x="1314" y="2463"/>
                    <a:pt x="1334" y="1994"/>
                  </a:cubicBezTo>
                  <a:cubicBezTo>
                    <a:pt x="1362" y="1342"/>
                    <a:pt x="1431" y="693"/>
                    <a:pt x="1483" y="42"/>
                  </a:cubicBezTo>
                  <a:cubicBezTo>
                    <a:pt x="1517" y="28"/>
                    <a:pt x="1552" y="14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 rot="-8338872">
            <a:off x="8711897" y="108957"/>
            <a:ext cx="174156" cy="12078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2515917">
            <a:off x="384692" y="4681828"/>
            <a:ext cx="138721" cy="13279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ubTitle" idx="1"/>
          </p:nvPr>
        </p:nvSpPr>
        <p:spPr>
          <a:xfrm>
            <a:off x="2248506" y="2128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2"/>
          </p:nvPr>
        </p:nvSpPr>
        <p:spPr>
          <a:xfrm>
            <a:off x="5707609" y="2128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3"/>
          </p:nvPr>
        </p:nvSpPr>
        <p:spPr>
          <a:xfrm>
            <a:off x="2248506" y="3561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4"/>
          </p:nvPr>
        </p:nvSpPr>
        <p:spPr>
          <a:xfrm>
            <a:off x="5707609" y="3561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5"/>
          </p:nvPr>
        </p:nvSpPr>
        <p:spPr>
          <a:xfrm>
            <a:off x="2248506" y="16493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6"/>
          </p:nvPr>
        </p:nvSpPr>
        <p:spPr>
          <a:xfrm>
            <a:off x="2248506" y="308285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7"/>
          </p:nvPr>
        </p:nvSpPr>
        <p:spPr>
          <a:xfrm>
            <a:off x="5707606" y="16493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8"/>
          </p:nvPr>
        </p:nvSpPr>
        <p:spPr>
          <a:xfrm>
            <a:off x="5707606" y="308285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954726" y="44345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7" name="Google Shape;277;p21"/>
          <p:cNvSpPr/>
          <p:nvPr/>
        </p:nvSpPr>
        <p:spPr>
          <a:xfrm flipH="1">
            <a:off x="-655025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78" name="Google Shape;278;p21"/>
          <p:cNvSpPr/>
          <p:nvPr/>
        </p:nvSpPr>
        <p:spPr>
          <a:xfrm>
            <a:off x="8532872" y="-143600"/>
            <a:ext cx="1066500" cy="10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10295609">
            <a:off x="8165772" y="166675"/>
            <a:ext cx="123123" cy="211163"/>
          </a:xfrm>
          <a:prstGeom prst="triangle">
            <a:avLst>
              <a:gd name="adj" fmla="val 41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375445" y="272662"/>
            <a:ext cx="173706" cy="171539"/>
          </a:xfrm>
          <a:custGeom>
            <a:avLst/>
            <a:gdLst/>
            <a:ahLst/>
            <a:cxnLst/>
            <a:rect l="l" t="t" r="r" b="b"/>
            <a:pathLst>
              <a:path w="8416" h="8311" extrusionOk="0">
                <a:moveTo>
                  <a:pt x="2730" y="3281"/>
                </a:moveTo>
                <a:cubicBezTo>
                  <a:pt x="2167" y="2583"/>
                  <a:pt x="1680" y="1989"/>
                  <a:pt x="1205" y="1385"/>
                </a:cubicBezTo>
                <a:cubicBezTo>
                  <a:pt x="1009" y="1137"/>
                  <a:pt x="817" y="881"/>
                  <a:pt x="728" y="567"/>
                </a:cubicBezTo>
                <a:cubicBezTo>
                  <a:pt x="686" y="423"/>
                  <a:pt x="693" y="284"/>
                  <a:pt x="808" y="195"/>
                </a:cubicBezTo>
                <a:cubicBezTo>
                  <a:pt x="940" y="93"/>
                  <a:pt x="1070" y="176"/>
                  <a:pt x="1172" y="273"/>
                </a:cubicBezTo>
                <a:cubicBezTo>
                  <a:pt x="1417" y="510"/>
                  <a:pt x="1670" y="739"/>
                  <a:pt x="1893" y="996"/>
                </a:cubicBezTo>
                <a:cubicBezTo>
                  <a:pt x="2492" y="1680"/>
                  <a:pt x="3074" y="2378"/>
                  <a:pt x="3666" y="3067"/>
                </a:cubicBezTo>
                <a:cubicBezTo>
                  <a:pt x="3776" y="3196"/>
                  <a:pt x="3855" y="3373"/>
                  <a:pt x="4099" y="3415"/>
                </a:cubicBezTo>
                <a:cubicBezTo>
                  <a:pt x="4360" y="2266"/>
                  <a:pt x="4386" y="1087"/>
                  <a:pt x="4854" y="1"/>
                </a:cubicBezTo>
                <a:cubicBezTo>
                  <a:pt x="5199" y="1016"/>
                  <a:pt x="4854" y="2036"/>
                  <a:pt x="4857" y="3112"/>
                </a:cubicBezTo>
                <a:cubicBezTo>
                  <a:pt x="6071" y="2481"/>
                  <a:pt x="7083" y="1573"/>
                  <a:pt x="8415" y="1279"/>
                </a:cubicBezTo>
                <a:cubicBezTo>
                  <a:pt x="7737" y="2219"/>
                  <a:pt x="6768" y="2810"/>
                  <a:pt x="5813" y="3528"/>
                </a:cubicBezTo>
                <a:cubicBezTo>
                  <a:pt x="6627" y="3888"/>
                  <a:pt x="7603" y="3611"/>
                  <a:pt x="8326" y="4357"/>
                </a:cubicBezTo>
                <a:cubicBezTo>
                  <a:pt x="7071" y="4356"/>
                  <a:pt x="5927" y="4365"/>
                  <a:pt x="4642" y="4222"/>
                </a:cubicBezTo>
                <a:cubicBezTo>
                  <a:pt x="5156" y="5120"/>
                  <a:pt x="5920" y="5708"/>
                  <a:pt x="6272" y="6720"/>
                </a:cubicBezTo>
                <a:cubicBezTo>
                  <a:pt x="5582" y="6296"/>
                  <a:pt x="5176" y="5754"/>
                  <a:pt x="4608" y="5244"/>
                </a:cubicBezTo>
                <a:cubicBezTo>
                  <a:pt x="4506" y="5982"/>
                  <a:pt x="4412" y="6623"/>
                  <a:pt x="4330" y="7265"/>
                </a:cubicBezTo>
                <a:cubicBezTo>
                  <a:pt x="4293" y="7559"/>
                  <a:pt x="4246" y="7849"/>
                  <a:pt x="4110" y="8115"/>
                </a:cubicBezTo>
                <a:cubicBezTo>
                  <a:pt x="4057" y="8219"/>
                  <a:pt x="3964" y="8310"/>
                  <a:pt x="3841" y="8282"/>
                </a:cubicBezTo>
                <a:cubicBezTo>
                  <a:pt x="3726" y="8255"/>
                  <a:pt x="3648" y="8157"/>
                  <a:pt x="3651" y="8032"/>
                </a:cubicBezTo>
                <a:cubicBezTo>
                  <a:pt x="3660" y="7600"/>
                  <a:pt x="3663" y="7169"/>
                  <a:pt x="3696" y="6739"/>
                </a:cubicBezTo>
                <a:cubicBezTo>
                  <a:pt x="3739" y="6155"/>
                  <a:pt x="3807" y="5573"/>
                  <a:pt x="3875" y="4883"/>
                </a:cubicBezTo>
                <a:cubicBezTo>
                  <a:pt x="3326" y="5243"/>
                  <a:pt x="2857" y="5551"/>
                  <a:pt x="2387" y="5861"/>
                </a:cubicBezTo>
                <a:cubicBezTo>
                  <a:pt x="1933" y="6160"/>
                  <a:pt x="1479" y="6462"/>
                  <a:pt x="1021" y="6760"/>
                </a:cubicBezTo>
                <a:cubicBezTo>
                  <a:pt x="890" y="6846"/>
                  <a:pt x="750" y="6923"/>
                  <a:pt x="610" y="6998"/>
                </a:cubicBezTo>
                <a:cubicBezTo>
                  <a:pt x="432" y="7093"/>
                  <a:pt x="249" y="7098"/>
                  <a:pt x="123" y="6927"/>
                </a:cubicBezTo>
                <a:cubicBezTo>
                  <a:pt x="1" y="6760"/>
                  <a:pt x="35" y="6569"/>
                  <a:pt x="168" y="6425"/>
                </a:cubicBezTo>
                <a:cubicBezTo>
                  <a:pt x="338" y="6243"/>
                  <a:pt x="515" y="6061"/>
                  <a:pt x="715" y="5917"/>
                </a:cubicBezTo>
                <a:cubicBezTo>
                  <a:pt x="1379" y="5440"/>
                  <a:pt x="2057" y="4981"/>
                  <a:pt x="2725" y="4512"/>
                </a:cubicBezTo>
                <a:cubicBezTo>
                  <a:pt x="2845" y="4428"/>
                  <a:pt x="3004" y="4377"/>
                  <a:pt x="3079" y="4165"/>
                </a:cubicBezTo>
                <a:cubicBezTo>
                  <a:pt x="2371" y="4089"/>
                  <a:pt x="1707" y="3996"/>
                  <a:pt x="1053" y="3844"/>
                </a:cubicBezTo>
                <a:cubicBezTo>
                  <a:pt x="942" y="3819"/>
                  <a:pt x="828" y="3807"/>
                  <a:pt x="720" y="3772"/>
                </a:cubicBezTo>
                <a:cubicBezTo>
                  <a:pt x="552" y="3717"/>
                  <a:pt x="342" y="3681"/>
                  <a:pt x="344" y="3445"/>
                </a:cubicBezTo>
                <a:cubicBezTo>
                  <a:pt x="347" y="3169"/>
                  <a:pt x="572" y="3133"/>
                  <a:pt x="778" y="3114"/>
                </a:cubicBezTo>
                <a:cubicBezTo>
                  <a:pt x="1394" y="3058"/>
                  <a:pt x="1997" y="3194"/>
                  <a:pt x="2730" y="3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8690806" y="3991125"/>
            <a:ext cx="208072" cy="305855"/>
          </a:xfrm>
          <a:custGeom>
            <a:avLst/>
            <a:gdLst/>
            <a:ahLst/>
            <a:cxnLst/>
            <a:rect l="l" t="t" r="r" b="b"/>
            <a:pathLst>
              <a:path w="3477" h="5111" extrusionOk="0">
                <a:moveTo>
                  <a:pt x="3477" y="1825"/>
                </a:moveTo>
                <a:cubicBezTo>
                  <a:pt x="3106" y="1571"/>
                  <a:pt x="3034" y="1215"/>
                  <a:pt x="2698" y="1001"/>
                </a:cubicBezTo>
                <a:cubicBezTo>
                  <a:pt x="2544" y="1686"/>
                  <a:pt x="2403" y="2325"/>
                  <a:pt x="2254" y="2962"/>
                </a:cubicBezTo>
                <a:cubicBezTo>
                  <a:pt x="2165" y="3338"/>
                  <a:pt x="2084" y="3719"/>
                  <a:pt x="1962" y="4085"/>
                </a:cubicBezTo>
                <a:cubicBezTo>
                  <a:pt x="1851" y="4414"/>
                  <a:pt x="1667" y="4710"/>
                  <a:pt x="1358" y="4900"/>
                </a:cubicBezTo>
                <a:cubicBezTo>
                  <a:pt x="1019" y="5110"/>
                  <a:pt x="669" y="5103"/>
                  <a:pt x="395" y="4883"/>
                </a:cubicBezTo>
                <a:cubicBezTo>
                  <a:pt x="94" y="4641"/>
                  <a:pt x="0" y="4200"/>
                  <a:pt x="171" y="3828"/>
                </a:cubicBezTo>
                <a:cubicBezTo>
                  <a:pt x="328" y="3486"/>
                  <a:pt x="640" y="3255"/>
                  <a:pt x="1000" y="3374"/>
                </a:cubicBezTo>
                <a:cubicBezTo>
                  <a:pt x="1421" y="3514"/>
                  <a:pt x="1477" y="3280"/>
                  <a:pt x="1556" y="3004"/>
                </a:cubicBezTo>
                <a:cubicBezTo>
                  <a:pt x="1752" y="2322"/>
                  <a:pt x="1946" y="1638"/>
                  <a:pt x="2140" y="955"/>
                </a:cubicBezTo>
                <a:cubicBezTo>
                  <a:pt x="2187" y="790"/>
                  <a:pt x="2216" y="617"/>
                  <a:pt x="2278" y="458"/>
                </a:cubicBezTo>
                <a:cubicBezTo>
                  <a:pt x="2432" y="59"/>
                  <a:pt x="2747" y="1"/>
                  <a:pt x="3002" y="341"/>
                </a:cubicBezTo>
                <a:cubicBezTo>
                  <a:pt x="3306" y="745"/>
                  <a:pt x="3425" y="1222"/>
                  <a:pt x="3477" y="1825"/>
                </a:cubicBezTo>
                <a:close/>
              </a:path>
            </a:pathLst>
          </a:custGeom>
          <a:solidFill>
            <a:srgbClr val="0303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1"/>
          <p:cNvGrpSpPr/>
          <p:nvPr/>
        </p:nvGrpSpPr>
        <p:grpSpPr>
          <a:xfrm rot="-2867992">
            <a:off x="398494" y="4101319"/>
            <a:ext cx="438834" cy="871797"/>
            <a:chOff x="6708100" y="249288"/>
            <a:chExt cx="540375" cy="1073600"/>
          </a:xfrm>
        </p:grpSpPr>
        <p:sp>
          <p:nvSpPr>
            <p:cNvPr id="283" name="Google Shape;283;p21"/>
            <p:cNvSpPr/>
            <p:nvPr/>
          </p:nvSpPr>
          <p:spPr>
            <a:xfrm>
              <a:off x="6708100" y="249288"/>
              <a:ext cx="540375" cy="1073600"/>
            </a:xfrm>
            <a:custGeom>
              <a:avLst/>
              <a:gdLst/>
              <a:ahLst/>
              <a:cxnLst/>
              <a:rect l="l" t="t" r="r" b="b"/>
              <a:pathLst>
                <a:path w="21615" h="42944" extrusionOk="0">
                  <a:moveTo>
                    <a:pt x="11" y="22432"/>
                  </a:moveTo>
                  <a:cubicBezTo>
                    <a:pt x="144" y="18285"/>
                    <a:pt x="1061" y="14359"/>
                    <a:pt x="3219" y="10762"/>
                  </a:cubicBezTo>
                  <a:cubicBezTo>
                    <a:pt x="4368" y="8847"/>
                    <a:pt x="5865" y="7249"/>
                    <a:pt x="7530" y="5790"/>
                  </a:cubicBezTo>
                  <a:cubicBezTo>
                    <a:pt x="10352" y="3318"/>
                    <a:pt x="13597" y="1617"/>
                    <a:pt x="17180" y="543"/>
                  </a:cubicBezTo>
                  <a:cubicBezTo>
                    <a:pt x="17717" y="382"/>
                    <a:pt x="18253" y="219"/>
                    <a:pt x="18807" y="115"/>
                  </a:cubicBezTo>
                  <a:cubicBezTo>
                    <a:pt x="19414" y="0"/>
                    <a:pt x="19917" y="179"/>
                    <a:pt x="20357" y="575"/>
                  </a:cubicBezTo>
                  <a:cubicBezTo>
                    <a:pt x="20865" y="1032"/>
                    <a:pt x="21210" y="1603"/>
                    <a:pt x="21459" y="2232"/>
                  </a:cubicBezTo>
                  <a:cubicBezTo>
                    <a:pt x="21614" y="2622"/>
                    <a:pt x="21556" y="2994"/>
                    <a:pt x="21332" y="3344"/>
                  </a:cubicBezTo>
                  <a:cubicBezTo>
                    <a:pt x="21073" y="3751"/>
                    <a:pt x="20721" y="4068"/>
                    <a:pt x="20357" y="4375"/>
                  </a:cubicBezTo>
                  <a:cubicBezTo>
                    <a:pt x="19267" y="5296"/>
                    <a:pt x="18173" y="6215"/>
                    <a:pt x="17260" y="7318"/>
                  </a:cubicBezTo>
                  <a:cubicBezTo>
                    <a:pt x="15642" y="9267"/>
                    <a:pt x="14531" y="11506"/>
                    <a:pt x="13611" y="13846"/>
                  </a:cubicBezTo>
                  <a:cubicBezTo>
                    <a:pt x="12265" y="17274"/>
                    <a:pt x="11935" y="20833"/>
                    <a:pt x="12266" y="24477"/>
                  </a:cubicBezTo>
                  <a:cubicBezTo>
                    <a:pt x="12468" y="26694"/>
                    <a:pt x="12759" y="28896"/>
                    <a:pt x="13333" y="31052"/>
                  </a:cubicBezTo>
                  <a:cubicBezTo>
                    <a:pt x="13953" y="33383"/>
                    <a:pt x="15170" y="35367"/>
                    <a:pt x="16884" y="37053"/>
                  </a:cubicBezTo>
                  <a:cubicBezTo>
                    <a:pt x="17192" y="37355"/>
                    <a:pt x="17508" y="37651"/>
                    <a:pt x="17815" y="37954"/>
                  </a:cubicBezTo>
                  <a:cubicBezTo>
                    <a:pt x="18312" y="38446"/>
                    <a:pt x="18419" y="39047"/>
                    <a:pt x="18214" y="39687"/>
                  </a:cubicBezTo>
                  <a:cubicBezTo>
                    <a:pt x="17930" y="40577"/>
                    <a:pt x="17421" y="41365"/>
                    <a:pt x="16944" y="42156"/>
                  </a:cubicBezTo>
                  <a:cubicBezTo>
                    <a:pt x="16661" y="42626"/>
                    <a:pt x="16139" y="42856"/>
                    <a:pt x="15567" y="42901"/>
                  </a:cubicBezTo>
                  <a:cubicBezTo>
                    <a:pt x="15021" y="42943"/>
                    <a:pt x="14488" y="42874"/>
                    <a:pt x="13965" y="42729"/>
                  </a:cubicBezTo>
                  <a:cubicBezTo>
                    <a:pt x="13320" y="42548"/>
                    <a:pt x="12687" y="42336"/>
                    <a:pt x="12076" y="42061"/>
                  </a:cubicBezTo>
                  <a:cubicBezTo>
                    <a:pt x="7782" y="40126"/>
                    <a:pt x="4692" y="36966"/>
                    <a:pt x="2606" y="32779"/>
                  </a:cubicBezTo>
                  <a:cubicBezTo>
                    <a:pt x="1211" y="29983"/>
                    <a:pt x="429" y="27017"/>
                    <a:pt x="128" y="23915"/>
                  </a:cubicBezTo>
                  <a:cubicBezTo>
                    <a:pt x="92" y="23550"/>
                    <a:pt x="46" y="23186"/>
                    <a:pt x="12" y="22820"/>
                  </a:cubicBezTo>
                  <a:cubicBezTo>
                    <a:pt x="1" y="22692"/>
                    <a:pt x="11" y="22561"/>
                    <a:pt x="11" y="224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730325" y="293663"/>
              <a:ext cx="454050" cy="997425"/>
            </a:xfrm>
            <a:custGeom>
              <a:avLst/>
              <a:gdLst/>
              <a:ahLst/>
              <a:cxnLst/>
              <a:rect l="l" t="t" r="r" b="b"/>
              <a:pathLst>
                <a:path w="18162" h="39897" extrusionOk="0">
                  <a:moveTo>
                    <a:pt x="7777" y="33506"/>
                  </a:moveTo>
                  <a:cubicBezTo>
                    <a:pt x="9344" y="35985"/>
                    <a:pt x="11451" y="37829"/>
                    <a:pt x="14213" y="38896"/>
                  </a:cubicBezTo>
                  <a:cubicBezTo>
                    <a:pt x="14124" y="39399"/>
                    <a:pt x="13824" y="39577"/>
                    <a:pt x="13397" y="39717"/>
                  </a:cubicBezTo>
                  <a:cubicBezTo>
                    <a:pt x="12845" y="39896"/>
                    <a:pt x="12372" y="39829"/>
                    <a:pt x="11846" y="39608"/>
                  </a:cubicBezTo>
                  <a:cubicBezTo>
                    <a:pt x="9454" y="38605"/>
                    <a:pt x="7455" y="37047"/>
                    <a:pt x="5608" y="35268"/>
                  </a:cubicBezTo>
                  <a:cubicBezTo>
                    <a:pt x="5286" y="34957"/>
                    <a:pt x="5031" y="34571"/>
                    <a:pt x="4764" y="34203"/>
                  </a:cubicBezTo>
                  <a:cubicBezTo>
                    <a:pt x="2842" y="31543"/>
                    <a:pt x="1569" y="28588"/>
                    <a:pt x="787" y="25410"/>
                  </a:cubicBezTo>
                  <a:cubicBezTo>
                    <a:pt x="373" y="23727"/>
                    <a:pt x="62" y="22023"/>
                    <a:pt x="47" y="20292"/>
                  </a:cubicBezTo>
                  <a:cubicBezTo>
                    <a:pt x="1" y="15005"/>
                    <a:pt x="1740" y="10391"/>
                    <a:pt x="5337" y="6489"/>
                  </a:cubicBezTo>
                  <a:cubicBezTo>
                    <a:pt x="7803" y="3813"/>
                    <a:pt x="10684" y="1737"/>
                    <a:pt x="14061" y="356"/>
                  </a:cubicBezTo>
                  <a:cubicBezTo>
                    <a:pt x="14630" y="123"/>
                    <a:pt x="15212" y="19"/>
                    <a:pt x="15825" y="11"/>
                  </a:cubicBezTo>
                  <a:cubicBezTo>
                    <a:pt x="16758" y="1"/>
                    <a:pt x="17368" y="497"/>
                    <a:pt x="17804" y="1247"/>
                  </a:cubicBezTo>
                  <a:cubicBezTo>
                    <a:pt x="18161" y="1863"/>
                    <a:pt x="18047" y="2576"/>
                    <a:pt x="17546" y="3089"/>
                  </a:cubicBezTo>
                  <a:cubicBezTo>
                    <a:pt x="16972" y="3675"/>
                    <a:pt x="16347" y="4209"/>
                    <a:pt x="15805" y="4829"/>
                  </a:cubicBezTo>
                  <a:cubicBezTo>
                    <a:pt x="12938" y="8103"/>
                    <a:pt x="11165" y="11894"/>
                    <a:pt x="10614" y="16204"/>
                  </a:cubicBezTo>
                  <a:cubicBezTo>
                    <a:pt x="10030" y="20775"/>
                    <a:pt x="10367" y="25289"/>
                    <a:pt x="11641" y="29737"/>
                  </a:cubicBezTo>
                  <a:cubicBezTo>
                    <a:pt x="12295" y="32021"/>
                    <a:pt x="13573" y="33910"/>
                    <a:pt x="15059" y="35698"/>
                  </a:cubicBezTo>
                  <a:cubicBezTo>
                    <a:pt x="15508" y="36238"/>
                    <a:pt x="15515" y="36234"/>
                    <a:pt x="15376" y="36871"/>
                  </a:cubicBezTo>
                  <a:cubicBezTo>
                    <a:pt x="12465" y="35000"/>
                    <a:pt x="10761" y="32244"/>
                    <a:pt x="9533" y="29101"/>
                  </a:cubicBezTo>
                  <a:cubicBezTo>
                    <a:pt x="9437" y="29270"/>
                    <a:pt x="9500" y="29388"/>
                    <a:pt x="9538" y="29510"/>
                  </a:cubicBezTo>
                  <a:cubicBezTo>
                    <a:pt x="10368" y="32191"/>
                    <a:pt x="11839" y="34467"/>
                    <a:pt x="13879" y="36381"/>
                  </a:cubicBezTo>
                  <a:cubicBezTo>
                    <a:pt x="14243" y="36722"/>
                    <a:pt x="14640" y="37024"/>
                    <a:pt x="15071" y="37272"/>
                  </a:cubicBezTo>
                  <a:cubicBezTo>
                    <a:pt x="15346" y="37430"/>
                    <a:pt x="15360" y="37604"/>
                    <a:pt x="15202" y="37848"/>
                  </a:cubicBezTo>
                  <a:cubicBezTo>
                    <a:pt x="15022" y="38125"/>
                    <a:pt x="14751" y="38312"/>
                    <a:pt x="14537" y="38554"/>
                  </a:cubicBezTo>
                  <a:cubicBezTo>
                    <a:pt x="14401" y="38707"/>
                    <a:pt x="14272" y="38626"/>
                    <a:pt x="14132" y="38565"/>
                  </a:cubicBezTo>
                  <a:cubicBezTo>
                    <a:pt x="12693" y="37946"/>
                    <a:pt x="11374" y="37143"/>
                    <a:pt x="10235" y="36055"/>
                  </a:cubicBezTo>
                  <a:cubicBezTo>
                    <a:pt x="9374" y="35233"/>
                    <a:pt x="8583" y="34351"/>
                    <a:pt x="7905" y="33370"/>
                  </a:cubicBezTo>
                  <a:cubicBezTo>
                    <a:pt x="7078" y="32487"/>
                    <a:pt x="6615" y="31392"/>
                    <a:pt x="6024" y="30269"/>
                  </a:cubicBezTo>
                  <a:cubicBezTo>
                    <a:pt x="6415" y="31129"/>
                    <a:pt x="6844" y="31872"/>
                    <a:pt x="7296" y="32605"/>
                  </a:cubicBezTo>
                  <a:cubicBezTo>
                    <a:pt x="7475" y="32895"/>
                    <a:pt x="7698" y="33163"/>
                    <a:pt x="7777" y="33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79900" y="1048338"/>
              <a:ext cx="48075" cy="82975"/>
            </a:xfrm>
            <a:custGeom>
              <a:avLst/>
              <a:gdLst/>
              <a:ahLst/>
              <a:cxnLst/>
              <a:rect l="l" t="t" r="r" b="b"/>
              <a:pathLst>
                <a:path w="1923" h="3319" extrusionOk="0">
                  <a:moveTo>
                    <a:pt x="1794" y="3319"/>
                  </a:moveTo>
                  <a:cubicBezTo>
                    <a:pt x="1014" y="2313"/>
                    <a:pt x="466" y="1180"/>
                    <a:pt x="0" y="0"/>
                  </a:cubicBezTo>
                  <a:cubicBezTo>
                    <a:pt x="623" y="1074"/>
                    <a:pt x="1292" y="2116"/>
                    <a:pt x="1922" y="3183"/>
                  </a:cubicBezTo>
                  <a:cubicBezTo>
                    <a:pt x="1880" y="3228"/>
                    <a:pt x="1836" y="3273"/>
                    <a:pt x="1794" y="3319"/>
                  </a:cubicBezTo>
                  <a:close/>
                </a:path>
              </a:pathLst>
            </a:custGeom>
            <a:solidFill>
              <a:srgbClr val="42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6791300" y="338188"/>
              <a:ext cx="318725" cy="886800"/>
            </a:xfrm>
            <a:custGeom>
              <a:avLst/>
              <a:gdLst/>
              <a:ahLst/>
              <a:cxnLst/>
              <a:rect l="l" t="t" r="r" b="b"/>
              <a:pathLst>
                <a:path w="12749" h="35472" extrusionOk="0">
                  <a:moveTo>
                    <a:pt x="10561" y="35472"/>
                  </a:moveTo>
                  <a:cubicBezTo>
                    <a:pt x="9806" y="35081"/>
                    <a:pt x="9266" y="34591"/>
                    <a:pt x="8750" y="34079"/>
                  </a:cubicBezTo>
                  <a:cubicBezTo>
                    <a:pt x="6712" y="32061"/>
                    <a:pt x="5385" y="29614"/>
                    <a:pt x="4445" y="26933"/>
                  </a:cubicBezTo>
                  <a:cubicBezTo>
                    <a:pt x="3894" y="25362"/>
                    <a:pt x="3458" y="23761"/>
                    <a:pt x="3279" y="22102"/>
                  </a:cubicBezTo>
                  <a:cubicBezTo>
                    <a:pt x="3251" y="21851"/>
                    <a:pt x="3182" y="21735"/>
                    <a:pt x="2901" y="21703"/>
                  </a:cubicBezTo>
                  <a:cubicBezTo>
                    <a:pt x="1868" y="21588"/>
                    <a:pt x="1179" y="20961"/>
                    <a:pt x="691" y="20093"/>
                  </a:cubicBezTo>
                  <a:cubicBezTo>
                    <a:pt x="192" y="19206"/>
                    <a:pt x="11" y="18240"/>
                    <a:pt x="7" y="17229"/>
                  </a:cubicBezTo>
                  <a:cubicBezTo>
                    <a:pt x="1" y="15853"/>
                    <a:pt x="360" y="14585"/>
                    <a:pt x="1089" y="13423"/>
                  </a:cubicBezTo>
                  <a:cubicBezTo>
                    <a:pt x="1450" y="12847"/>
                    <a:pt x="1918" y="12373"/>
                    <a:pt x="2526" y="12053"/>
                  </a:cubicBezTo>
                  <a:cubicBezTo>
                    <a:pt x="2871" y="11870"/>
                    <a:pt x="3242" y="11689"/>
                    <a:pt x="3633" y="11754"/>
                  </a:cubicBezTo>
                  <a:cubicBezTo>
                    <a:pt x="4139" y="11837"/>
                    <a:pt x="4283" y="11566"/>
                    <a:pt x="4449" y="11169"/>
                  </a:cubicBezTo>
                  <a:cubicBezTo>
                    <a:pt x="5585" y="8447"/>
                    <a:pt x="6996" y="5882"/>
                    <a:pt x="8949" y="3650"/>
                  </a:cubicBezTo>
                  <a:cubicBezTo>
                    <a:pt x="10088" y="2350"/>
                    <a:pt x="11327" y="1149"/>
                    <a:pt x="12682" y="0"/>
                  </a:cubicBezTo>
                  <a:cubicBezTo>
                    <a:pt x="12749" y="235"/>
                    <a:pt x="12586" y="304"/>
                    <a:pt x="12500" y="395"/>
                  </a:cubicBezTo>
                  <a:cubicBezTo>
                    <a:pt x="11908" y="1023"/>
                    <a:pt x="11310" y="1647"/>
                    <a:pt x="10710" y="2269"/>
                  </a:cubicBezTo>
                  <a:cubicBezTo>
                    <a:pt x="8138" y="4936"/>
                    <a:pt x="6349" y="8089"/>
                    <a:pt x="4966" y="11499"/>
                  </a:cubicBezTo>
                  <a:cubicBezTo>
                    <a:pt x="4827" y="11842"/>
                    <a:pt x="4864" y="12008"/>
                    <a:pt x="5194" y="12215"/>
                  </a:cubicBezTo>
                  <a:cubicBezTo>
                    <a:pt x="5943" y="12684"/>
                    <a:pt x="6359" y="13431"/>
                    <a:pt x="6606" y="14249"/>
                  </a:cubicBezTo>
                  <a:cubicBezTo>
                    <a:pt x="7249" y="16388"/>
                    <a:pt x="6896" y="18388"/>
                    <a:pt x="5657" y="20233"/>
                  </a:cubicBezTo>
                  <a:cubicBezTo>
                    <a:pt x="5304" y="20758"/>
                    <a:pt x="4851" y="21206"/>
                    <a:pt x="4257" y="21448"/>
                  </a:cubicBezTo>
                  <a:cubicBezTo>
                    <a:pt x="3923" y="21583"/>
                    <a:pt x="3871" y="21769"/>
                    <a:pt x="3911" y="22087"/>
                  </a:cubicBezTo>
                  <a:cubicBezTo>
                    <a:pt x="4157" y="24068"/>
                    <a:pt x="4660" y="25984"/>
                    <a:pt x="5389" y="27838"/>
                  </a:cubicBezTo>
                  <a:cubicBezTo>
                    <a:pt x="6511" y="30692"/>
                    <a:pt x="8161" y="33194"/>
                    <a:pt x="10467" y="35243"/>
                  </a:cubicBezTo>
                  <a:cubicBezTo>
                    <a:pt x="10493" y="35267"/>
                    <a:pt x="10499" y="35317"/>
                    <a:pt x="10561" y="35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6764850" y="841413"/>
              <a:ext cx="280925" cy="436250"/>
            </a:xfrm>
            <a:custGeom>
              <a:avLst/>
              <a:gdLst/>
              <a:ahLst/>
              <a:cxnLst/>
              <a:rect l="l" t="t" r="r" b="b"/>
              <a:pathLst>
                <a:path w="11237" h="17450" extrusionOk="0">
                  <a:moveTo>
                    <a:pt x="108" y="1"/>
                  </a:moveTo>
                  <a:cubicBezTo>
                    <a:pt x="427" y="1519"/>
                    <a:pt x="683" y="2915"/>
                    <a:pt x="1018" y="4291"/>
                  </a:cubicBezTo>
                  <a:cubicBezTo>
                    <a:pt x="1768" y="7355"/>
                    <a:pt x="3143" y="10116"/>
                    <a:pt x="5174" y="12542"/>
                  </a:cubicBezTo>
                  <a:cubicBezTo>
                    <a:pt x="6413" y="14022"/>
                    <a:pt x="7762" y="15378"/>
                    <a:pt x="9423" y="16401"/>
                  </a:cubicBezTo>
                  <a:cubicBezTo>
                    <a:pt x="9990" y="16751"/>
                    <a:pt x="10622" y="16948"/>
                    <a:pt x="11237" y="17208"/>
                  </a:cubicBezTo>
                  <a:cubicBezTo>
                    <a:pt x="11142" y="17450"/>
                    <a:pt x="10994" y="17306"/>
                    <a:pt x="10907" y="17289"/>
                  </a:cubicBezTo>
                  <a:cubicBezTo>
                    <a:pt x="9954" y="17106"/>
                    <a:pt x="9121" y="16643"/>
                    <a:pt x="8348" y="16092"/>
                  </a:cubicBezTo>
                  <a:cubicBezTo>
                    <a:pt x="5503" y="14062"/>
                    <a:pt x="3435" y="11402"/>
                    <a:pt x="1975" y="8237"/>
                  </a:cubicBezTo>
                  <a:cubicBezTo>
                    <a:pt x="948" y="6010"/>
                    <a:pt x="576" y="3628"/>
                    <a:pt x="185" y="1246"/>
                  </a:cubicBezTo>
                  <a:cubicBezTo>
                    <a:pt x="127" y="891"/>
                    <a:pt x="0" y="535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6852525" y="777738"/>
              <a:ext cx="36025" cy="25325"/>
            </a:xfrm>
            <a:custGeom>
              <a:avLst/>
              <a:gdLst/>
              <a:ahLst/>
              <a:cxnLst/>
              <a:rect l="l" t="t" r="r" b="b"/>
              <a:pathLst>
                <a:path w="1441" h="1013" extrusionOk="0">
                  <a:moveTo>
                    <a:pt x="1431" y="181"/>
                  </a:moveTo>
                  <a:cubicBezTo>
                    <a:pt x="1440" y="336"/>
                    <a:pt x="1341" y="424"/>
                    <a:pt x="1256" y="517"/>
                  </a:cubicBezTo>
                  <a:cubicBezTo>
                    <a:pt x="809" y="1012"/>
                    <a:pt x="297" y="916"/>
                    <a:pt x="38" y="286"/>
                  </a:cubicBezTo>
                  <a:cubicBezTo>
                    <a:pt x="5" y="206"/>
                    <a:pt x="0" y="116"/>
                    <a:pt x="75" y="50"/>
                  </a:cubicBezTo>
                  <a:cubicBezTo>
                    <a:pt x="130" y="0"/>
                    <a:pt x="191" y="28"/>
                    <a:pt x="244" y="61"/>
                  </a:cubicBezTo>
                  <a:cubicBezTo>
                    <a:pt x="317" y="105"/>
                    <a:pt x="401" y="140"/>
                    <a:pt x="456" y="202"/>
                  </a:cubicBezTo>
                  <a:cubicBezTo>
                    <a:pt x="676" y="446"/>
                    <a:pt x="883" y="431"/>
                    <a:pt x="1102" y="203"/>
                  </a:cubicBezTo>
                  <a:cubicBezTo>
                    <a:pt x="1177" y="124"/>
                    <a:pt x="1275" y="77"/>
                    <a:pt x="1431" y="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6828075" y="735388"/>
              <a:ext cx="21850" cy="23325"/>
            </a:xfrm>
            <a:custGeom>
              <a:avLst/>
              <a:gdLst/>
              <a:ahLst/>
              <a:cxnLst/>
              <a:rect l="l" t="t" r="r" b="b"/>
              <a:pathLst>
                <a:path w="874" h="933" extrusionOk="0">
                  <a:moveTo>
                    <a:pt x="873" y="459"/>
                  </a:moveTo>
                  <a:cubicBezTo>
                    <a:pt x="871" y="711"/>
                    <a:pt x="639" y="933"/>
                    <a:pt x="406" y="905"/>
                  </a:cubicBezTo>
                  <a:cubicBezTo>
                    <a:pt x="153" y="874"/>
                    <a:pt x="26" y="708"/>
                    <a:pt x="13" y="468"/>
                  </a:cubicBezTo>
                  <a:cubicBezTo>
                    <a:pt x="0" y="233"/>
                    <a:pt x="252" y="1"/>
                    <a:pt x="477" y="32"/>
                  </a:cubicBezTo>
                  <a:cubicBezTo>
                    <a:pt x="724" y="66"/>
                    <a:pt x="846" y="231"/>
                    <a:pt x="873" y="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6891950" y="739963"/>
              <a:ext cx="21575" cy="22325"/>
            </a:xfrm>
            <a:custGeom>
              <a:avLst/>
              <a:gdLst/>
              <a:ahLst/>
              <a:cxnLst/>
              <a:rect l="l" t="t" r="r" b="b"/>
              <a:pathLst>
                <a:path w="863" h="893" extrusionOk="0">
                  <a:moveTo>
                    <a:pt x="854" y="475"/>
                  </a:moveTo>
                  <a:cubicBezTo>
                    <a:pt x="863" y="693"/>
                    <a:pt x="677" y="892"/>
                    <a:pt x="422" y="882"/>
                  </a:cubicBezTo>
                  <a:cubicBezTo>
                    <a:pt x="167" y="872"/>
                    <a:pt x="29" y="731"/>
                    <a:pt x="15" y="477"/>
                  </a:cubicBezTo>
                  <a:cubicBezTo>
                    <a:pt x="0" y="219"/>
                    <a:pt x="197" y="0"/>
                    <a:pt x="441" y="19"/>
                  </a:cubicBezTo>
                  <a:cubicBezTo>
                    <a:pt x="686" y="37"/>
                    <a:pt x="833" y="174"/>
                    <a:pt x="854" y="4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subTitle" idx="1"/>
          </p:nvPr>
        </p:nvSpPr>
        <p:spPr>
          <a:xfrm>
            <a:off x="1024800" y="2040775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2"/>
          </p:nvPr>
        </p:nvSpPr>
        <p:spPr>
          <a:xfrm>
            <a:off x="3529649" y="2040775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3"/>
          </p:nvPr>
        </p:nvSpPr>
        <p:spPr>
          <a:xfrm>
            <a:off x="1024800" y="3306975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subTitle" idx="4"/>
          </p:nvPr>
        </p:nvSpPr>
        <p:spPr>
          <a:xfrm>
            <a:off x="3529649" y="3306975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5"/>
          </p:nvPr>
        </p:nvSpPr>
        <p:spPr>
          <a:xfrm>
            <a:off x="6041275" y="2040775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6"/>
          </p:nvPr>
        </p:nvSpPr>
        <p:spPr>
          <a:xfrm>
            <a:off x="6041275" y="3306975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7"/>
          </p:nvPr>
        </p:nvSpPr>
        <p:spPr>
          <a:xfrm>
            <a:off x="1028700" y="1575700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subTitle" idx="8"/>
          </p:nvPr>
        </p:nvSpPr>
        <p:spPr>
          <a:xfrm>
            <a:off x="3533549" y="1575700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subTitle" idx="9"/>
          </p:nvPr>
        </p:nvSpPr>
        <p:spPr>
          <a:xfrm>
            <a:off x="6045175" y="1575700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ubTitle" idx="13"/>
          </p:nvPr>
        </p:nvSpPr>
        <p:spPr>
          <a:xfrm>
            <a:off x="1028700" y="2840822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subTitle" idx="14"/>
          </p:nvPr>
        </p:nvSpPr>
        <p:spPr>
          <a:xfrm>
            <a:off x="3533551" y="2840822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ubTitle" idx="15"/>
          </p:nvPr>
        </p:nvSpPr>
        <p:spPr>
          <a:xfrm>
            <a:off x="6045177" y="2840822"/>
            <a:ext cx="20808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720000" y="541825"/>
            <a:ext cx="770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2"/>
          <p:cNvSpPr/>
          <p:nvPr/>
        </p:nvSpPr>
        <p:spPr>
          <a:xfrm flipH="1">
            <a:off x="-1112225" y="45869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6" name="Google Shape;306;p22"/>
          <p:cNvSpPr/>
          <p:nvPr/>
        </p:nvSpPr>
        <p:spPr>
          <a:xfrm flipH="1">
            <a:off x="8424010" y="3968050"/>
            <a:ext cx="1731600" cy="17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5395076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8" name="Google Shape;308;p22"/>
          <p:cNvSpPr/>
          <p:nvPr/>
        </p:nvSpPr>
        <p:spPr>
          <a:xfrm flipH="1">
            <a:off x="-578821" y="-94250"/>
            <a:ext cx="1066500" cy="10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2"/>
          <p:cNvGrpSpPr/>
          <p:nvPr/>
        </p:nvGrpSpPr>
        <p:grpSpPr>
          <a:xfrm rot="-5574028">
            <a:off x="683216" y="168720"/>
            <a:ext cx="164922" cy="184596"/>
            <a:chOff x="1859575" y="381425"/>
            <a:chExt cx="164925" cy="184600"/>
          </a:xfrm>
        </p:grpSpPr>
        <p:sp>
          <p:nvSpPr>
            <p:cNvPr id="310" name="Google Shape;310;p22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22"/>
          <p:cNvGrpSpPr/>
          <p:nvPr/>
        </p:nvGrpSpPr>
        <p:grpSpPr>
          <a:xfrm flipH="1">
            <a:off x="8751637" y="2459613"/>
            <a:ext cx="165056" cy="224270"/>
            <a:chOff x="959940" y="306322"/>
            <a:chExt cx="168459" cy="228870"/>
          </a:xfrm>
        </p:grpSpPr>
        <p:sp>
          <p:nvSpPr>
            <p:cNvPr id="313" name="Google Shape;313;p22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2"/>
          <p:cNvGrpSpPr/>
          <p:nvPr/>
        </p:nvGrpSpPr>
        <p:grpSpPr>
          <a:xfrm rot="-1090255" flipH="1">
            <a:off x="400221" y="4065335"/>
            <a:ext cx="118950" cy="755794"/>
            <a:chOff x="7194713" y="1166263"/>
            <a:chExt cx="192600" cy="1223950"/>
          </a:xfrm>
        </p:grpSpPr>
        <p:sp>
          <p:nvSpPr>
            <p:cNvPr id="316" name="Google Shape;316;p22"/>
            <p:cNvSpPr/>
            <p:nvPr/>
          </p:nvSpPr>
          <p:spPr>
            <a:xfrm>
              <a:off x="7194713" y="1166263"/>
              <a:ext cx="192600" cy="1223950"/>
            </a:xfrm>
            <a:custGeom>
              <a:avLst/>
              <a:gdLst/>
              <a:ahLst/>
              <a:cxnLst/>
              <a:rect l="l" t="t" r="r" b="b"/>
              <a:pathLst>
                <a:path w="7704" h="48958" extrusionOk="0">
                  <a:moveTo>
                    <a:pt x="387" y="41229"/>
                  </a:moveTo>
                  <a:cubicBezTo>
                    <a:pt x="529" y="37474"/>
                    <a:pt x="665" y="33718"/>
                    <a:pt x="1036" y="29975"/>
                  </a:cubicBezTo>
                  <a:cubicBezTo>
                    <a:pt x="1190" y="28428"/>
                    <a:pt x="1199" y="26873"/>
                    <a:pt x="1299" y="25323"/>
                  </a:cubicBezTo>
                  <a:cubicBezTo>
                    <a:pt x="1358" y="24396"/>
                    <a:pt x="1395" y="23468"/>
                    <a:pt x="1454" y="22542"/>
                  </a:cubicBezTo>
                  <a:cubicBezTo>
                    <a:pt x="1481" y="22124"/>
                    <a:pt x="1369" y="21792"/>
                    <a:pt x="1049" y="21503"/>
                  </a:cubicBezTo>
                  <a:cubicBezTo>
                    <a:pt x="581" y="21078"/>
                    <a:pt x="389" y="20504"/>
                    <a:pt x="274" y="19900"/>
                  </a:cubicBezTo>
                  <a:cubicBezTo>
                    <a:pt x="0" y="18455"/>
                    <a:pt x="191" y="17020"/>
                    <a:pt x="337" y="15578"/>
                  </a:cubicBezTo>
                  <a:cubicBezTo>
                    <a:pt x="646" y="12506"/>
                    <a:pt x="1206" y="9463"/>
                    <a:pt x="1434" y="6381"/>
                  </a:cubicBezTo>
                  <a:cubicBezTo>
                    <a:pt x="1547" y="4851"/>
                    <a:pt x="1747" y="3333"/>
                    <a:pt x="1958" y="1814"/>
                  </a:cubicBezTo>
                  <a:cubicBezTo>
                    <a:pt x="2075" y="980"/>
                    <a:pt x="2498" y="565"/>
                    <a:pt x="3271" y="352"/>
                  </a:cubicBezTo>
                  <a:cubicBezTo>
                    <a:pt x="4148" y="111"/>
                    <a:pt x="5000" y="1"/>
                    <a:pt x="5862" y="398"/>
                  </a:cubicBezTo>
                  <a:cubicBezTo>
                    <a:pt x="6234" y="570"/>
                    <a:pt x="6426" y="818"/>
                    <a:pt x="6474" y="1230"/>
                  </a:cubicBezTo>
                  <a:cubicBezTo>
                    <a:pt x="6669" y="2904"/>
                    <a:pt x="6774" y="4586"/>
                    <a:pt x="6897" y="6266"/>
                  </a:cubicBezTo>
                  <a:cubicBezTo>
                    <a:pt x="7036" y="8183"/>
                    <a:pt x="7196" y="10098"/>
                    <a:pt x="7335" y="12016"/>
                  </a:cubicBezTo>
                  <a:cubicBezTo>
                    <a:pt x="7456" y="13675"/>
                    <a:pt x="7567" y="15333"/>
                    <a:pt x="7669" y="16994"/>
                  </a:cubicBezTo>
                  <a:cubicBezTo>
                    <a:pt x="7703" y="17557"/>
                    <a:pt x="7697" y="18121"/>
                    <a:pt x="7289" y="18588"/>
                  </a:cubicBezTo>
                  <a:cubicBezTo>
                    <a:pt x="7134" y="18768"/>
                    <a:pt x="7182" y="19000"/>
                    <a:pt x="7177" y="19211"/>
                  </a:cubicBezTo>
                  <a:cubicBezTo>
                    <a:pt x="7082" y="22819"/>
                    <a:pt x="6975" y="26425"/>
                    <a:pt x="6905" y="30033"/>
                  </a:cubicBezTo>
                  <a:cubicBezTo>
                    <a:pt x="6821" y="34439"/>
                    <a:pt x="6710" y="38846"/>
                    <a:pt x="6544" y="43251"/>
                  </a:cubicBezTo>
                  <a:cubicBezTo>
                    <a:pt x="6495" y="44524"/>
                    <a:pt x="6528" y="45800"/>
                    <a:pt x="6391" y="47070"/>
                  </a:cubicBezTo>
                  <a:cubicBezTo>
                    <a:pt x="6363" y="47330"/>
                    <a:pt x="6322" y="47585"/>
                    <a:pt x="6229" y="47827"/>
                  </a:cubicBezTo>
                  <a:cubicBezTo>
                    <a:pt x="6134" y="48079"/>
                    <a:pt x="5965" y="48272"/>
                    <a:pt x="5704" y="48367"/>
                  </a:cubicBezTo>
                  <a:cubicBezTo>
                    <a:pt x="4540" y="48785"/>
                    <a:pt x="3362" y="48957"/>
                    <a:pt x="2150" y="48591"/>
                  </a:cubicBezTo>
                  <a:cubicBezTo>
                    <a:pt x="904" y="48215"/>
                    <a:pt x="498" y="47715"/>
                    <a:pt x="421" y="46413"/>
                  </a:cubicBezTo>
                  <a:cubicBezTo>
                    <a:pt x="319" y="44686"/>
                    <a:pt x="332" y="42958"/>
                    <a:pt x="387" y="412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7266038" y="1638538"/>
              <a:ext cx="57100" cy="669325"/>
            </a:xfrm>
            <a:custGeom>
              <a:avLst/>
              <a:gdLst/>
              <a:ahLst/>
              <a:cxnLst/>
              <a:rect l="l" t="t" r="r" b="b"/>
              <a:pathLst>
                <a:path w="2284" h="26773" extrusionOk="0">
                  <a:moveTo>
                    <a:pt x="2243" y="16"/>
                  </a:moveTo>
                  <a:cubicBezTo>
                    <a:pt x="2284" y="754"/>
                    <a:pt x="2142" y="1454"/>
                    <a:pt x="2104" y="2158"/>
                  </a:cubicBezTo>
                  <a:cubicBezTo>
                    <a:pt x="1981" y="4421"/>
                    <a:pt x="1847" y="6685"/>
                    <a:pt x="1740" y="8950"/>
                  </a:cubicBezTo>
                  <a:cubicBezTo>
                    <a:pt x="1510" y="13848"/>
                    <a:pt x="1259" y="18744"/>
                    <a:pt x="1191" y="23647"/>
                  </a:cubicBezTo>
                  <a:cubicBezTo>
                    <a:pt x="1178" y="24554"/>
                    <a:pt x="1170" y="25461"/>
                    <a:pt x="1178" y="26368"/>
                  </a:cubicBezTo>
                  <a:cubicBezTo>
                    <a:pt x="1181" y="26648"/>
                    <a:pt x="1098" y="26772"/>
                    <a:pt x="812" y="26736"/>
                  </a:cubicBezTo>
                  <a:cubicBezTo>
                    <a:pt x="749" y="26729"/>
                    <a:pt x="682" y="26734"/>
                    <a:pt x="618" y="26732"/>
                  </a:cubicBezTo>
                  <a:cubicBezTo>
                    <a:pt x="12" y="26713"/>
                    <a:pt x="1" y="26713"/>
                    <a:pt x="13" y="26117"/>
                  </a:cubicBezTo>
                  <a:cubicBezTo>
                    <a:pt x="68" y="23720"/>
                    <a:pt x="112" y="21323"/>
                    <a:pt x="193" y="18927"/>
                  </a:cubicBezTo>
                  <a:cubicBezTo>
                    <a:pt x="274" y="16509"/>
                    <a:pt x="413" y="14094"/>
                    <a:pt x="491" y="11676"/>
                  </a:cubicBezTo>
                  <a:cubicBezTo>
                    <a:pt x="609" y="8071"/>
                    <a:pt x="909" y="4475"/>
                    <a:pt x="960" y="867"/>
                  </a:cubicBezTo>
                  <a:cubicBezTo>
                    <a:pt x="962" y="694"/>
                    <a:pt x="981" y="522"/>
                    <a:pt x="979" y="349"/>
                  </a:cubicBezTo>
                  <a:cubicBezTo>
                    <a:pt x="974" y="104"/>
                    <a:pt x="1083" y="1"/>
                    <a:pt x="1330" y="13"/>
                  </a:cubicBezTo>
                  <a:cubicBezTo>
                    <a:pt x="1626" y="25"/>
                    <a:pt x="1924" y="16"/>
                    <a:pt x="2243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226563" y="1637438"/>
              <a:ext cx="50525" cy="664575"/>
            </a:xfrm>
            <a:custGeom>
              <a:avLst/>
              <a:gdLst/>
              <a:ahLst/>
              <a:cxnLst/>
              <a:rect l="l" t="t" r="r" b="b"/>
              <a:pathLst>
                <a:path w="2021" h="26583" extrusionOk="0">
                  <a:moveTo>
                    <a:pt x="1059" y="26518"/>
                  </a:moveTo>
                  <a:cubicBezTo>
                    <a:pt x="826" y="26583"/>
                    <a:pt x="682" y="26521"/>
                    <a:pt x="541" y="26480"/>
                  </a:cubicBezTo>
                  <a:cubicBezTo>
                    <a:pt x="59" y="26339"/>
                    <a:pt x="56" y="26336"/>
                    <a:pt x="47" y="25810"/>
                  </a:cubicBezTo>
                  <a:cubicBezTo>
                    <a:pt x="1" y="22916"/>
                    <a:pt x="148" y="20026"/>
                    <a:pt x="272" y="17136"/>
                  </a:cubicBezTo>
                  <a:cubicBezTo>
                    <a:pt x="436" y="13339"/>
                    <a:pt x="843" y="9557"/>
                    <a:pt x="959" y="5759"/>
                  </a:cubicBezTo>
                  <a:cubicBezTo>
                    <a:pt x="1015" y="4011"/>
                    <a:pt x="1061" y="2263"/>
                    <a:pt x="1120" y="515"/>
                  </a:cubicBezTo>
                  <a:cubicBezTo>
                    <a:pt x="1125" y="356"/>
                    <a:pt x="1030" y="110"/>
                    <a:pt x="1230" y="58"/>
                  </a:cubicBezTo>
                  <a:cubicBezTo>
                    <a:pt x="1447" y="0"/>
                    <a:pt x="1695" y="49"/>
                    <a:pt x="1928" y="81"/>
                  </a:cubicBezTo>
                  <a:cubicBezTo>
                    <a:pt x="2016" y="92"/>
                    <a:pt x="2020" y="209"/>
                    <a:pt x="2016" y="298"/>
                  </a:cubicBezTo>
                  <a:cubicBezTo>
                    <a:pt x="2007" y="492"/>
                    <a:pt x="2000" y="686"/>
                    <a:pt x="1987" y="881"/>
                  </a:cubicBezTo>
                  <a:cubicBezTo>
                    <a:pt x="1708" y="5297"/>
                    <a:pt x="1486" y="9718"/>
                    <a:pt x="1301" y="14139"/>
                  </a:cubicBezTo>
                  <a:cubicBezTo>
                    <a:pt x="1136" y="18131"/>
                    <a:pt x="996" y="22123"/>
                    <a:pt x="1058" y="26119"/>
                  </a:cubicBezTo>
                  <a:cubicBezTo>
                    <a:pt x="1060" y="26247"/>
                    <a:pt x="1059" y="26376"/>
                    <a:pt x="1059" y="26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4613" y="1633438"/>
              <a:ext cx="46800" cy="671700"/>
            </a:xfrm>
            <a:custGeom>
              <a:avLst/>
              <a:gdLst/>
              <a:ahLst/>
              <a:cxnLst/>
              <a:rect l="l" t="t" r="r" b="b"/>
              <a:pathLst>
                <a:path w="1872" h="26868" extrusionOk="0">
                  <a:moveTo>
                    <a:pt x="1785" y="1"/>
                  </a:moveTo>
                  <a:cubicBezTo>
                    <a:pt x="1872" y="204"/>
                    <a:pt x="1845" y="379"/>
                    <a:pt x="1836" y="549"/>
                  </a:cubicBezTo>
                  <a:cubicBezTo>
                    <a:pt x="1423" y="7556"/>
                    <a:pt x="1361" y="14574"/>
                    <a:pt x="1131" y="21588"/>
                  </a:cubicBezTo>
                  <a:cubicBezTo>
                    <a:pt x="1082" y="23121"/>
                    <a:pt x="1010" y="24652"/>
                    <a:pt x="950" y="26184"/>
                  </a:cubicBezTo>
                  <a:cubicBezTo>
                    <a:pt x="929" y="26709"/>
                    <a:pt x="930" y="26710"/>
                    <a:pt x="440" y="26813"/>
                  </a:cubicBezTo>
                  <a:cubicBezTo>
                    <a:pt x="336" y="26835"/>
                    <a:pt x="229" y="26846"/>
                    <a:pt x="76" y="26868"/>
                  </a:cubicBezTo>
                  <a:cubicBezTo>
                    <a:pt x="1" y="26362"/>
                    <a:pt x="52" y="25874"/>
                    <a:pt x="70" y="25390"/>
                  </a:cubicBezTo>
                  <a:cubicBezTo>
                    <a:pt x="124" y="23923"/>
                    <a:pt x="209" y="22457"/>
                    <a:pt x="263" y="20990"/>
                  </a:cubicBezTo>
                  <a:cubicBezTo>
                    <a:pt x="374" y="17970"/>
                    <a:pt x="504" y="14950"/>
                    <a:pt x="691" y="11933"/>
                  </a:cubicBezTo>
                  <a:cubicBezTo>
                    <a:pt x="925" y="8119"/>
                    <a:pt x="1200" y="4308"/>
                    <a:pt x="1322" y="487"/>
                  </a:cubicBezTo>
                  <a:cubicBezTo>
                    <a:pt x="1332" y="138"/>
                    <a:pt x="1342" y="138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7243188" y="1290713"/>
              <a:ext cx="16850" cy="310725"/>
            </a:xfrm>
            <a:custGeom>
              <a:avLst/>
              <a:gdLst/>
              <a:ahLst/>
              <a:cxnLst/>
              <a:rect l="l" t="t" r="r" b="b"/>
              <a:pathLst>
                <a:path w="674" h="12429" extrusionOk="0">
                  <a:moveTo>
                    <a:pt x="423" y="12428"/>
                  </a:moveTo>
                  <a:cubicBezTo>
                    <a:pt x="184" y="12312"/>
                    <a:pt x="185" y="12182"/>
                    <a:pt x="173" y="12052"/>
                  </a:cubicBezTo>
                  <a:cubicBezTo>
                    <a:pt x="0" y="10184"/>
                    <a:pt x="345" y="1108"/>
                    <a:pt x="674" y="1"/>
                  </a:cubicBezTo>
                  <a:cubicBezTo>
                    <a:pt x="591" y="4130"/>
                    <a:pt x="507" y="8257"/>
                    <a:pt x="423" y="124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>
            <a:spLocks noGrp="1"/>
          </p:cNvSpPr>
          <p:nvPr>
            <p:ph type="title" hasCustomPrompt="1"/>
          </p:nvPr>
        </p:nvSpPr>
        <p:spPr>
          <a:xfrm>
            <a:off x="2223600" y="686349"/>
            <a:ext cx="4696800" cy="7689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23"/>
          <p:cNvSpPr txBox="1">
            <a:spLocks noGrp="1"/>
          </p:cNvSpPr>
          <p:nvPr>
            <p:ph type="subTitle" idx="1"/>
          </p:nvPr>
        </p:nvSpPr>
        <p:spPr>
          <a:xfrm>
            <a:off x="2223600" y="144862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0794"/>
            <a:ext cx="4696800" cy="7689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3"/>
          </p:nvPr>
        </p:nvSpPr>
        <p:spPr>
          <a:xfrm>
            <a:off x="2223600" y="280306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95238"/>
            <a:ext cx="4696800" cy="7689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5"/>
          </p:nvPr>
        </p:nvSpPr>
        <p:spPr>
          <a:xfrm>
            <a:off x="2223600" y="415751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-717920" y="-188946"/>
            <a:ext cx="5081725" cy="1928800"/>
          </a:xfrm>
          <a:custGeom>
            <a:avLst/>
            <a:gdLst/>
            <a:ahLst/>
            <a:cxnLst/>
            <a:rect l="l" t="t" r="r" b="b"/>
            <a:pathLst>
              <a:path w="203269" h="77152" extrusionOk="0">
                <a:moveTo>
                  <a:pt x="203164" y="6369"/>
                </a:moveTo>
                <a:cubicBezTo>
                  <a:pt x="204551" y="7905"/>
                  <a:pt x="191866" y="12513"/>
                  <a:pt x="185028" y="13207"/>
                </a:cubicBezTo>
                <a:cubicBezTo>
                  <a:pt x="178190" y="13901"/>
                  <a:pt x="171599" y="9639"/>
                  <a:pt x="162135" y="10531"/>
                </a:cubicBezTo>
                <a:cubicBezTo>
                  <a:pt x="152671" y="11423"/>
                  <a:pt x="141076" y="18113"/>
                  <a:pt x="128242" y="18559"/>
                </a:cubicBezTo>
                <a:cubicBezTo>
                  <a:pt x="115408" y="19005"/>
                  <a:pt x="96578" y="11522"/>
                  <a:pt x="85131" y="13207"/>
                </a:cubicBezTo>
                <a:cubicBezTo>
                  <a:pt x="73685" y="14892"/>
                  <a:pt x="67491" y="18856"/>
                  <a:pt x="59563" y="28667"/>
                </a:cubicBezTo>
                <a:cubicBezTo>
                  <a:pt x="51635" y="38478"/>
                  <a:pt x="45242" y="65386"/>
                  <a:pt x="37561" y="72075"/>
                </a:cubicBezTo>
                <a:cubicBezTo>
                  <a:pt x="29880" y="78765"/>
                  <a:pt x="17592" y="79953"/>
                  <a:pt x="13479" y="68804"/>
                </a:cubicBezTo>
                <a:cubicBezTo>
                  <a:pt x="9366" y="57655"/>
                  <a:pt x="-14319" y="15982"/>
                  <a:pt x="12885" y="5180"/>
                </a:cubicBezTo>
                <a:cubicBezTo>
                  <a:pt x="40089" y="-5622"/>
                  <a:pt x="144991" y="3792"/>
                  <a:pt x="176704" y="3990"/>
                </a:cubicBezTo>
                <a:cubicBezTo>
                  <a:pt x="208417" y="4188"/>
                  <a:pt x="201777" y="4833"/>
                  <a:pt x="203164" y="63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29" name="Google Shape;329;p23"/>
          <p:cNvSpPr/>
          <p:nvPr/>
        </p:nvSpPr>
        <p:spPr>
          <a:xfrm>
            <a:off x="4418843" y="1608607"/>
            <a:ext cx="5530225" cy="3901200"/>
          </a:xfrm>
          <a:custGeom>
            <a:avLst/>
            <a:gdLst/>
            <a:ahLst/>
            <a:cxnLst/>
            <a:rect l="l" t="t" r="r" b="b"/>
            <a:pathLst>
              <a:path w="221209" h="156048" extrusionOk="0">
                <a:moveTo>
                  <a:pt x="209751" y="10876"/>
                </a:moveTo>
                <a:cubicBezTo>
                  <a:pt x="207422" y="-11670"/>
                  <a:pt x="195134" y="7457"/>
                  <a:pt x="190129" y="10281"/>
                </a:cubicBezTo>
                <a:cubicBezTo>
                  <a:pt x="185124" y="13106"/>
                  <a:pt x="181408" y="21084"/>
                  <a:pt x="179723" y="27823"/>
                </a:cubicBezTo>
                <a:cubicBezTo>
                  <a:pt x="178038" y="34562"/>
                  <a:pt x="182547" y="44720"/>
                  <a:pt x="180020" y="50716"/>
                </a:cubicBezTo>
                <a:cubicBezTo>
                  <a:pt x="177493" y="56712"/>
                  <a:pt x="165799" y="55621"/>
                  <a:pt x="164560" y="63797"/>
                </a:cubicBezTo>
                <a:cubicBezTo>
                  <a:pt x="163321" y="71973"/>
                  <a:pt x="177146" y="91546"/>
                  <a:pt x="172587" y="99772"/>
                </a:cubicBezTo>
                <a:cubicBezTo>
                  <a:pt x="168028" y="107998"/>
                  <a:pt x="145680" y="107651"/>
                  <a:pt x="137207" y="113151"/>
                </a:cubicBezTo>
                <a:cubicBezTo>
                  <a:pt x="128734" y="118651"/>
                  <a:pt x="130518" y="129702"/>
                  <a:pt x="121747" y="132774"/>
                </a:cubicBezTo>
                <a:cubicBezTo>
                  <a:pt x="112976" y="135846"/>
                  <a:pt x="99003" y="130693"/>
                  <a:pt x="84583" y="131585"/>
                </a:cubicBezTo>
                <a:cubicBezTo>
                  <a:pt x="70163" y="132477"/>
                  <a:pt x="47716" y="135697"/>
                  <a:pt x="35229" y="138125"/>
                </a:cubicBezTo>
                <a:cubicBezTo>
                  <a:pt x="22742" y="140553"/>
                  <a:pt x="-18485" y="144914"/>
                  <a:pt x="9660" y="146153"/>
                </a:cubicBezTo>
                <a:cubicBezTo>
                  <a:pt x="37806" y="147392"/>
                  <a:pt x="170754" y="168104"/>
                  <a:pt x="204102" y="145558"/>
                </a:cubicBezTo>
                <a:cubicBezTo>
                  <a:pt x="237451" y="123012"/>
                  <a:pt x="212080" y="33422"/>
                  <a:pt x="209751" y="108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30" name="Google Shape;330;p23"/>
          <p:cNvGrpSpPr/>
          <p:nvPr/>
        </p:nvGrpSpPr>
        <p:grpSpPr>
          <a:xfrm flipH="1">
            <a:off x="8598937" y="4491863"/>
            <a:ext cx="165056" cy="224270"/>
            <a:chOff x="959940" y="306322"/>
            <a:chExt cx="168459" cy="228870"/>
          </a:xfrm>
        </p:grpSpPr>
        <p:sp>
          <p:nvSpPr>
            <p:cNvPr id="331" name="Google Shape;331;p23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 rot="3677693" flipH="1">
            <a:off x="8601914" y="247787"/>
            <a:ext cx="230300" cy="257669"/>
            <a:chOff x="2507860" y="232459"/>
            <a:chExt cx="230301" cy="257670"/>
          </a:xfrm>
        </p:grpSpPr>
        <p:sp>
          <p:nvSpPr>
            <p:cNvPr id="334" name="Google Shape;334;p23"/>
            <p:cNvSpPr/>
            <p:nvPr/>
          </p:nvSpPr>
          <p:spPr>
            <a:xfrm>
              <a:off x="2507860" y="232459"/>
              <a:ext cx="230301" cy="257670"/>
            </a:xfrm>
            <a:custGeom>
              <a:avLst/>
              <a:gdLst/>
              <a:ahLst/>
              <a:cxnLst/>
              <a:rect l="l" t="t" r="r" b="b"/>
              <a:pathLst>
                <a:path w="11158" h="12484" extrusionOk="0">
                  <a:moveTo>
                    <a:pt x="5154" y="4507"/>
                  </a:moveTo>
                  <a:cubicBezTo>
                    <a:pt x="5481" y="4229"/>
                    <a:pt x="5694" y="4030"/>
                    <a:pt x="5923" y="3853"/>
                  </a:cubicBezTo>
                  <a:cubicBezTo>
                    <a:pt x="6799" y="3173"/>
                    <a:pt x="7802" y="2955"/>
                    <a:pt x="8878" y="3132"/>
                  </a:cubicBezTo>
                  <a:cubicBezTo>
                    <a:pt x="10321" y="3368"/>
                    <a:pt x="11157" y="4630"/>
                    <a:pt x="10866" y="6103"/>
                  </a:cubicBezTo>
                  <a:cubicBezTo>
                    <a:pt x="10694" y="6970"/>
                    <a:pt x="10281" y="7720"/>
                    <a:pt x="9676" y="8362"/>
                  </a:cubicBezTo>
                  <a:cubicBezTo>
                    <a:pt x="9096" y="8979"/>
                    <a:pt x="8434" y="9491"/>
                    <a:pt x="7685" y="9889"/>
                  </a:cubicBezTo>
                  <a:cubicBezTo>
                    <a:pt x="5919" y="10828"/>
                    <a:pt x="4037" y="11499"/>
                    <a:pt x="2195" y="12264"/>
                  </a:cubicBezTo>
                  <a:cubicBezTo>
                    <a:pt x="1668" y="12483"/>
                    <a:pt x="1264" y="12288"/>
                    <a:pt x="1174" y="11740"/>
                  </a:cubicBezTo>
                  <a:cubicBezTo>
                    <a:pt x="901" y="10085"/>
                    <a:pt x="309" y="8496"/>
                    <a:pt x="177" y="6813"/>
                  </a:cubicBezTo>
                  <a:cubicBezTo>
                    <a:pt x="74" y="5498"/>
                    <a:pt x="1" y="4182"/>
                    <a:pt x="271" y="2878"/>
                  </a:cubicBezTo>
                  <a:cubicBezTo>
                    <a:pt x="433" y="2090"/>
                    <a:pt x="704" y="1349"/>
                    <a:pt x="1291" y="763"/>
                  </a:cubicBezTo>
                  <a:cubicBezTo>
                    <a:pt x="1955" y="100"/>
                    <a:pt x="2776" y="1"/>
                    <a:pt x="3583" y="483"/>
                  </a:cubicBezTo>
                  <a:cubicBezTo>
                    <a:pt x="4286" y="904"/>
                    <a:pt x="4683" y="1548"/>
                    <a:pt x="4911" y="2310"/>
                  </a:cubicBezTo>
                  <a:cubicBezTo>
                    <a:pt x="5114" y="2989"/>
                    <a:pt x="5170" y="3688"/>
                    <a:pt x="5154" y="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531678" y="254255"/>
              <a:ext cx="182870" cy="211560"/>
            </a:xfrm>
            <a:custGeom>
              <a:avLst/>
              <a:gdLst/>
              <a:ahLst/>
              <a:cxnLst/>
              <a:rect l="l" t="t" r="r" b="b"/>
              <a:pathLst>
                <a:path w="8860" h="10250" extrusionOk="0">
                  <a:moveTo>
                    <a:pt x="828" y="10250"/>
                  </a:moveTo>
                  <a:cubicBezTo>
                    <a:pt x="437" y="8058"/>
                    <a:pt x="1" y="5945"/>
                    <a:pt x="56" y="3771"/>
                  </a:cubicBezTo>
                  <a:cubicBezTo>
                    <a:pt x="75" y="3041"/>
                    <a:pt x="154" y="2321"/>
                    <a:pt x="350" y="1617"/>
                  </a:cubicBezTo>
                  <a:cubicBezTo>
                    <a:pt x="453" y="1244"/>
                    <a:pt x="599" y="884"/>
                    <a:pt x="827" y="567"/>
                  </a:cubicBezTo>
                  <a:cubicBezTo>
                    <a:pt x="1197" y="52"/>
                    <a:pt x="1598" y="0"/>
                    <a:pt x="2101" y="392"/>
                  </a:cubicBezTo>
                  <a:cubicBezTo>
                    <a:pt x="2456" y="670"/>
                    <a:pt x="2653" y="1054"/>
                    <a:pt x="2783" y="1470"/>
                  </a:cubicBezTo>
                  <a:cubicBezTo>
                    <a:pt x="2961" y="2038"/>
                    <a:pt x="3017" y="2625"/>
                    <a:pt x="3015" y="3219"/>
                  </a:cubicBezTo>
                  <a:cubicBezTo>
                    <a:pt x="3013" y="3651"/>
                    <a:pt x="3013" y="4083"/>
                    <a:pt x="3018" y="4515"/>
                  </a:cubicBezTo>
                  <a:cubicBezTo>
                    <a:pt x="3022" y="4802"/>
                    <a:pt x="3089" y="5069"/>
                    <a:pt x="3400" y="5171"/>
                  </a:cubicBezTo>
                  <a:cubicBezTo>
                    <a:pt x="3703" y="5271"/>
                    <a:pt x="3924" y="5109"/>
                    <a:pt x="4113" y="4892"/>
                  </a:cubicBezTo>
                  <a:cubicBezTo>
                    <a:pt x="4262" y="4721"/>
                    <a:pt x="4401" y="4541"/>
                    <a:pt x="4552" y="4371"/>
                  </a:cubicBezTo>
                  <a:cubicBezTo>
                    <a:pt x="4945" y="3927"/>
                    <a:pt x="5361" y="3513"/>
                    <a:pt x="5896" y="3233"/>
                  </a:cubicBezTo>
                  <a:cubicBezTo>
                    <a:pt x="6466" y="2935"/>
                    <a:pt x="7061" y="2861"/>
                    <a:pt x="7681" y="3010"/>
                  </a:cubicBezTo>
                  <a:cubicBezTo>
                    <a:pt x="8439" y="3192"/>
                    <a:pt x="8859" y="3818"/>
                    <a:pt x="8749" y="4591"/>
                  </a:cubicBezTo>
                  <a:cubicBezTo>
                    <a:pt x="8630" y="5419"/>
                    <a:pt x="8171" y="6062"/>
                    <a:pt x="7583" y="6619"/>
                  </a:cubicBezTo>
                  <a:cubicBezTo>
                    <a:pt x="7003" y="7167"/>
                    <a:pt x="6339" y="7610"/>
                    <a:pt x="5647" y="8005"/>
                  </a:cubicBezTo>
                  <a:cubicBezTo>
                    <a:pt x="4128" y="8871"/>
                    <a:pt x="2497" y="9502"/>
                    <a:pt x="828" y="10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3"/>
          <p:cNvSpPr/>
          <p:nvPr/>
        </p:nvSpPr>
        <p:spPr>
          <a:xfrm rot="7412836">
            <a:off x="334722" y="304259"/>
            <a:ext cx="133544" cy="224404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"/>
          <p:cNvSpPr/>
          <p:nvPr/>
        </p:nvSpPr>
        <p:spPr>
          <a:xfrm rot="9216452">
            <a:off x="532773" y="168419"/>
            <a:ext cx="133628" cy="184075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20383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24"/>
          <p:cNvSpPr txBox="1">
            <a:spLocks noGrp="1"/>
          </p:cNvSpPr>
          <p:nvPr>
            <p:ph type="subTitle" idx="1"/>
          </p:nvPr>
        </p:nvSpPr>
        <p:spPr>
          <a:xfrm>
            <a:off x="938500" y="3548944"/>
            <a:ext cx="21732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subTitle" idx="2"/>
          </p:nvPr>
        </p:nvSpPr>
        <p:spPr>
          <a:xfrm>
            <a:off x="938500" y="3038375"/>
            <a:ext cx="2173200" cy="5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0383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3" name="Google Shape;343;p24"/>
          <p:cNvSpPr txBox="1">
            <a:spLocks noGrp="1"/>
          </p:cNvSpPr>
          <p:nvPr>
            <p:ph type="subTitle" idx="4"/>
          </p:nvPr>
        </p:nvSpPr>
        <p:spPr>
          <a:xfrm>
            <a:off x="3485400" y="3548944"/>
            <a:ext cx="21732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5"/>
          </p:nvPr>
        </p:nvSpPr>
        <p:spPr>
          <a:xfrm>
            <a:off x="3485400" y="3038375"/>
            <a:ext cx="2173200" cy="5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0383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7"/>
          </p:nvPr>
        </p:nvSpPr>
        <p:spPr>
          <a:xfrm>
            <a:off x="6032300" y="3548944"/>
            <a:ext cx="21732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8"/>
          </p:nvPr>
        </p:nvSpPr>
        <p:spPr>
          <a:xfrm>
            <a:off x="6032300" y="3038375"/>
            <a:ext cx="2173200" cy="5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9"/>
          </p:nvPr>
        </p:nvSpPr>
        <p:spPr>
          <a:xfrm>
            <a:off x="720000" y="541825"/>
            <a:ext cx="7704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6343174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rgbClr val="ED6A5A"/>
          </a:solidFill>
          <a:ln>
            <a:noFill/>
          </a:ln>
        </p:spPr>
      </p:sp>
      <p:sp>
        <p:nvSpPr>
          <p:cNvPr id="350" name="Google Shape;350;p24"/>
          <p:cNvSpPr/>
          <p:nvPr/>
        </p:nvSpPr>
        <p:spPr>
          <a:xfrm>
            <a:off x="-1087421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rgbClr val="B6E0DA"/>
          </a:solidFill>
          <a:ln>
            <a:noFill/>
          </a:ln>
        </p:spPr>
      </p:sp>
      <p:sp>
        <p:nvSpPr>
          <p:cNvPr id="351" name="Google Shape;351;p24"/>
          <p:cNvSpPr/>
          <p:nvPr/>
        </p:nvSpPr>
        <p:spPr>
          <a:xfrm>
            <a:off x="-264405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52" name="Google Shape;352;p24"/>
          <p:cNvGrpSpPr/>
          <p:nvPr/>
        </p:nvGrpSpPr>
        <p:grpSpPr>
          <a:xfrm flipH="1">
            <a:off x="327562" y="3979638"/>
            <a:ext cx="165056" cy="224270"/>
            <a:chOff x="959940" y="306322"/>
            <a:chExt cx="168459" cy="228870"/>
          </a:xfrm>
        </p:grpSpPr>
        <p:sp>
          <p:nvSpPr>
            <p:cNvPr id="353" name="Google Shape;353;p24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 rot="7906655">
            <a:off x="8445662" y="85748"/>
            <a:ext cx="277459" cy="549014"/>
            <a:chOff x="1517025" y="1300100"/>
            <a:chExt cx="293700" cy="581150"/>
          </a:xfrm>
        </p:grpSpPr>
        <p:sp>
          <p:nvSpPr>
            <p:cNvPr id="356" name="Google Shape;356;p24"/>
            <p:cNvSpPr/>
            <p:nvPr/>
          </p:nvSpPr>
          <p:spPr>
            <a:xfrm>
              <a:off x="1517025" y="1300100"/>
              <a:ext cx="293700" cy="581150"/>
            </a:xfrm>
            <a:custGeom>
              <a:avLst/>
              <a:gdLst/>
              <a:ahLst/>
              <a:cxnLst/>
              <a:rect l="l" t="t" r="r" b="b"/>
              <a:pathLst>
                <a:path w="11748" h="23246" extrusionOk="0">
                  <a:moveTo>
                    <a:pt x="7640" y="8582"/>
                  </a:moveTo>
                  <a:cubicBezTo>
                    <a:pt x="7933" y="8821"/>
                    <a:pt x="8214" y="9050"/>
                    <a:pt x="8495" y="9279"/>
                  </a:cubicBezTo>
                  <a:cubicBezTo>
                    <a:pt x="9231" y="9883"/>
                    <a:pt x="9948" y="10504"/>
                    <a:pt x="10553" y="11244"/>
                  </a:cubicBezTo>
                  <a:cubicBezTo>
                    <a:pt x="10896" y="11664"/>
                    <a:pt x="11190" y="12111"/>
                    <a:pt x="11345" y="12640"/>
                  </a:cubicBezTo>
                  <a:cubicBezTo>
                    <a:pt x="11600" y="13510"/>
                    <a:pt x="11283" y="13979"/>
                    <a:pt x="10386" y="14041"/>
                  </a:cubicBezTo>
                  <a:cubicBezTo>
                    <a:pt x="10215" y="14053"/>
                    <a:pt x="10043" y="14043"/>
                    <a:pt x="9846" y="14043"/>
                  </a:cubicBezTo>
                  <a:cubicBezTo>
                    <a:pt x="9845" y="14333"/>
                    <a:pt x="10036" y="14495"/>
                    <a:pt x="10154" y="14684"/>
                  </a:cubicBezTo>
                  <a:cubicBezTo>
                    <a:pt x="11184" y="16336"/>
                    <a:pt x="11747" y="18119"/>
                    <a:pt x="11696" y="20079"/>
                  </a:cubicBezTo>
                  <a:cubicBezTo>
                    <a:pt x="11682" y="20602"/>
                    <a:pt x="11591" y="21111"/>
                    <a:pt x="11377" y="21589"/>
                  </a:cubicBezTo>
                  <a:cubicBezTo>
                    <a:pt x="10845" y="22776"/>
                    <a:pt x="9492" y="23245"/>
                    <a:pt x="8333" y="22657"/>
                  </a:cubicBezTo>
                  <a:cubicBezTo>
                    <a:pt x="7800" y="22386"/>
                    <a:pt x="7393" y="21980"/>
                    <a:pt x="7033" y="21512"/>
                  </a:cubicBezTo>
                  <a:cubicBezTo>
                    <a:pt x="6190" y="20421"/>
                    <a:pt x="5682" y="19163"/>
                    <a:pt x="5227" y="17880"/>
                  </a:cubicBezTo>
                  <a:cubicBezTo>
                    <a:pt x="5076" y="17453"/>
                    <a:pt x="4945" y="17020"/>
                    <a:pt x="4803" y="16585"/>
                  </a:cubicBezTo>
                  <a:cubicBezTo>
                    <a:pt x="4595" y="16634"/>
                    <a:pt x="4582" y="16834"/>
                    <a:pt x="4481" y="16957"/>
                  </a:cubicBezTo>
                  <a:cubicBezTo>
                    <a:pt x="4302" y="17173"/>
                    <a:pt x="4151" y="17415"/>
                    <a:pt x="3956" y="17612"/>
                  </a:cubicBezTo>
                  <a:cubicBezTo>
                    <a:pt x="3306" y="18271"/>
                    <a:pt x="2613" y="18161"/>
                    <a:pt x="2184" y="17332"/>
                  </a:cubicBezTo>
                  <a:cubicBezTo>
                    <a:pt x="1892" y="16768"/>
                    <a:pt x="1775" y="16153"/>
                    <a:pt x="1725" y="15524"/>
                  </a:cubicBezTo>
                  <a:cubicBezTo>
                    <a:pt x="1632" y="14355"/>
                    <a:pt x="1751" y="13197"/>
                    <a:pt x="1912" y="12041"/>
                  </a:cubicBezTo>
                  <a:cubicBezTo>
                    <a:pt x="1953" y="11746"/>
                    <a:pt x="1991" y="11450"/>
                    <a:pt x="2025" y="11187"/>
                  </a:cubicBezTo>
                  <a:cubicBezTo>
                    <a:pt x="1919" y="11071"/>
                    <a:pt x="1838" y="11127"/>
                    <a:pt x="1757" y="11137"/>
                  </a:cubicBezTo>
                  <a:cubicBezTo>
                    <a:pt x="1010" y="11223"/>
                    <a:pt x="551" y="10962"/>
                    <a:pt x="307" y="10252"/>
                  </a:cubicBezTo>
                  <a:cubicBezTo>
                    <a:pt x="1" y="9360"/>
                    <a:pt x="105" y="8452"/>
                    <a:pt x="356" y="7574"/>
                  </a:cubicBezTo>
                  <a:cubicBezTo>
                    <a:pt x="799" y="6030"/>
                    <a:pt x="1465" y="4584"/>
                    <a:pt x="2462" y="3312"/>
                  </a:cubicBezTo>
                  <a:cubicBezTo>
                    <a:pt x="2626" y="3103"/>
                    <a:pt x="2588" y="2919"/>
                    <a:pt x="2559" y="2708"/>
                  </a:cubicBezTo>
                  <a:cubicBezTo>
                    <a:pt x="2460" y="2002"/>
                    <a:pt x="2433" y="1290"/>
                    <a:pt x="2437" y="578"/>
                  </a:cubicBezTo>
                  <a:cubicBezTo>
                    <a:pt x="2438" y="388"/>
                    <a:pt x="2359" y="58"/>
                    <a:pt x="2626" y="30"/>
                  </a:cubicBezTo>
                  <a:cubicBezTo>
                    <a:pt x="2905" y="1"/>
                    <a:pt x="2866" y="323"/>
                    <a:pt x="2898" y="519"/>
                  </a:cubicBezTo>
                  <a:cubicBezTo>
                    <a:pt x="3023" y="1263"/>
                    <a:pt x="3165" y="2006"/>
                    <a:pt x="3241" y="2756"/>
                  </a:cubicBezTo>
                  <a:cubicBezTo>
                    <a:pt x="3283" y="3172"/>
                    <a:pt x="3437" y="3394"/>
                    <a:pt x="3824" y="3574"/>
                  </a:cubicBezTo>
                  <a:cubicBezTo>
                    <a:pt x="5041" y="4134"/>
                    <a:pt x="6191" y="4817"/>
                    <a:pt x="7234" y="5668"/>
                  </a:cubicBezTo>
                  <a:cubicBezTo>
                    <a:pt x="7484" y="5872"/>
                    <a:pt x="7737" y="6079"/>
                    <a:pt x="7953" y="6318"/>
                  </a:cubicBezTo>
                  <a:cubicBezTo>
                    <a:pt x="8724" y="7167"/>
                    <a:pt x="8627" y="7928"/>
                    <a:pt x="7640" y="8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535425" y="1400250"/>
              <a:ext cx="260925" cy="462475"/>
            </a:xfrm>
            <a:custGeom>
              <a:avLst/>
              <a:gdLst/>
              <a:ahLst/>
              <a:cxnLst/>
              <a:rect l="l" t="t" r="r" b="b"/>
              <a:pathLst>
                <a:path w="10437" h="18499" extrusionOk="0">
                  <a:moveTo>
                    <a:pt x="1977" y="0"/>
                  </a:moveTo>
                  <a:cubicBezTo>
                    <a:pt x="2155" y="836"/>
                    <a:pt x="2290" y="1536"/>
                    <a:pt x="2460" y="2225"/>
                  </a:cubicBezTo>
                  <a:cubicBezTo>
                    <a:pt x="2518" y="2464"/>
                    <a:pt x="2427" y="2652"/>
                    <a:pt x="2360" y="2847"/>
                  </a:cubicBezTo>
                  <a:cubicBezTo>
                    <a:pt x="2164" y="3418"/>
                    <a:pt x="1944" y="3980"/>
                    <a:pt x="1738" y="4548"/>
                  </a:cubicBezTo>
                  <a:cubicBezTo>
                    <a:pt x="1674" y="4722"/>
                    <a:pt x="1548" y="4894"/>
                    <a:pt x="1726" y="5183"/>
                  </a:cubicBezTo>
                  <a:cubicBezTo>
                    <a:pt x="2192" y="4603"/>
                    <a:pt x="2320" y="3885"/>
                    <a:pt x="2723" y="3243"/>
                  </a:cubicBezTo>
                  <a:cubicBezTo>
                    <a:pt x="3081" y="4324"/>
                    <a:pt x="3415" y="5320"/>
                    <a:pt x="3849" y="6279"/>
                  </a:cubicBezTo>
                  <a:cubicBezTo>
                    <a:pt x="3936" y="6474"/>
                    <a:pt x="3901" y="6647"/>
                    <a:pt x="3859" y="6841"/>
                  </a:cubicBezTo>
                  <a:cubicBezTo>
                    <a:pt x="3654" y="7811"/>
                    <a:pt x="3465" y="8785"/>
                    <a:pt x="3264" y="9756"/>
                  </a:cubicBezTo>
                  <a:cubicBezTo>
                    <a:pt x="3220" y="9966"/>
                    <a:pt x="3149" y="10171"/>
                    <a:pt x="3214" y="10392"/>
                  </a:cubicBezTo>
                  <a:cubicBezTo>
                    <a:pt x="3483" y="10450"/>
                    <a:pt x="3479" y="10210"/>
                    <a:pt x="3528" y="10077"/>
                  </a:cubicBezTo>
                  <a:cubicBezTo>
                    <a:pt x="3772" y="9408"/>
                    <a:pt x="3914" y="8709"/>
                    <a:pt x="4078" y="8017"/>
                  </a:cubicBezTo>
                  <a:cubicBezTo>
                    <a:pt x="4127" y="7808"/>
                    <a:pt x="4182" y="7600"/>
                    <a:pt x="4265" y="7271"/>
                  </a:cubicBezTo>
                  <a:cubicBezTo>
                    <a:pt x="4930" y="8705"/>
                    <a:pt x="5535" y="10049"/>
                    <a:pt x="6172" y="11377"/>
                  </a:cubicBezTo>
                  <a:cubicBezTo>
                    <a:pt x="6804" y="12693"/>
                    <a:pt x="7438" y="14010"/>
                    <a:pt x="8255" y="15223"/>
                  </a:cubicBezTo>
                  <a:cubicBezTo>
                    <a:pt x="8293" y="15205"/>
                    <a:pt x="8330" y="15187"/>
                    <a:pt x="8368" y="15169"/>
                  </a:cubicBezTo>
                  <a:cubicBezTo>
                    <a:pt x="7205" y="12470"/>
                    <a:pt x="6043" y="9769"/>
                    <a:pt x="4880" y="7070"/>
                  </a:cubicBezTo>
                  <a:cubicBezTo>
                    <a:pt x="4906" y="7041"/>
                    <a:pt x="4932" y="7014"/>
                    <a:pt x="4958" y="6986"/>
                  </a:cubicBezTo>
                  <a:cubicBezTo>
                    <a:pt x="5860" y="7535"/>
                    <a:pt x="6762" y="8085"/>
                    <a:pt x="7691" y="8652"/>
                  </a:cubicBezTo>
                  <a:cubicBezTo>
                    <a:pt x="7768" y="8453"/>
                    <a:pt x="7608" y="8377"/>
                    <a:pt x="7520" y="8289"/>
                  </a:cubicBezTo>
                  <a:cubicBezTo>
                    <a:pt x="6747" y="7524"/>
                    <a:pt x="5821" y="6960"/>
                    <a:pt x="4911" y="6383"/>
                  </a:cubicBezTo>
                  <a:cubicBezTo>
                    <a:pt x="4613" y="6195"/>
                    <a:pt x="4441" y="5976"/>
                    <a:pt x="4335" y="5655"/>
                  </a:cubicBezTo>
                  <a:cubicBezTo>
                    <a:pt x="4052" y="4797"/>
                    <a:pt x="3750" y="3945"/>
                    <a:pt x="3435" y="3034"/>
                  </a:cubicBezTo>
                  <a:cubicBezTo>
                    <a:pt x="4187" y="3040"/>
                    <a:pt x="4798" y="3385"/>
                    <a:pt x="5533" y="3546"/>
                  </a:cubicBezTo>
                  <a:cubicBezTo>
                    <a:pt x="5067" y="2984"/>
                    <a:pt x="4500" y="2708"/>
                    <a:pt x="3911" y="2542"/>
                  </a:cubicBezTo>
                  <a:cubicBezTo>
                    <a:pt x="3344" y="2382"/>
                    <a:pt x="3118" y="2052"/>
                    <a:pt x="3044" y="1515"/>
                  </a:cubicBezTo>
                  <a:cubicBezTo>
                    <a:pt x="2979" y="1049"/>
                    <a:pt x="2802" y="601"/>
                    <a:pt x="2783" y="117"/>
                  </a:cubicBezTo>
                  <a:cubicBezTo>
                    <a:pt x="2994" y="74"/>
                    <a:pt x="3118" y="207"/>
                    <a:pt x="3262" y="279"/>
                  </a:cubicBezTo>
                  <a:cubicBezTo>
                    <a:pt x="4305" y="805"/>
                    <a:pt x="5291" y="1424"/>
                    <a:pt x="6186" y="2179"/>
                  </a:cubicBezTo>
                  <a:cubicBezTo>
                    <a:pt x="6416" y="2373"/>
                    <a:pt x="6646" y="2577"/>
                    <a:pt x="6835" y="2809"/>
                  </a:cubicBezTo>
                  <a:cubicBezTo>
                    <a:pt x="7306" y="3385"/>
                    <a:pt x="7226" y="3720"/>
                    <a:pt x="6562" y="4072"/>
                  </a:cubicBezTo>
                  <a:cubicBezTo>
                    <a:pt x="5975" y="4385"/>
                    <a:pt x="5951" y="4578"/>
                    <a:pt x="6469" y="4989"/>
                  </a:cubicBezTo>
                  <a:cubicBezTo>
                    <a:pt x="7282" y="5632"/>
                    <a:pt x="8124" y="6241"/>
                    <a:pt x="8846" y="6988"/>
                  </a:cubicBezTo>
                  <a:cubicBezTo>
                    <a:pt x="9131" y="7284"/>
                    <a:pt x="9399" y="7595"/>
                    <a:pt x="9657" y="7913"/>
                  </a:cubicBezTo>
                  <a:cubicBezTo>
                    <a:pt x="9861" y="8165"/>
                    <a:pt x="10017" y="8451"/>
                    <a:pt x="10110" y="8765"/>
                  </a:cubicBezTo>
                  <a:cubicBezTo>
                    <a:pt x="10262" y="9281"/>
                    <a:pt x="10157" y="9451"/>
                    <a:pt x="9636" y="9493"/>
                  </a:cubicBezTo>
                  <a:cubicBezTo>
                    <a:pt x="9378" y="9514"/>
                    <a:pt x="9118" y="9495"/>
                    <a:pt x="8859" y="9510"/>
                  </a:cubicBezTo>
                  <a:cubicBezTo>
                    <a:pt x="8347" y="9539"/>
                    <a:pt x="8215" y="9762"/>
                    <a:pt x="8453" y="10228"/>
                  </a:cubicBezTo>
                  <a:cubicBezTo>
                    <a:pt x="8601" y="10515"/>
                    <a:pt x="8791" y="10779"/>
                    <a:pt x="8961" y="11055"/>
                  </a:cubicBezTo>
                  <a:cubicBezTo>
                    <a:pt x="9914" y="12599"/>
                    <a:pt x="10437" y="14261"/>
                    <a:pt x="10334" y="16094"/>
                  </a:cubicBezTo>
                  <a:cubicBezTo>
                    <a:pt x="10309" y="16529"/>
                    <a:pt x="10248" y="16953"/>
                    <a:pt x="10061" y="17350"/>
                  </a:cubicBezTo>
                  <a:cubicBezTo>
                    <a:pt x="9670" y="18185"/>
                    <a:pt x="8768" y="18498"/>
                    <a:pt x="7940" y="18092"/>
                  </a:cubicBezTo>
                  <a:cubicBezTo>
                    <a:pt x="7399" y="17826"/>
                    <a:pt x="7017" y="17385"/>
                    <a:pt x="6665" y="16918"/>
                  </a:cubicBezTo>
                  <a:cubicBezTo>
                    <a:pt x="5929" y="15944"/>
                    <a:pt x="5424" y="14850"/>
                    <a:pt x="5017" y="13706"/>
                  </a:cubicBezTo>
                  <a:cubicBezTo>
                    <a:pt x="4815" y="13137"/>
                    <a:pt x="4645" y="12557"/>
                    <a:pt x="4453" y="11985"/>
                  </a:cubicBezTo>
                  <a:cubicBezTo>
                    <a:pt x="4385" y="11781"/>
                    <a:pt x="4315" y="11547"/>
                    <a:pt x="4062" y="11514"/>
                  </a:cubicBezTo>
                  <a:cubicBezTo>
                    <a:pt x="3778" y="11476"/>
                    <a:pt x="3645" y="11691"/>
                    <a:pt x="3538" y="11911"/>
                  </a:cubicBezTo>
                  <a:cubicBezTo>
                    <a:pt x="3350" y="12299"/>
                    <a:pt x="3192" y="12702"/>
                    <a:pt x="2892" y="13027"/>
                  </a:cubicBezTo>
                  <a:cubicBezTo>
                    <a:pt x="2446" y="13508"/>
                    <a:pt x="2170" y="13478"/>
                    <a:pt x="1902" y="12866"/>
                  </a:cubicBezTo>
                  <a:cubicBezTo>
                    <a:pt x="1605" y="12183"/>
                    <a:pt x="1538" y="11446"/>
                    <a:pt x="1506" y="10712"/>
                  </a:cubicBezTo>
                  <a:cubicBezTo>
                    <a:pt x="1463" y="9713"/>
                    <a:pt x="1652" y="8736"/>
                    <a:pt x="1823" y="7757"/>
                  </a:cubicBezTo>
                  <a:cubicBezTo>
                    <a:pt x="1869" y="7481"/>
                    <a:pt x="1922" y="7202"/>
                    <a:pt x="1925" y="6924"/>
                  </a:cubicBezTo>
                  <a:cubicBezTo>
                    <a:pt x="1928" y="6529"/>
                    <a:pt x="1738" y="6388"/>
                    <a:pt x="1338" y="6438"/>
                  </a:cubicBezTo>
                  <a:cubicBezTo>
                    <a:pt x="1317" y="6440"/>
                    <a:pt x="1297" y="6449"/>
                    <a:pt x="1276" y="6452"/>
                  </a:cubicBezTo>
                  <a:cubicBezTo>
                    <a:pt x="366" y="6605"/>
                    <a:pt x="127" y="6414"/>
                    <a:pt x="56" y="5489"/>
                  </a:cubicBezTo>
                  <a:cubicBezTo>
                    <a:pt x="0" y="4765"/>
                    <a:pt x="135" y="4067"/>
                    <a:pt x="373" y="3391"/>
                  </a:cubicBezTo>
                  <a:cubicBezTo>
                    <a:pt x="775" y="2249"/>
                    <a:pt x="1398" y="1212"/>
                    <a:pt x="1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4"/>
          <p:cNvSpPr/>
          <p:nvPr/>
        </p:nvSpPr>
        <p:spPr>
          <a:xfrm rot="7412836">
            <a:off x="334722" y="228059"/>
            <a:ext cx="133544" cy="2244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4"/>
          <p:cNvSpPr/>
          <p:nvPr/>
        </p:nvSpPr>
        <p:spPr>
          <a:xfrm rot="9216452">
            <a:off x="532773" y="92219"/>
            <a:ext cx="133628" cy="184075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4"/>
          <p:cNvSpPr/>
          <p:nvPr/>
        </p:nvSpPr>
        <p:spPr>
          <a:xfrm rot="-5400000">
            <a:off x="8739510" y="4199158"/>
            <a:ext cx="133500" cy="22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6343174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64" name="Google Shape;364;p25"/>
          <p:cNvSpPr/>
          <p:nvPr/>
        </p:nvSpPr>
        <p:spPr>
          <a:xfrm>
            <a:off x="-1087421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5" name="Google Shape;365;p25"/>
          <p:cNvSpPr/>
          <p:nvPr/>
        </p:nvSpPr>
        <p:spPr>
          <a:xfrm>
            <a:off x="-264405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6" name="Google Shape;366;p25"/>
          <p:cNvSpPr/>
          <p:nvPr/>
        </p:nvSpPr>
        <p:spPr>
          <a:xfrm rot="7412836">
            <a:off x="334722" y="228059"/>
            <a:ext cx="133544" cy="2244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5"/>
          <p:cNvSpPr/>
          <p:nvPr/>
        </p:nvSpPr>
        <p:spPr>
          <a:xfrm rot="9216452">
            <a:off x="532773" y="92219"/>
            <a:ext cx="133628" cy="184075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/>
          <p:nvPr/>
        </p:nvSpPr>
        <p:spPr>
          <a:xfrm rot="-5400000">
            <a:off x="8739510" y="4199158"/>
            <a:ext cx="133500" cy="224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5"/>
          <p:cNvGrpSpPr/>
          <p:nvPr/>
        </p:nvGrpSpPr>
        <p:grpSpPr>
          <a:xfrm rot="7906655">
            <a:off x="8445662" y="85748"/>
            <a:ext cx="277459" cy="549014"/>
            <a:chOff x="1517025" y="1300100"/>
            <a:chExt cx="293700" cy="581150"/>
          </a:xfrm>
        </p:grpSpPr>
        <p:sp>
          <p:nvSpPr>
            <p:cNvPr id="370" name="Google Shape;370;p25"/>
            <p:cNvSpPr/>
            <p:nvPr/>
          </p:nvSpPr>
          <p:spPr>
            <a:xfrm>
              <a:off x="1517025" y="1300100"/>
              <a:ext cx="293700" cy="581150"/>
            </a:xfrm>
            <a:custGeom>
              <a:avLst/>
              <a:gdLst/>
              <a:ahLst/>
              <a:cxnLst/>
              <a:rect l="l" t="t" r="r" b="b"/>
              <a:pathLst>
                <a:path w="11748" h="23246" extrusionOk="0">
                  <a:moveTo>
                    <a:pt x="7640" y="8582"/>
                  </a:moveTo>
                  <a:cubicBezTo>
                    <a:pt x="7933" y="8821"/>
                    <a:pt x="8214" y="9050"/>
                    <a:pt x="8495" y="9279"/>
                  </a:cubicBezTo>
                  <a:cubicBezTo>
                    <a:pt x="9231" y="9883"/>
                    <a:pt x="9948" y="10504"/>
                    <a:pt x="10553" y="11244"/>
                  </a:cubicBezTo>
                  <a:cubicBezTo>
                    <a:pt x="10896" y="11664"/>
                    <a:pt x="11190" y="12111"/>
                    <a:pt x="11345" y="12640"/>
                  </a:cubicBezTo>
                  <a:cubicBezTo>
                    <a:pt x="11600" y="13510"/>
                    <a:pt x="11283" y="13979"/>
                    <a:pt x="10386" y="14041"/>
                  </a:cubicBezTo>
                  <a:cubicBezTo>
                    <a:pt x="10215" y="14053"/>
                    <a:pt x="10043" y="14043"/>
                    <a:pt x="9846" y="14043"/>
                  </a:cubicBezTo>
                  <a:cubicBezTo>
                    <a:pt x="9845" y="14333"/>
                    <a:pt x="10036" y="14495"/>
                    <a:pt x="10154" y="14684"/>
                  </a:cubicBezTo>
                  <a:cubicBezTo>
                    <a:pt x="11184" y="16336"/>
                    <a:pt x="11747" y="18119"/>
                    <a:pt x="11696" y="20079"/>
                  </a:cubicBezTo>
                  <a:cubicBezTo>
                    <a:pt x="11682" y="20602"/>
                    <a:pt x="11591" y="21111"/>
                    <a:pt x="11377" y="21589"/>
                  </a:cubicBezTo>
                  <a:cubicBezTo>
                    <a:pt x="10845" y="22776"/>
                    <a:pt x="9492" y="23245"/>
                    <a:pt x="8333" y="22657"/>
                  </a:cubicBezTo>
                  <a:cubicBezTo>
                    <a:pt x="7800" y="22386"/>
                    <a:pt x="7393" y="21980"/>
                    <a:pt x="7033" y="21512"/>
                  </a:cubicBezTo>
                  <a:cubicBezTo>
                    <a:pt x="6190" y="20421"/>
                    <a:pt x="5682" y="19163"/>
                    <a:pt x="5227" y="17880"/>
                  </a:cubicBezTo>
                  <a:cubicBezTo>
                    <a:pt x="5076" y="17453"/>
                    <a:pt x="4945" y="17020"/>
                    <a:pt x="4803" y="16585"/>
                  </a:cubicBezTo>
                  <a:cubicBezTo>
                    <a:pt x="4595" y="16634"/>
                    <a:pt x="4582" y="16834"/>
                    <a:pt x="4481" y="16957"/>
                  </a:cubicBezTo>
                  <a:cubicBezTo>
                    <a:pt x="4302" y="17173"/>
                    <a:pt x="4151" y="17415"/>
                    <a:pt x="3956" y="17612"/>
                  </a:cubicBezTo>
                  <a:cubicBezTo>
                    <a:pt x="3306" y="18271"/>
                    <a:pt x="2613" y="18161"/>
                    <a:pt x="2184" y="17332"/>
                  </a:cubicBezTo>
                  <a:cubicBezTo>
                    <a:pt x="1892" y="16768"/>
                    <a:pt x="1775" y="16153"/>
                    <a:pt x="1725" y="15524"/>
                  </a:cubicBezTo>
                  <a:cubicBezTo>
                    <a:pt x="1632" y="14355"/>
                    <a:pt x="1751" y="13197"/>
                    <a:pt x="1912" y="12041"/>
                  </a:cubicBezTo>
                  <a:cubicBezTo>
                    <a:pt x="1953" y="11746"/>
                    <a:pt x="1991" y="11450"/>
                    <a:pt x="2025" y="11187"/>
                  </a:cubicBezTo>
                  <a:cubicBezTo>
                    <a:pt x="1919" y="11071"/>
                    <a:pt x="1838" y="11127"/>
                    <a:pt x="1757" y="11137"/>
                  </a:cubicBezTo>
                  <a:cubicBezTo>
                    <a:pt x="1010" y="11223"/>
                    <a:pt x="551" y="10962"/>
                    <a:pt x="307" y="10252"/>
                  </a:cubicBezTo>
                  <a:cubicBezTo>
                    <a:pt x="1" y="9360"/>
                    <a:pt x="105" y="8452"/>
                    <a:pt x="356" y="7574"/>
                  </a:cubicBezTo>
                  <a:cubicBezTo>
                    <a:pt x="799" y="6030"/>
                    <a:pt x="1465" y="4584"/>
                    <a:pt x="2462" y="3312"/>
                  </a:cubicBezTo>
                  <a:cubicBezTo>
                    <a:pt x="2626" y="3103"/>
                    <a:pt x="2588" y="2919"/>
                    <a:pt x="2559" y="2708"/>
                  </a:cubicBezTo>
                  <a:cubicBezTo>
                    <a:pt x="2460" y="2002"/>
                    <a:pt x="2433" y="1290"/>
                    <a:pt x="2437" y="578"/>
                  </a:cubicBezTo>
                  <a:cubicBezTo>
                    <a:pt x="2438" y="388"/>
                    <a:pt x="2359" y="58"/>
                    <a:pt x="2626" y="30"/>
                  </a:cubicBezTo>
                  <a:cubicBezTo>
                    <a:pt x="2905" y="1"/>
                    <a:pt x="2866" y="323"/>
                    <a:pt x="2898" y="519"/>
                  </a:cubicBezTo>
                  <a:cubicBezTo>
                    <a:pt x="3023" y="1263"/>
                    <a:pt x="3165" y="2006"/>
                    <a:pt x="3241" y="2756"/>
                  </a:cubicBezTo>
                  <a:cubicBezTo>
                    <a:pt x="3283" y="3172"/>
                    <a:pt x="3437" y="3394"/>
                    <a:pt x="3824" y="3574"/>
                  </a:cubicBezTo>
                  <a:cubicBezTo>
                    <a:pt x="5041" y="4134"/>
                    <a:pt x="6191" y="4817"/>
                    <a:pt x="7234" y="5668"/>
                  </a:cubicBezTo>
                  <a:cubicBezTo>
                    <a:pt x="7484" y="5872"/>
                    <a:pt x="7737" y="6079"/>
                    <a:pt x="7953" y="6318"/>
                  </a:cubicBezTo>
                  <a:cubicBezTo>
                    <a:pt x="8724" y="7167"/>
                    <a:pt x="8627" y="7928"/>
                    <a:pt x="7640" y="8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535425" y="1400250"/>
              <a:ext cx="260925" cy="462475"/>
            </a:xfrm>
            <a:custGeom>
              <a:avLst/>
              <a:gdLst/>
              <a:ahLst/>
              <a:cxnLst/>
              <a:rect l="l" t="t" r="r" b="b"/>
              <a:pathLst>
                <a:path w="10437" h="18499" extrusionOk="0">
                  <a:moveTo>
                    <a:pt x="1977" y="0"/>
                  </a:moveTo>
                  <a:cubicBezTo>
                    <a:pt x="2155" y="836"/>
                    <a:pt x="2290" y="1536"/>
                    <a:pt x="2460" y="2225"/>
                  </a:cubicBezTo>
                  <a:cubicBezTo>
                    <a:pt x="2518" y="2464"/>
                    <a:pt x="2427" y="2652"/>
                    <a:pt x="2360" y="2847"/>
                  </a:cubicBezTo>
                  <a:cubicBezTo>
                    <a:pt x="2164" y="3418"/>
                    <a:pt x="1944" y="3980"/>
                    <a:pt x="1738" y="4548"/>
                  </a:cubicBezTo>
                  <a:cubicBezTo>
                    <a:pt x="1674" y="4722"/>
                    <a:pt x="1548" y="4894"/>
                    <a:pt x="1726" y="5183"/>
                  </a:cubicBezTo>
                  <a:cubicBezTo>
                    <a:pt x="2192" y="4603"/>
                    <a:pt x="2320" y="3885"/>
                    <a:pt x="2723" y="3243"/>
                  </a:cubicBezTo>
                  <a:cubicBezTo>
                    <a:pt x="3081" y="4324"/>
                    <a:pt x="3415" y="5320"/>
                    <a:pt x="3849" y="6279"/>
                  </a:cubicBezTo>
                  <a:cubicBezTo>
                    <a:pt x="3936" y="6474"/>
                    <a:pt x="3901" y="6647"/>
                    <a:pt x="3859" y="6841"/>
                  </a:cubicBezTo>
                  <a:cubicBezTo>
                    <a:pt x="3654" y="7811"/>
                    <a:pt x="3465" y="8785"/>
                    <a:pt x="3264" y="9756"/>
                  </a:cubicBezTo>
                  <a:cubicBezTo>
                    <a:pt x="3220" y="9966"/>
                    <a:pt x="3149" y="10171"/>
                    <a:pt x="3214" y="10392"/>
                  </a:cubicBezTo>
                  <a:cubicBezTo>
                    <a:pt x="3483" y="10450"/>
                    <a:pt x="3479" y="10210"/>
                    <a:pt x="3528" y="10077"/>
                  </a:cubicBezTo>
                  <a:cubicBezTo>
                    <a:pt x="3772" y="9408"/>
                    <a:pt x="3914" y="8709"/>
                    <a:pt x="4078" y="8017"/>
                  </a:cubicBezTo>
                  <a:cubicBezTo>
                    <a:pt x="4127" y="7808"/>
                    <a:pt x="4182" y="7600"/>
                    <a:pt x="4265" y="7271"/>
                  </a:cubicBezTo>
                  <a:cubicBezTo>
                    <a:pt x="4930" y="8705"/>
                    <a:pt x="5535" y="10049"/>
                    <a:pt x="6172" y="11377"/>
                  </a:cubicBezTo>
                  <a:cubicBezTo>
                    <a:pt x="6804" y="12693"/>
                    <a:pt x="7438" y="14010"/>
                    <a:pt x="8255" y="15223"/>
                  </a:cubicBezTo>
                  <a:cubicBezTo>
                    <a:pt x="8293" y="15205"/>
                    <a:pt x="8330" y="15187"/>
                    <a:pt x="8368" y="15169"/>
                  </a:cubicBezTo>
                  <a:cubicBezTo>
                    <a:pt x="7205" y="12470"/>
                    <a:pt x="6043" y="9769"/>
                    <a:pt x="4880" y="7070"/>
                  </a:cubicBezTo>
                  <a:cubicBezTo>
                    <a:pt x="4906" y="7041"/>
                    <a:pt x="4932" y="7014"/>
                    <a:pt x="4958" y="6986"/>
                  </a:cubicBezTo>
                  <a:cubicBezTo>
                    <a:pt x="5860" y="7535"/>
                    <a:pt x="6762" y="8085"/>
                    <a:pt x="7691" y="8652"/>
                  </a:cubicBezTo>
                  <a:cubicBezTo>
                    <a:pt x="7768" y="8453"/>
                    <a:pt x="7608" y="8377"/>
                    <a:pt x="7520" y="8289"/>
                  </a:cubicBezTo>
                  <a:cubicBezTo>
                    <a:pt x="6747" y="7524"/>
                    <a:pt x="5821" y="6960"/>
                    <a:pt x="4911" y="6383"/>
                  </a:cubicBezTo>
                  <a:cubicBezTo>
                    <a:pt x="4613" y="6195"/>
                    <a:pt x="4441" y="5976"/>
                    <a:pt x="4335" y="5655"/>
                  </a:cubicBezTo>
                  <a:cubicBezTo>
                    <a:pt x="4052" y="4797"/>
                    <a:pt x="3750" y="3945"/>
                    <a:pt x="3435" y="3034"/>
                  </a:cubicBezTo>
                  <a:cubicBezTo>
                    <a:pt x="4187" y="3040"/>
                    <a:pt x="4798" y="3385"/>
                    <a:pt x="5533" y="3546"/>
                  </a:cubicBezTo>
                  <a:cubicBezTo>
                    <a:pt x="5067" y="2984"/>
                    <a:pt x="4500" y="2708"/>
                    <a:pt x="3911" y="2542"/>
                  </a:cubicBezTo>
                  <a:cubicBezTo>
                    <a:pt x="3344" y="2382"/>
                    <a:pt x="3118" y="2052"/>
                    <a:pt x="3044" y="1515"/>
                  </a:cubicBezTo>
                  <a:cubicBezTo>
                    <a:pt x="2979" y="1049"/>
                    <a:pt x="2802" y="601"/>
                    <a:pt x="2783" y="117"/>
                  </a:cubicBezTo>
                  <a:cubicBezTo>
                    <a:pt x="2994" y="74"/>
                    <a:pt x="3118" y="207"/>
                    <a:pt x="3262" y="279"/>
                  </a:cubicBezTo>
                  <a:cubicBezTo>
                    <a:pt x="4305" y="805"/>
                    <a:pt x="5291" y="1424"/>
                    <a:pt x="6186" y="2179"/>
                  </a:cubicBezTo>
                  <a:cubicBezTo>
                    <a:pt x="6416" y="2373"/>
                    <a:pt x="6646" y="2577"/>
                    <a:pt x="6835" y="2809"/>
                  </a:cubicBezTo>
                  <a:cubicBezTo>
                    <a:pt x="7306" y="3385"/>
                    <a:pt x="7226" y="3720"/>
                    <a:pt x="6562" y="4072"/>
                  </a:cubicBezTo>
                  <a:cubicBezTo>
                    <a:pt x="5975" y="4385"/>
                    <a:pt x="5951" y="4578"/>
                    <a:pt x="6469" y="4989"/>
                  </a:cubicBezTo>
                  <a:cubicBezTo>
                    <a:pt x="7282" y="5632"/>
                    <a:pt x="8124" y="6241"/>
                    <a:pt x="8846" y="6988"/>
                  </a:cubicBezTo>
                  <a:cubicBezTo>
                    <a:pt x="9131" y="7284"/>
                    <a:pt x="9399" y="7595"/>
                    <a:pt x="9657" y="7913"/>
                  </a:cubicBezTo>
                  <a:cubicBezTo>
                    <a:pt x="9861" y="8165"/>
                    <a:pt x="10017" y="8451"/>
                    <a:pt x="10110" y="8765"/>
                  </a:cubicBezTo>
                  <a:cubicBezTo>
                    <a:pt x="10262" y="9281"/>
                    <a:pt x="10157" y="9451"/>
                    <a:pt x="9636" y="9493"/>
                  </a:cubicBezTo>
                  <a:cubicBezTo>
                    <a:pt x="9378" y="9514"/>
                    <a:pt x="9118" y="9495"/>
                    <a:pt x="8859" y="9510"/>
                  </a:cubicBezTo>
                  <a:cubicBezTo>
                    <a:pt x="8347" y="9539"/>
                    <a:pt x="8215" y="9762"/>
                    <a:pt x="8453" y="10228"/>
                  </a:cubicBezTo>
                  <a:cubicBezTo>
                    <a:pt x="8601" y="10515"/>
                    <a:pt x="8791" y="10779"/>
                    <a:pt x="8961" y="11055"/>
                  </a:cubicBezTo>
                  <a:cubicBezTo>
                    <a:pt x="9914" y="12599"/>
                    <a:pt x="10437" y="14261"/>
                    <a:pt x="10334" y="16094"/>
                  </a:cubicBezTo>
                  <a:cubicBezTo>
                    <a:pt x="10309" y="16529"/>
                    <a:pt x="10248" y="16953"/>
                    <a:pt x="10061" y="17350"/>
                  </a:cubicBezTo>
                  <a:cubicBezTo>
                    <a:pt x="9670" y="18185"/>
                    <a:pt x="8768" y="18498"/>
                    <a:pt x="7940" y="18092"/>
                  </a:cubicBezTo>
                  <a:cubicBezTo>
                    <a:pt x="7399" y="17826"/>
                    <a:pt x="7017" y="17385"/>
                    <a:pt x="6665" y="16918"/>
                  </a:cubicBezTo>
                  <a:cubicBezTo>
                    <a:pt x="5929" y="15944"/>
                    <a:pt x="5424" y="14850"/>
                    <a:pt x="5017" y="13706"/>
                  </a:cubicBezTo>
                  <a:cubicBezTo>
                    <a:pt x="4815" y="13137"/>
                    <a:pt x="4645" y="12557"/>
                    <a:pt x="4453" y="11985"/>
                  </a:cubicBezTo>
                  <a:cubicBezTo>
                    <a:pt x="4385" y="11781"/>
                    <a:pt x="4315" y="11547"/>
                    <a:pt x="4062" y="11514"/>
                  </a:cubicBezTo>
                  <a:cubicBezTo>
                    <a:pt x="3778" y="11476"/>
                    <a:pt x="3645" y="11691"/>
                    <a:pt x="3538" y="11911"/>
                  </a:cubicBezTo>
                  <a:cubicBezTo>
                    <a:pt x="3350" y="12299"/>
                    <a:pt x="3192" y="12702"/>
                    <a:pt x="2892" y="13027"/>
                  </a:cubicBezTo>
                  <a:cubicBezTo>
                    <a:pt x="2446" y="13508"/>
                    <a:pt x="2170" y="13478"/>
                    <a:pt x="1902" y="12866"/>
                  </a:cubicBezTo>
                  <a:cubicBezTo>
                    <a:pt x="1605" y="12183"/>
                    <a:pt x="1538" y="11446"/>
                    <a:pt x="1506" y="10712"/>
                  </a:cubicBezTo>
                  <a:cubicBezTo>
                    <a:pt x="1463" y="9713"/>
                    <a:pt x="1652" y="8736"/>
                    <a:pt x="1823" y="7757"/>
                  </a:cubicBezTo>
                  <a:cubicBezTo>
                    <a:pt x="1869" y="7481"/>
                    <a:pt x="1922" y="7202"/>
                    <a:pt x="1925" y="6924"/>
                  </a:cubicBezTo>
                  <a:cubicBezTo>
                    <a:pt x="1928" y="6529"/>
                    <a:pt x="1738" y="6388"/>
                    <a:pt x="1338" y="6438"/>
                  </a:cubicBezTo>
                  <a:cubicBezTo>
                    <a:pt x="1317" y="6440"/>
                    <a:pt x="1297" y="6449"/>
                    <a:pt x="1276" y="6452"/>
                  </a:cubicBezTo>
                  <a:cubicBezTo>
                    <a:pt x="366" y="6605"/>
                    <a:pt x="127" y="6414"/>
                    <a:pt x="56" y="5489"/>
                  </a:cubicBezTo>
                  <a:cubicBezTo>
                    <a:pt x="0" y="4765"/>
                    <a:pt x="135" y="4067"/>
                    <a:pt x="373" y="3391"/>
                  </a:cubicBezTo>
                  <a:cubicBezTo>
                    <a:pt x="775" y="2249"/>
                    <a:pt x="1398" y="1212"/>
                    <a:pt x="1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5"/>
          <p:cNvSpPr/>
          <p:nvPr/>
        </p:nvSpPr>
        <p:spPr>
          <a:xfrm>
            <a:off x="358145" y="4073062"/>
            <a:ext cx="173706" cy="171539"/>
          </a:xfrm>
          <a:custGeom>
            <a:avLst/>
            <a:gdLst/>
            <a:ahLst/>
            <a:cxnLst/>
            <a:rect l="l" t="t" r="r" b="b"/>
            <a:pathLst>
              <a:path w="8416" h="8311" extrusionOk="0">
                <a:moveTo>
                  <a:pt x="2730" y="3281"/>
                </a:moveTo>
                <a:cubicBezTo>
                  <a:pt x="2167" y="2583"/>
                  <a:pt x="1680" y="1989"/>
                  <a:pt x="1205" y="1385"/>
                </a:cubicBezTo>
                <a:cubicBezTo>
                  <a:pt x="1009" y="1137"/>
                  <a:pt x="817" y="881"/>
                  <a:pt x="728" y="567"/>
                </a:cubicBezTo>
                <a:cubicBezTo>
                  <a:pt x="686" y="423"/>
                  <a:pt x="693" y="284"/>
                  <a:pt x="808" y="195"/>
                </a:cubicBezTo>
                <a:cubicBezTo>
                  <a:pt x="940" y="93"/>
                  <a:pt x="1070" y="176"/>
                  <a:pt x="1172" y="273"/>
                </a:cubicBezTo>
                <a:cubicBezTo>
                  <a:pt x="1417" y="510"/>
                  <a:pt x="1670" y="739"/>
                  <a:pt x="1893" y="996"/>
                </a:cubicBezTo>
                <a:cubicBezTo>
                  <a:pt x="2492" y="1680"/>
                  <a:pt x="3074" y="2378"/>
                  <a:pt x="3666" y="3067"/>
                </a:cubicBezTo>
                <a:cubicBezTo>
                  <a:pt x="3776" y="3196"/>
                  <a:pt x="3855" y="3373"/>
                  <a:pt x="4099" y="3415"/>
                </a:cubicBezTo>
                <a:cubicBezTo>
                  <a:pt x="4360" y="2266"/>
                  <a:pt x="4386" y="1087"/>
                  <a:pt x="4854" y="1"/>
                </a:cubicBezTo>
                <a:cubicBezTo>
                  <a:pt x="5199" y="1016"/>
                  <a:pt x="4854" y="2036"/>
                  <a:pt x="4857" y="3112"/>
                </a:cubicBezTo>
                <a:cubicBezTo>
                  <a:pt x="6071" y="2481"/>
                  <a:pt x="7083" y="1573"/>
                  <a:pt x="8415" y="1279"/>
                </a:cubicBezTo>
                <a:cubicBezTo>
                  <a:pt x="7737" y="2219"/>
                  <a:pt x="6768" y="2810"/>
                  <a:pt x="5813" y="3528"/>
                </a:cubicBezTo>
                <a:cubicBezTo>
                  <a:pt x="6627" y="3888"/>
                  <a:pt x="7603" y="3611"/>
                  <a:pt x="8326" y="4357"/>
                </a:cubicBezTo>
                <a:cubicBezTo>
                  <a:pt x="7071" y="4356"/>
                  <a:pt x="5927" y="4365"/>
                  <a:pt x="4642" y="4222"/>
                </a:cubicBezTo>
                <a:cubicBezTo>
                  <a:pt x="5156" y="5120"/>
                  <a:pt x="5920" y="5708"/>
                  <a:pt x="6272" y="6720"/>
                </a:cubicBezTo>
                <a:cubicBezTo>
                  <a:pt x="5582" y="6296"/>
                  <a:pt x="5176" y="5754"/>
                  <a:pt x="4608" y="5244"/>
                </a:cubicBezTo>
                <a:cubicBezTo>
                  <a:pt x="4506" y="5982"/>
                  <a:pt x="4412" y="6623"/>
                  <a:pt x="4330" y="7265"/>
                </a:cubicBezTo>
                <a:cubicBezTo>
                  <a:pt x="4293" y="7559"/>
                  <a:pt x="4246" y="7849"/>
                  <a:pt x="4110" y="8115"/>
                </a:cubicBezTo>
                <a:cubicBezTo>
                  <a:pt x="4057" y="8219"/>
                  <a:pt x="3964" y="8310"/>
                  <a:pt x="3841" y="8282"/>
                </a:cubicBezTo>
                <a:cubicBezTo>
                  <a:pt x="3726" y="8255"/>
                  <a:pt x="3648" y="8157"/>
                  <a:pt x="3651" y="8032"/>
                </a:cubicBezTo>
                <a:cubicBezTo>
                  <a:pt x="3660" y="7600"/>
                  <a:pt x="3663" y="7169"/>
                  <a:pt x="3696" y="6739"/>
                </a:cubicBezTo>
                <a:cubicBezTo>
                  <a:pt x="3739" y="6155"/>
                  <a:pt x="3807" y="5573"/>
                  <a:pt x="3875" y="4883"/>
                </a:cubicBezTo>
                <a:cubicBezTo>
                  <a:pt x="3326" y="5243"/>
                  <a:pt x="2857" y="5551"/>
                  <a:pt x="2387" y="5861"/>
                </a:cubicBezTo>
                <a:cubicBezTo>
                  <a:pt x="1933" y="6160"/>
                  <a:pt x="1479" y="6462"/>
                  <a:pt x="1021" y="6760"/>
                </a:cubicBezTo>
                <a:cubicBezTo>
                  <a:pt x="890" y="6846"/>
                  <a:pt x="750" y="6923"/>
                  <a:pt x="610" y="6998"/>
                </a:cubicBezTo>
                <a:cubicBezTo>
                  <a:pt x="432" y="7093"/>
                  <a:pt x="249" y="7098"/>
                  <a:pt x="123" y="6927"/>
                </a:cubicBezTo>
                <a:cubicBezTo>
                  <a:pt x="1" y="6760"/>
                  <a:pt x="35" y="6569"/>
                  <a:pt x="168" y="6425"/>
                </a:cubicBezTo>
                <a:cubicBezTo>
                  <a:pt x="338" y="6243"/>
                  <a:pt x="515" y="6061"/>
                  <a:pt x="715" y="5917"/>
                </a:cubicBezTo>
                <a:cubicBezTo>
                  <a:pt x="1379" y="5440"/>
                  <a:pt x="2057" y="4981"/>
                  <a:pt x="2725" y="4512"/>
                </a:cubicBezTo>
                <a:cubicBezTo>
                  <a:pt x="2845" y="4428"/>
                  <a:pt x="3004" y="4377"/>
                  <a:pt x="3079" y="4165"/>
                </a:cubicBezTo>
                <a:cubicBezTo>
                  <a:pt x="2371" y="4089"/>
                  <a:pt x="1707" y="3996"/>
                  <a:pt x="1053" y="3844"/>
                </a:cubicBezTo>
                <a:cubicBezTo>
                  <a:pt x="942" y="3819"/>
                  <a:pt x="828" y="3807"/>
                  <a:pt x="720" y="3772"/>
                </a:cubicBezTo>
                <a:cubicBezTo>
                  <a:pt x="552" y="3717"/>
                  <a:pt x="342" y="3681"/>
                  <a:pt x="344" y="3445"/>
                </a:cubicBezTo>
                <a:cubicBezTo>
                  <a:pt x="347" y="3169"/>
                  <a:pt x="572" y="3133"/>
                  <a:pt x="778" y="3114"/>
                </a:cubicBezTo>
                <a:cubicBezTo>
                  <a:pt x="1394" y="3058"/>
                  <a:pt x="1997" y="3194"/>
                  <a:pt x="2730" y="3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/>
          </p:nvPr>
        </p:nvSpPr>
        <p:spPr>
          <a:xfrm>
            <a:off x="720000" y="541824"/>
            <a:ext cx="77040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4305019" y="-207779"/>
            <a:ext cx="5402575" cy="1191050"/>
          </a:xfrm>
          <a:custGeom>
            <a:avLst/>
            <a:gdLst/>
            <a:ahLst/>
            <a:cxnLst/>
            <a:rect l="l" t="t" r="r" b="b"/>
            <a:pathLst>
              <a:path w="216103" h="47642" extrusionOk="0">
                <a:moveTo>
                  <a:pt x="10465" y="4439"/>
                </a:moveTo>
                <a:cubicBezTo>
                  <a:pt x="-18148" y="6499"/>
                  <a:pt x="20308" y="14465"/>
                  <a:pt x="29144" y="15426"/>
                </a:cubicBezTo>
                <a:cubicBezTo>
                  <a:pt x="37980" y="16387"/>
                  <a:pt x="52722" y="9291"/>
                  <a:pt x="63480" y="10207"/>
                </a:cubicBezTo>
                <a:cubicBezTo>
                  <a:pt x="74239" y="11123"/>
                  <a:pt x="81472" y="19547"/>
                  <a:pt x="93695" y="20920"/>
                </a:cubicBezTo>
                <a:cubicBezTo>
                  <a:pt x="105919" y="22294"/>
                  <a:pt x="123819" y="17761"/>
                  <a:pt x="136821" y="18448"/>
                </a:cubicBezTo>
                <a:cubicBezTo>
                  <a:pt x="149823" y="19135"/>
                  <a:pt x="162641" y="20874"/>
                  <a:pt x="171706" y="25040"/>
                </a:cubicBezTo>
                <a:cubicBezTo>
                  <a:pt x="180771" y="29206"/>
                  <a:pt x="185990" y="40285"/>
                  <a:pt x="191209" y="43444"/>
                </a:cubicBezTo>
                <a:cubicBezTo>
                  <a:pt x="196428" y="46603"/>
                  <a:pt x="201418" y="50724"/>
                  <a:pt x="203020" y="43994"/>
                </a:cubicBezTo>
                <a:cubicBezTo>
                  <a:pt x="204622" y="37264"/>
                  <a:pt x="232916" y="9659"/>
                  <a:pt x="200823" y="3066"/>
                </a:cubicBezTo>
                <a:cubicBezTo>
                  <a:pt x="168731" y="-3526"/>
                  <a:pt x="39078" y="2379"/>
                  <a:pt x="10465" y="44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6" name="Google Shape;376;p26"/>
          <p:cNvSpPr/>
          <p:nvPr/>
        </p:nvSpPr>
        <p:spPr>
          <a:xfrm>
            <a:off x="-396575" y="-270625"/>
            <a:ext cx="920100" cy="92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-312216" y="4529728"/>
            <a:ext cx="5231825" cy="980000"/>
          </a:xfrm>
          <a:custGeom>
            <a:avLst/>
            <a:gdLst/>
            <a:ahLst/>
            <a:cxnLst/>
            <a:rect l="l" t="t" r="r" b="b"/>
            <a:pathLst>
              <a:path w="209273" h="39200" extrusionOk="0">
                <a:moveTo>
                  <a:pt x="16062" y="927"/>
                </a:moveTo>
                <a:cubicBezTo>
                  <a:pt x="21510" y="-3514"/>
                  <a:pt x="35885" y="9397"/>
                  <a:pt x="46552" y="10267"/>
                </a:cubicBezTo>
                <a:cubicBezTo>
                  <a:pt x="57219" y="11137"/>
                  <a:pt x="70496" y="5643"/>
                  <a:pt x="80064" y="6146"/>
                </a:cubicBezTo>
                <a:cubicBezTo>
                  <a:pt x="89632" y="6650"/>
                  <a:pt x="97735" y="11777"/>
                  <a:pt x="103961" y="13288"/>
                </a:cubicBezTo>
                <a:cubicBezTo>
                  <a:pt x="110187" y="14799"/>
                  <a:pt x="111378" y="16081"/>
                  <a:pt x="117421" y="15211"/>
                </a:cubicBezTo>
                <a:cubicBezTo>
                  <a:pt x="123464" y="14341"/>
                  <a:pt x="132712" y="7336"/>
                  <a:pt x="140220" y="8069"/>
                </a:cubicBezTo>
                <a:cubicBezTo>
                  <a:pt x="147728" y="8802"/>
                  <a:pt x="153312" y="17547"/>
                  <a:pt x="162468" y="19607"/>
                </a:cubicBezTo>
                <a:cubicBezTo>
                  <a:pt x="171624" y="21667"/>
                  <a:pt x="189844" y="18051"/>
                  <a:pt x="195155" y="20431"/>
                </a:cubicBezTo>
                <a:cubicBezTo>
                  <a:pt x="200466" y="22812"/>
                  <a:pt x="224548" y="31143"/>
                  <a:pt x="194333" y="33890"/>
                </a:cubicBezTo>
                <a:cubicBezTo>
                  <a:pt x="164118" y="36637"/>
                  <a:pt x="43576" y="42405"/>
                  <a:pt x="13864" y="36911"/>
                </a:cubicBezTo>
                <a:cubicBezTo>
                  <a:pt x="-15848" y="31417"/>
                  <a:pt x="10614" y="5368"/>
                  <a:pt x="16062" y="92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8" name="Google Shape;378;p26"/>
          <p:cNvSpPr/>
          <p:nvPr/>
        </p:nvSpPr>
        <p:spPr>
          <a:xfrm rot="2515917">
            <a:off x="400513" y="4804835"/>
            <a:ext cx="138721" cy="23583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 rot="10238915">
            <a:off x="736545" y="141043"/>
            <a:ext cx="127393" cy="210201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 rot="-4872155">
            <a:off x="8724663" y="4706424"/>
            <a:ext cx="127500" cy="21027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8731973" y="36500"/>
            <a:ext cx="160498" cy="235924"/>
          </a:xfrm>
          <a:custGeom>
            <a:avLst/>
            <a:gdLst/>
            <a:ahLst/>
            <a:cxnLst/>
            <a:rect l="l" t="t" r="r" b="b"/>
            <a:pathLst>
              <a:path w="3477" h="5111" extrusionOk="0">
                <a:moveTo>
                  <a:pt x="3477" y="1825"/>
                </a:moveTo>
                <a:cubicBezTo>
                  <a:pt x="3106" y="1571"/>
                  <a:pt x="3034" y="1215"/>
                  <a:pt x="2698" y="1001"/>
                </a:cubicBezTo>
                <a:cubicBezTo>
                  <a:pt x="2544" y="1686"/>
                  <a:pt x="2403" y="2325"/>
                  <a:pt x="2254" y="2962"/>
                </a:cubicBezTo>
                <a:cubicBezTo>
                  <a:pt x="2165" y="3338"/>
                  <a:pt x="2084" y="3719"/>
                  <a:pt x="1962" y="4085"/>
                </a:cubicBezTo>
                <a:cubicBezTo>
                  <a:pt x="1851" y="4414"/>
                  <a:pt x="1667" y="4710"/>
                  <a:pt x="1358" y="4900"/>
                </a:cubicBezTo>
                <a:cubicBezTo>
                  <a:pt x="1019" y="5110"/>
                  <a:pt x="669" y="5103"/>
                  <a:pt x="395" y="4883"/>
                </a:cubicBezTo>
                <a:cubicBezTo>
                  <a:pt x="94" y="4641"/>
                  <a:pt x="0" y="4200"/>
                  <a:pt x="171" y="3828"/>
                </a:cubicBezTo>
                <a:cubicBezTo>
                  <a:pt x="328" y="3486"/>
                  <a:pt x="640" y="3255"/>
                  <a:pt x="1000" y="3374"/>
                </a:cubicBezTo>
                <a:cubicBezTo>
                  <a:pt x="1421" y="3514"/>
                  <a:pt x="1477" y="3280"/>
                  <a:pt x="1556" y="3004"/>
                </a:cubicBezTo>
                <a:cubicBezTo>
                  <a:pt x="1752" y="2322"/>
                  <a:pt x="1946" y="1638"/>
                  <a:pt x="2140" y="955"/>
                </a:cubicBezTo>
                <a:cubicBezTo>
                  <a:pt x="2187" y="790"/>
                  <a:pt x="2216" y="617"/>
                  <a:pt x="2278" y="458"/>
                </a:cubicBezTo>
                <a:cubicBezTo>
                  <a:pt x="2432" y="59"/>
                  <a:pt x="2747" y="1"/>
                  <a:pt x="3002" y="341"/>
                </a:cubicBezTo>
                <a:cubicBezTo>
                  <a:pt x="3306" y="745"/>
                  <a:pt x="3425" y="1222"/>
                  <a:pt x="3477" y="1825"/>
                </a:cubicBezTo>
                <a:close/>
              </a:path>
            </a:pathLst>
          </a:custGeom>
          <a:solidFill>
            <a:srgbClr val="0303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6"/>
          <p:cNvGrpSpPr/>
          <p:nvPr/>
        </p:nvGrpSpPr>
        <p:grpSpPr>
          <a:xfrm flipH="1">
            <a:off x="8295512" y="4699413"/>
            <a:ext cx="165056" cy="224270"/>
            <a:chOff x="959940" y="306322"/>
            <a:chExt cx="168459" cy="228870"/>
          </a:xfrm>
        </p:grpSpPr>
        <p:sp>
          <p:nvSpPr>
            <p:cNvPr id="383" name="Google Shape;383;p26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720000" y="541824"/>
            <a:ext cx="77040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6343174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8" name="Google Shape;388;p27"/>
          <p:cNvSpPr/>
          <p:nvPr/>
        </p:nvSpPr>
        <p:spPr>
          <a:xfrm>
            <a:off x="-1087421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89" name="Google Shape;389;p27"/>
          <p:cNvSpPr/>
          <p:nvPr/>
        </p:nvSpPr>
        <p:spPr>
          <a:xfrm>
            <a:off x="-264405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0" name="Google Shape;390;p27"/>
          <p:cNvSpPr/>
          <p:nvPr/>
        </p:nvSpPr>
        <p:spPr>
          <a:xfrm rot="7412836">
            <a:off x="334722" y="228059"/>
            <a:ext cx="133544" cy="22440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"/>
          <p:cNvSpPr/>
          <p:nvPr/>
        </p:nvSpPr>
        <p:spPr>
          <a:xfrm rot="9216452">
            <a:off x="532773" y="92219"/>
            <a:ext cx="133628" cy="1840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"/>
          <p:cNvSpPr/>
          <p:nvPr/>
        </p:nvSpPr>
        <p:spPr>
          <a:xfrm rot="-5400000">
            <a:off x="8739510" y="4199158"/>
            <a:ext cx="133500" cy="22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 rot="2507376">
            <a:off x="8579208" y="190988"/>
            <a:ext cx="274726" cy="298526"/>
          </a:xfrm>
          <a:custGeom>
            <a:avLst/>
            <a:gdLst/>
            <a:ahLst/>
            <a:cxnLst/>
            <a:rect l="l" t="t" r="r" b="b"/>
            <a:pathLst>
              <a:path w="10989" h="11941" extrusionOk="0">
                <a:moveTo>
                  <a:pt x="5498" y="3557"/>
                </a:moveTo>
                <a:cubicBezTo>
                  <a:pt x="5622" y="3182"/>
                  <a:pt x="5735" y="2812"/>
                  <a:pt x="5871" y="2451"/>
                </a:cubicBezTo>
                <a:cubicBezTo>
                  <a:pt x="6061" y="1939"/>
                  <a:pt x="6335" y="1478"/>
                  <a:pt x="6733" y="1097"/>
                </a:cubicBezTo>
                <a:cubicBezTo>
                  <a:pt x="7881" y="1"/>
                  <a:pt x="9492" y="190"/>
                  <a:pt x="10344" y="1523"/>
                </a:cubicBezTo>
                <a:cubicBezTo>
                  <a:pt x="10752" y="2160"/>
                  <a:pt x="10898" y="2873"/>
                  <a:pt x="10936" y="3617"/>
                </a:cubicBezTo>
                <a:cubicBezTo>
                  <a:pt x="10989" y="4624"/>
                  <a:pt x="10789" y="5600"/>
                  <a:pt x="10512" y="6555"/>
                </a:cubicBezTo>
                <a:cubicBezTo>
                  <a:pt x="10091" y="8004"/>
                  <a:pt x="9624" y="9443"/>
                  <a:pt x="9173" y="10885"/>
                </a:cubicBezTo>
                <a:cubicBezTo>
                  <a:pt x="9122" y="11049"/>
                  <a:pt x="9062" y="11212"/>
                  <a:pt x="8986" y="11367"/>
                </a:cubicBezTo>
                <a:cubicBezTo>
                  <a:pt x="8733" y="11887"/>
                  <a:pt x="8494" y="11941"/>
                  <a:pt x="7949" y="11761"/>
                </a:cubicBezTo>
                <a:cubicBezTo>
                  <a:pt x="7257" y="11534"/>
                  <a:pt x="6673" y="11137"/>
                  <a:pt x="6103" y="10712"/>
                </a:cubicBezTo>
                <a:cubicBezTo>
                  <a:pt x="4519" y="9536"/>
                  <a:pt x="3058" y="8226"/>
                  <a:pt x="1791" y="6708"/>
                </a:cubicBezTo>
                <a:cubicBezTo>
                  <a:pt x="1150" y="5939"/>
                  <a:pt x="631" y="5098"/>
                  <a:pt x="266" y="4164"/>
                </a:cubicBezTo>
                <a:cubicBezTo>
                  <a:pt x="99" y="3735"/>
                  <a:pt x="0" y="3298"/>
                  <a:pt x="22" y="2836"/>
                </a:cubicBezTo>
                <a:cubicBezTo>
                  <a:pt x="57" y="2030"/>
                  <a:pt x="510" y="1505"/>
                  <a:pt x="1297" y="1356"/>
                </a:cubicBezTo>
                <a:cubicBezTo>
                  <a:pt x="1754" y="1270"/>
                  <a:pt x="2197" y="1319"/>
                  <a:pt x="2638" y="1458"/>
                </a:cubicBezTo>
                <a:cubicBezTo>
                  <a:pt x="3335" y="1678"/>
                  <a:pt x="3908" y="2089"/>
                  <a:pt x="4431" y="2586"/>
                </a:cubicBezTo>
                <a:cubicBezTo>
                  <a:pt x="4774" y="2912"/>
                  <a:pt x="5129" y="3224"/>
                  <a:pt x="5498" y="35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7"/>
          <p:cNvGrpSpPr/>
          <p:nvPr/>
        </p:nvGrpSpPr>
        <p:grpSpPr>
          <a:xfrm rot="-5574028">
            <a:off x="381066" y="4219045"/>
            <a:ext cx="164922" cy="184596"/>
            <a:chOff x="1859575" y="381425"/>
            <a:chExt cx="164925" cy="184600"/>
          </a:xfrm>
        </p:grpSpPr>
        <p:sp>
          <p:nvSpPr>
            <p:cNvPr id="395" name="Google Shape;395;p27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/>
          <p:nvPr/>
        </p:nvSpPr>
        <p:spPr>
          <a:xfrm>
            <a:off x="-569975" y="-332834"/>
            <a:ext cx="3979950" cy="2782225"/>
          </a:xfrm>
          <a:custGeom>
            <a:avLst/>
            <a:gdLst/>
            <a:ahLst/>
            <a:cxnLst/>
            <a:rect l="l" t="t" r="r" b="b"/>
            <a:pathLst>
              <a:path w="159198" h="111289" extrusionOk="0">
                <a:moveTo>
                  <a:pt x="153550" y="9638"/>
                </a:moveTo>
                <a:cubicBezTo>
                  <a:pt x="172641" y="14170"/>
                  <a:pt x="137572" y="32300"/>
                  <a:pt x="127729" y="34360"/>
                </a:cubicBezTo>
                <a:cubicBezTo>
                  <a:pt x="117886" y="36420"/>
                  <a:pt x="101680" y="19023"/>
                  <a:pt x="94492" y="21999"/>
                </a:cubicBezTo>
                <a:cubicBezTo>
                  <a:pt x="87304" y="24975"/>
                  <a:pt x="91653" y="44890"/>
                  <a:pt x="84603" y="52215"/>
                </a:cubicBezTo>
                <a:cubicBezTo>
                  <a:pt x="77553" y="59540"/>
                  <a:pt x="60797" y="57205"/>
                  <a:pt x="52190" y="65949"/>
                </a:cubicBezTo>
                <a:cubicBezTo>
                  <a:pt x="43583" y="74693"/>
                  <a:pt x="40287" y="98820"/>
                  <a:pt x="32962" y="104680"/>
                </a:cubicBezTo>
                <a:cubicBezTo>
                  <a:pt x="25637" y="110540"/>
                  <a:pt x="11537" y="117361"/>
                  <a:pt x="8241" y="101109"/>
                </a:cubicBezTo>
                <a:cubicBezTo>
                  <a:pt x="4945" y="84857"/>
                  <a:pt x="-11033" y="22411"/>
                  <a:pt x="13185" y="7166"/>
                </a:cubicBezTo>
                <a:cubicBezTo>
                  <a:pt x="37403" y="-8079"/>
                  <a:pt x="134459" y="5106"/>
                  <a:pt x="153550" y="963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9" name="Google Shape;399;p28"/>
          <p:cNvSpPr/>
          <p:nvPr/>
        </p:nvSpPr>
        <p:spPr>
          <a:xfrm>
            <a:off x="5805449" y="2821083"/>
            <a:ext cx="3953925" cy="2741600"/>
          </a:xfrm>
          <a:custGeom>
            <a:avLst/>
            <a:gdLst/>
            <a:ahLst/>
            <a:cxnLst/>
            <a:rect l="l" t="t" r="r" b="b"/>
            <a:pathLst>
              <a:path w="158157" h="109664" extrusionOk="0">
                <a:moveTo>
                  <a:pt x="4494" y="99980"/>
                </a:moveTo>
                <a:cubicBezTo>
                  <a:pt x="-13441" y="95183"/>
                  <a:pt x="27441" y="77917"/>
                  <a:pt x="37249" y="73669"/>
                </a:cubicBezTo>
                <a:cubicBezTo>
                  <a:pt x="47057" y="69421"/>
                  <a:pt x="55241" y="78156"/>
                  <a:pt x="63344" y="74493"/>
                </a:cubicBezTo>
                <a:cubicBezTo>
                  <a:pt x="71447" y="70831"/>
                  <a:pt x="76301" y="56547"/>
                  <a:pt x="85869" y="51694"/>
                </a:cubicBezTo>
                <a:cubicBezTo>
                  <a:pt x="95437" y="46841"/>
                  <a:pt x="114665" y="52564"/>
                  <a:pt x="120754" y="45376"/>
                </a:cubicBezTo>
                <a:cubicBezTo>
                  <a:pt x="126843" y="38188"/>
                  <a:pt x="117561" y="14713"/>
                  <a:pt x="122402" y="8568"/>
                </a:cubicBezTo>
                <a:cubicBezTo>
                  <a:pt x="127244" y="2424"/>
                  <a:pt x="146060" y="-7138"/>
                  <a:pt x="149803" y="8509"/>
                </a:cubicBezTo>
                <a:cubicBezTo>
                  <a:pt x="153546" y="24156"/>
                  <a:pt x="169077" y="87207"/>
                  <a:pt x="144859" y="102452"/>
                </a:cubicBezTo>
                <a:cubicBezTo>
                  <a:pt x="120641" y="117697"/>
                  <a:pt x="22429" y="104777"/>
                  <a:pt x="4494" y="999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0" name="Google Shape;400;p28"/>
          <p:cNvSpPr/>
          <p:nvPr/>
        </p:nvSpPr>
        <p:spPr>
          <a:xfrm>
            <a:off x="-360170" y="287351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01" name="Google Shape;401;p28"/>
          <p:cNvSpPr/>
          <p:nvPr/>
        </p:nvSpPr>
        <p:spPr>
          <a:xfrm rot="10800000">
            <a:off x="5078755" y="-19273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02" name="Google Shape;402;p28"/>
          <p:cNvSpPr/>
          <p:nvPr/>
        </p:nvSpPr>
        <p:spPr>
          <a:xfrm rot="-8338872">
            <a:off x="8711897" y="108957"/>
            <a:ext cx="174156" cy="12078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2515917">
            <a:off x="384692" y="4681828"/>
            <a:ext cx="138721" cy="13279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"/>
          <p:cNvSpPr txBox="1">
            <a:spLocks noGrp="1"/>
          </p:cNvSpPr>
          <p:nvPr>
            <p:ph type="title"/>
          </p:nvPr>
        </p:nvSpPr>
        <p:spPr>
          <a:xfrm>
            <a:off x="2105925" y="616200"/>
            <a:ext cx="4932300" cy="1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8"/>
          <p:cNvSpPr txBox="1">
            <a:spLocks noGrp="1"/>
          </p:cNvSpPr>
          <p:nvPr>
            <p:ph type="subTitle" idx="1"/>
          </p:nvPr>
        </p:nvSpPr>
        <p:spPr>
          <a:xfrm>
            <a:off x="2105800" y="1993850"/>
            <a:ext cx="4932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8"/>
          <p:cNvSpPr txBox="1"/>
          <p:nvPr/>
        </p:nvSpPr>
        <p:spPr>
          <a:xfrm>
            <a:off x="2099100" y="3840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07" name="Google Shape;407;p28"/>
          <p:cNvGrpSpPr/>
          <p:nvPr/>
        </p:nvGrpSpPr>
        <p:grpSpPr>
          <a:xfrm flipH="1">
            <a:off x="8216062" y="57213"/>
            <a:ext cx="165056" cy="224270"/>
            <a:chOff x="959940" y="306322"/>
            <a:chExt cx="168459" cy="228870"/>
          </a:xfrm>
        </p:grpSpPr>
        <p:sp>
          <p:nvSpPr>
            <p:cNvPr id="408" name="Google Shape;408;p28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8"/>
          <p:cNvGrpSpPr/>
          <p:nvPr/>
        </p:nvGrpSpPr>
        <p:grpSpPr>
          <a:xfrm rot="-7180495">
            <a:off x="398592" y="4329494"/>
            <a:ext cx="277458" cy="549012"/>
            <a:chOff x="1517025" y="1300100"/>
            <a:chExt cx="293700" cy="581150"/>
          </a:xfrm>
        </p:grpSpPr>
        <p:sp>
          <p:nvSpPr>
            <p:cNvPr id="411" name="Google Shape;411;p28"/>
            <p:cNvSpPr/>
            <p:nvPr/>
          </p:nvSpPr>
          <p:spPr>
            <a:xfrm>
              <a:off x="1517025" y="1300100"/>
              <a:ext cx="293700" cy="581150"/>
            </a:xfrm>
            <a:custGeom>
              <a:avLst/>
              <a:gdLst/>
              <a:ahLst/>
              <a:cxnLst/>
              <a:rect l="l" t="t" r="r" b="b"/>
              <a:pathLst>
                <a:path w="11748" h="23246" extrusionOk="0">
                  <a:moveTo>
                    <a:pt x="7640" y="8582"/>
                  </a:moveTo>
                  <a:cubicBezTo>
                    <a:pt x="7933" y="8821"/>
                    <a:pt x="8214" y="9050"/>
                    <a:pt x="8495" y="9279"/>
                  </a:cubicBezTo>
                  <a:cubicBezTo>
                    <a:pt x="9231" y="9883"/>
                    <a:pt x="9948" y="10504"/>
                    <a:pt x="10553" y="11244"/>
                  </a:cubicBezTo>
                  <a:cubicBezTo>
                    <a:pt x="10896" y="11664"/>
                    <a:pt x="11190" y="12111"/>
                    <a:pt x="11345" y="12640"/>
                  </a:cubicBezTo>
                  <a:cubicBezTo>
                    <a:pt x="11600" y="13510"/>
                    <a:pt x="11283" y="13979"/>
                    <a:pt x="10386" y="14041"/>
                  </a:cubicBezTo>
                  <a:cubicBezTo>
                    <a:pt x="10215" y="14053"/>
                    <a:pt x="10043" y="14043"/>
                    <a:pt x="9846" y="14043"/>
                  </a:cubicBezTo>
                  <a:cubicBezTo>
                    <a:pt x="9845" y="14333"/>
                    <a:pt x="10036" y="14495"/>
                    <a:pt x="10154" y="14684"/>
                  </a:cubicBezTo>
                  <a:cubicBezTo>
                    <a:pt x="11184" y="16336"/>
                    <a:pt x="11747" y="18119"/>
                    <a:pt x="11696" y="20079"/>
                  </a:cubicBezTo>
                  <a:cubicBezTo>
                    <a:pt x="11682" y="20602"/>
                    <a:pt x="11591" y="21111"/>
                    <a:pt x="11377" y="21589"/>
                  </a:cubicBezTo>
                  <a:cubicBezTo>
                    <a:pt x="10845" y="22776"/>
                    <a:pt x="9492" y="23245"/>
                    <a:pt x="8333" y="22657"/>
                  </a:cubicBezTo>
                  <a:cubicBezTo>
                    <a:pt x="7800" y="22386"/>
                    <a:pt x="7393" y="21980"/>
                    <a:pt x="7033" y="21512"/>
                  </a:cubicBezTo>
                  <a:cubicBezTo>
                    <a:pt x="6190" y="20421"/>
                    <a:pt x="5682" y="19163"/>
                    <a:pt x="5227" y="17880"/>
                  </a:cubicBezTo>
                  <a:cubicBezTo>
                    <a:pt x="5076" y="17453"/>
                    <a:pt x="4945" y="17020"/>
                    <a:pt x="4803" y="16585"/>
                  </a:cubicBezTo>
                  <a:cubicBezTo>
                    <a:pt x="4595" y="16634"/>
                    <a:pt x="4582" y="16834"/>
                    <a:pt x="4481" y="16957"/>
                  </a:cubicBezTo>
                  <a:cubicBezTo>
                    <a:pt x="4302" y="17173"/>
                    <a:pt x="4151" y="17415"/>
                    <a:pt x="3956" y="17612"/>
                  </a:cubicBezTo>
                  <a:cubicBezTo>
                    <a:pt x="3306" y="18271"/>
                    <a:pt x="2613" y="18161"/>
                    <a:pt x="2184" y="17332"/>
                  </a:cubicBezTo>
                  <a:cubicBezTo>
                    <a:pt x="1892" y="16768"/>
                    <a:pt x="1775" y="16153"/>
                    <a:pt x="1725" y="15524"/>
                  </a:cubicBezTo>
                  <a:cubicBezTo>
                    <a:pt x="1632" y="14355"/>
                    <a:pt x="1751" y="13197"/>
                    <a:pt x="1912" y="12041"/>
                  </a:cubicBezTo>
                  <a:cubicBezTo>
                    <a:pt x="1953" y="11746"/>
                    <a:pt x="1991" y="11450"/>
                    <a:pt x="2025" y="11187"/>
                  </a:cubicBezTo>
                  <a:cubicBezTo>
                    <a:pt x="1919" y="11071"/>
                    <a:pt x="1838" y="11127"/>
                    <a:pt x="1757" y="11137"/>
                  </a:cubicBezTo>
                  <a:cubicBezTo>
                    <a:pt x="1010" y="11223"/>
                    <a:pt x="551" y="10962"/>
                    <a:pt x="307" y="10252"/>
                  </a:cubicBezTo>
                  <a:cubicBezTo>
                    <a:pt x="1" y="9360"/>
                    <a:pt x="105" y="8452"/>
                    <a:pt x="356" y="7574"/>
                  </a:cubicBezTo>
                  <a:cubicBezTo>
                    <a:pt x="799" y="6030"/>
                    <a:pt x="1465" y="4584"/>
                    <a:pt x="2462" y="3312"/>
                  </a:cubicBezTo>
                  <a:cubicBezTo>
                    <a:pt x="2626" y="3103"/>
                    <a:pt x="2588" y="2919"/>
                    <a:pt x="2559" y="2708"/>
                  </a:cubicBezTo>
                  <a:cubicBezTo>
                    <a:pt x="2460" y="2002"/>
                    <a:pt x="2433" y="1290"/>
                    <a:pt x="2437" y="578"/>
                  </a:cubicBezTo>
                  <a:cubicBezTo>
                    <a:pt x="2438" y="388"/>
                    <a:pt x="2359" y="58"/>
                    <a:pt x="2626" y="30"/>
                  </a:cubicBezTo>
                  <a:cubicBezTo>
                    <a:pt x="2905" y="1"/>
                    <a:pt x="2866" y="323"/>
                    <a:pt x="2898" y="519"/>
                  </a:cubicBezTo>
                  <a:cubicBezTo>
                    <a:pt x="3023" y="1263"/>
                    <a:pt x="3165" y="2006"/>
                    <a:pt x="3241" y="2756"/>
                  </a:cubicBezTo>
                  <a:cubicBezTo>
                    <a:pt x="3283" y="3172"/>
                    <a:pt x="3437" y="3394"/>
                    <a:pt x="3824" y="3574"/>
                  </a:cubicBezTo>
                  <a:cubicBezTo>
                    <a:pt x="5041" y="4134"/>
                    <a:pt x="6191" y="4817"/>
                    <a:pt x="7234" y="5668"/>
                  </a:cubicBezTo>
                  <a:cubicBezTo>
                    <a:pt x="7484" y="5872"/>
                    <a:pt x="7737" y="6079"/>
                    <a:pt x="7953" y="6318"/>
                  </a:cubicBezTo>
                  <a:cubicBezTo>
                    <a:pt x="8724" y="7167"/>
                    <a:pt x="8627" y="7928"/>
                    <a:pt x="7640" y="8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535425" y="1400250"/>
              <a:ext cx="260925" cy="462475"/>
            </a:xfrm>
            <a:custGeom>
              <a:avLst/>
              <a:gdLst/>
              <a:ahLst/>
              <a:cxnLst/>
              <a:rect l="l" t="t" r="r" b="b"/>
              <a:pathLst>
                <a:path w="10437" h="18499" extrusionOk="0">
                  <a:moveTo>
                    <a:pt x="1977" y="0"/>
                  </a:moveTo>
                  <a:cubicBezTo>
                    <a:pt x="2155" y="836"/>
                    <a:pt x="2290" y="1536"/>
                    <a:pt x="2460" y="2225"/>
                  </a:cubicBezTo>
                  <a:cubicBezTo>
                    <a:pt x="2518" y="2464"/>
                    <a:pt x="2427" y="2652"/>
                    <a:pt x="2360" y="2847"/>
                  </a:cubicBezTo>
                  <a:cubicBezTo>
                    <a:pt x="2164" y="3418"/>
                    <a:pt x="1944" y="3980"/>
                    <a:pt x="1738" y="4548"/>
                  </a:cubicBezTo>
                  <a:cubicBezTo>
                    <a:pt x="1674" y="4722"/>
                    <a:pt x="1548" y="4894"/>
                    <a:pt x="1726" y="5183"/>
                  </a:cubicBezTo>
                  <a:cubicBezTo>
                    <a:pt x="2192" y="4603"/>
                    <a:pt x="2320" y="3885"/>
                    <a:pt x="2723" y="3243"/>
                  </a:cubicBezTo>
                  <a:cubicBezTo>
                    <a:pt x="3081" y="4324"/>
                    <a:pt x="3415" y="5320"/>
                    <a:pt x="3849" y="6279"/>
                  </a:cubicBezTo>
                  <a:cubicBezTo>
                    <a:pt x="3936" y="6474"/>
                    <a:pt x="3901" y="6647"/>
                    <a:pt x="3859" y="6841"/>
                  </a:cubicBezTo>
                  <a:cubicBezTo>
                    <a:pt x="3654" y="7811"/>
                    <a:pt x="3465" y="8785"/>
                    <a:pt x="3264" y="9756"/>
                  </a:cubicBezTo>
                  <a:cubicBezTo>
                    <a:pt x="3220" y="9966"/>
                    <a:pt x="3149" y="10171"/>
                    <a:pt x="3214" y="10392"/>
                  </a:cubicBezTo>
                  <a:cubicBezTo>
                    <a:pt x="3483" y="10450"/>
                    <a:pt x="3479" y="10210"/>
                    <a:pt x="3528" y="10077"/>
                  </a:cubicBezTo>
                  <a:cubicBezTo>
                    <a:pt x="3772" y="9408"/>
                    <a:pt x="3914" y="8709"/>
                    <a:pt x="4078" y="8017"/>
                  </a:cubicBezTo>
                  <a:cubicBezTo>
                    <a:pt x="4127" y="7808"/>
                    <a:pt x="4182" y="7600"/>
                    <a:pt x="4265" y="7271"/>
                  </a:cubicBezTo>
                  <a:cubicBezTo>
                    <a:pt x="4930" y="8705"/>
                    <a:pt x="5535" y="10049"/>
                    <a:pt x="6172" y="11377"/>
                  </a:cubicBezTo>
                  <a:cubicBezTo>
                    <a:pt x="6804" y="12693"/>
                    <a:pt x="7438" y="14010"/>
                    <a:pt x="8255" y="15223"/>
                  </a:cubicBezTo>
                  <a:cubicBezTo>
                    <a:pt x="8293" y="15205"/>
                    <a:pt x="8330" y="15187"/>
                    <a:pt x="8368" y="15169"/>
                  </a:cubicBezTo>
                  <a:cubicBezTo>
                    <a:pt x="7205" y="12470"/>
                    <a:pt x="6043" y="9769"/>
                    <a:pt x="4880" y="7070"/>
                  </a:cubicBezTo>
                  <a:cubicBezTo>
                    <a:pt x="4906" y="7041"/>
                    <a:pt x="4932" y="7014"/>
                    <a:pt x="4958" y="6986"/>
                  </a:cubicBezTo>
                  <a:cubicBezTo>
                    <a:pt x="5860" y="7535"/>
                    <a:pt x="6762" y="8085"/>
                    <a:pt x="7691" y="8652"/>
                  </a:cubicBezTo>
                  <a:cubicBezTo>
                    <a:pt x="7768" y="8453"/>
                    <a:pt x="7608" y="8377"/>
                    <a:pt x="7520" y="8289"/>
                  </a:cubicBezTo>
                  <a:cubicBezTo>
                    <a:pt x="6747" y="7524"/>
                    <a:pt x="5821" y="6960"/>
                    <a:pt x="4911" y="6383"/>
                  </a:cubicBezTo>
                  <a:cubicBezTo>
                    <a:pt x="4613" y="6195"/>
                    <a:pt x="4441" y="5976"/>
                    <a:pt x="4335" y="5655"/>
                  </a:cubicBezTo>
                  <a:cubicBezTo>
                    <a:pt x="4052" y="4797"/>
                    <a:pt x="3750" y="3945"/>
                    <a:pt x="3435" y="3034"/>
                  </a:cubicBezTo>
                  <a:cubicBezTo>
                    <a:pt x="4187" y="3040"/>
                    <a:pt x="4798" y="3385"/>
                    <a:pt x="5533" y="3546"/>
                  </a:cubicBezTo>
                  <a:cubicBezTo>
                    <a:pt x="5067" y="2984"/>
                    <a:pt x="4500" y="2708"/>
                    <a:pt x="3911" y="2542"/>
                  </a:cubicBezTo>
                  <a:cubicBezTo>
                    <a:pt x="3344" y="2382"/>
                    <a:pt x="3118" y="2052"/>
                    <a:pt x="3044" y="1515"/>
                  </a:cubicBezTo>
                  <a:cubicBezTo>
                    <a:pt x="2979" y="1049"/>
                    <a:pt x="2802" y="601"/>
                    <a:pt x="2783" y="117"/>
                  </a:cubicBezTo>
                  <a:cubicBezTo>
                    <a:pt x="2994" y="74"/>
                    <a:pt x="3118" y="207"/>
                    <a:pt x="3262" y="279"/>
                  </a:cubicBezTo>
                  <a:cubicBezTo>
                    <a:pt x="4305" y="805"/>
                    <a:pt x="5291" y="1424"/>
                    <a:pt x="6186" y="2179"/>
                  </a:cubicBezTo>
                  <a:cubicBezTo>
                    <a:pt x="6416" y="2373"/>
                    <a:pt x="6646" y="2577"/>
                    <a:pt x="6835" y="2809"/>
                  </a:cubicBezTo>
                  <a:cubicBezTo>
                    <a:pt x="7306" y="3385"/>
                    <a:pt x="7226" y="3720"/>
                    <a:pt x="6562" y="4072"/>
                  </a:cubicBezTo>
                  <a:cubicBezTo>
                    <a:pt x="5975" y="4385"/>
                    <a:pt x="5951" y="4578"/>
                    <a:pt x="6469" y="4989"/>
                  </a:cubicBezTo>
                  <a:cubicBezTo>
                    <a:pt x="7282" y="5632"/>
                    <a:pt x="8124" y="6241"/>
                    <a:pt x="8846" y="6988"/>
                  </a:cubicBezTo>
                  <a:cubicBezTo>
                    <a:pt x="9131" y="7284"/>
                    <a:pt x="9399" y="7595"/>
                    <a:pt x="9657" y="7913"/>
                  </a:cubicBezTo>
                  <a:cubicBezTo>
                    <a:pt x="9861" y="8165"/>
                    <a:pt x="10017" y="8451"/>
                    <a:pt x="10110" y="8765"/>
                  </a:cubicBezTo>
                  <a:cubicBezTo>
                    <a:pt x="10262" y="9281"/>
                    <a:pt x="10157" y="9451"/>
                    <a:pt x="9636" y="9493"/>
                  </a:cubicBezTo>
                  <a:cubicBezTo>
                    <a:pt x="9378" y="9514"/>
                    <a:pt x="9118" y="9495"/>
                    <a:pt x="8859" y="9510"/>
                  </a:cubicBezTo>
                  <a:cubicBezTo>
                    <a:pt x="8347" y="9539"/>
                    <a:pt x="8215" y="9762"/>
                    <a:pt x="8453" y="10228"/>
                  </a:cubicBezTo>
                  <a:cubicBezTo>
                    <a:pt x="8601" y="10515"/>
                    <a:pt x="8791" y="10779"/>
                    <a:pt x="8961" y="11055"/>
                  </a:cubicBezTo>
                  <a:cubicBezTo>
                    <a:pt x="9914" y="12599"/>
                    <a:pt x="10437" y="14261"/>
                    <a:pt x="10334" y="16094"/>
                  </a:cubicBezTo>
                  <a:cubicBezTo>
                    <a:pt x="10309" y="16529"/>
                    <a:pt x="10248" y="16953"/>
                    <a:pt x="10061" y="17350"/>
                  </a:cubicBezTo>
                  <a:cubicBezTo>
                    <a:pt x="9670" y="18185"/>
                    <a:pt x="8768" y="18498"/>
                    <a:pt x="7940" y="18092"/>
                  </a:cubicBezTo>
                  <a:cubicBezTo>
                    <a:pt x="7399" y="17826"/>
                    <a:pt x="7017" y="17385"/>
                    <a:pt x="6665" y="16918"/>
                  </a:cubicBezTo>
                  <a:cubicBezTo>
                    <a:pt x="5929" y="15944"/>
                    <a:pt x="5424" y="14850"/>
                    <a:pt x="5017" y="13706"/>
                  </a:cubicBezTo>
                  <a:cubicBezTo>
                    <a:pt x="4815" y="13137"/>
                    <a:pt x="4645" y="12557"/>
                    <a:pt x="4453" y="11985"/>
                  </a:cubicBezTo>
                  <a:cubicBezTo>
                    <a:pt x="4385" y="11781"/>
                    <a:pt x="4315" y="11547"/>
                    <a:pt x="4062" y="11514"/>
                  </a:cubicBezTo>
                  <a:cubicBezTo>
                    <a:pt x="3778" y="11476"/>
                    <a:pt x="3645" y="11691"/>
                    <a:pt x="3538" y="11911"/>
                  </a:cubicBezTo>
                  <a:cubicBezTo>
                    <a:pt x="3350" y="12299"/>
                    <a:pt x="3192" y="12702"/>
                    <a:pt x="2892" y="13027"/>
                  </a:cubicBezTo>
                  <a:cubicBezTo>
                    <a:pt x="2446" y="13508"/>
                    <a:pt x="2170" y="13478"/>
                    <a:pt x="1902" y="12866"/>
                  </a:cubicBezTo>
                  <a:cubicBezTo>
                    <a:pt x="1605" y="12183"/>
                    <a:pt x="1538" y="11446"/>
                    <a:pt x="1506" y="10712"/>
                  </a:cubicBezTo>
                  <a:cubicBezTo>
                    <a:pt x="1463" y="9713"/>
                    <a:pt x="1652" y="8736"/>
                    <a:pt x="1823" y="7757"/>
                  </a:cubicBezTo>
                  <a:cubicBezTo>
                    <a:pt x="1869" y="7481"/>
                    <a:pt x="1922" y="7202"/>
                    <a:pt x="1925" y="6924"/>
                  </a:cubicBezTo>
                  <a:cubicBezTo>
                    <a:pt x="1928" y="6529"/>
                    <a:pt x="1738" y="6388"/>
                    <a:pt x="1338" y="6438"/>
                  </a:cubicBezTo>
                  <a:cubicBezTo>
                    <a:pt x="1317" y="6440"/>
                    <a:pt x="1297" y="6449"/>
                    <a:pt x="1276" y="6452"/>
                  </a:cubicBezTo>
                  <a:cubicBezTo>
                    <a:pt x="366" y="6605"/>
                    <a:pt x="127" y="6414"/>
                    <a:pt x="56" y="5489"/>
                  </a:cubicBezTo>
                  <a:cubicBezTo>
                    <a:pt x="0" y="4765"/>
                    <a:pt x="135" y="4067"/>
                    <a:pt x="373" y="3391"/>
                  </a:cubicBezTo>
                  <a:cubicBezTo>
                    <a:pt x="775" y="2249"/>
                    <a:pt x="1398" y="1212"/>
                    <a:pt x="1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8"/>
          <p:cNvSpPr/>
          <p:nvPr/>
        </p:nvSpPr>
        <p:spPr>
          <a:xfrm>
            <a:off x="885813" y="4732261"/>
            <a:ext cx="130800" cy="17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-569975" y="-332834"/>
            <a:ext cx="3979950" cy="2782225"/>
          </a:xfrm>
          <a:custGeom>
            <a:avLst/>
            <a:gdLst/>
            <a:ahLst/>
            <a:cxnLst/>
            <a:rect l="l" t="t" r="r" b="b"/>
            <a:pathLst>
              <a:path w="159198" h="111289" extrusionOk="0">
                <a:moveTo>
                  <a:pt x="153550" y="9638"/>
                </a:moveTo>
                <a:cubicBezTo>
                  <a:pt x="172641" y="14170"/>
                  <a:pt x="137572" y="32300"/>
                  <a:pt x="127729" y="34360"/>
                </a:cubicBezTo>
                <a:cubicBezTo>
                  <a:pt x="117886" y="36420"/>
                  <a:pt x="101680" y="19023"/>
                  <a:pt x="94492" y="21999"/>
                </a:cubicBezTo>
                <a:cubicBezTo>
                  <a:pt x="87304" y="24975"/>
                  <a:pt x="91653" y="44890"/>
                  <a:pt x="84603" y="52215"/>
                </a:cubicBezTo>
                <a:cubicBezTo>
                  <a:pt x="77553" y="59540"/>
                  <a:pt x="60797" y="57205"/>
                  <a:pt x="52190" y="65949"/>
                </a:cubicBezTo>
                <a:cubicBezTo>
                  <a:pt x="43583" y="74693"/>
                  <a:pt x="40287" y="98820"/>
                  <a:pt x="32962" y="104680"/>
                </a:cubicBezTo>
                <a:cubicBezTo>
                  <a:pt x="25637" y="110540"/>
                  <a:pt x="11537" y="117361"/>
                  <a:pt x="8241" y="101109"/>
                </a:cubicBezTo>
                <a:cubicBezTo>
                  <a:pt x="4945" y="84857"/>
                  <a:pt x="-11033" y="22411"/>
                  <a:pt x="13185" y="7166"/>
                </a:cubicBezTo>
                <a:cubicBezTo>
                  <a:pt x="37403" y="-8079"/>
                  <a:pt x="134459" y="5106"/>
                  <a:pt x="153550" y="963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6" name="Google Shape;416;p29"/>
          <p:cNvSpPr/>
          <p:nvPr/>
        </p:nvSpPr>
        <p:spPr>
          <a:xfrm>
            <a:off x="5805449" y="2821083"/>
            <a:ext cx="3953925" cy="2741600"/>
          </a:xfrm>
          <a:custGeom>
            <a:avLst/>
            <a:gdLst/>
            <a:ahLst/>
            <a:cxnLst/>
            <a:rect l="l" t="t" r="r" b="b"/>
            <a:pathLst>
              <a:path w="158157" h="109664" extrusionOk="0">
                <a:moveTo>
                  <a:pt x="4494" y="99980"/>
                </a:moveTo>
                <a:cubicBezTo>
                  <a:pt x="-13441" y="95183"/>
                  <a:pt x="27441" y="77917"/>
                  <a:pt x="37249" y="73669"/>
                </a:cubicBezTo>
                <a:cubicBezTo>
                  <a:pt x="47057" y="69421"/>
                  <a:pt x="55241" y="78156"/>
                  <a:pt x="63344" y="74493"/>
                </a:cubicBezTo>
                <a:cubicBezTo>
                  <a:pt x="71447" y="70831"/>
                  <a:pt x="76301" y="56547"/>
                  <a:pt x="85869" y="51694"/>
                </a:cubicBezTo>
                <a:cubicBezTo>
                  <a:pt x="95437" y="46841"/>
                  <a:pt x="114665" y="52564"/>
                  <a:pt x="120754" y="45376"/>
                </a:cubicBezTo>
                <a:cubicBezTo>
                  <a:pt x="126843" y="38188"/>
                  <a:pt x="117561" y="14713"/>
                  <a:pt x="122402" y="8568"/>
                </a:cubicBezTo>
                <a:cubicBezTo>
                  <a:pt x="127244" y="2424"/>
                  <a:pt x="146060" y="-7138"/>
                  <a:pt x="149803" y="8509"/>
                </a:cubicBezTo>
                <a:cubicBezTo>
                  <a:pt x="153546" y="24156"/>
                  <a:pt x="169077" y="87207"/>
                  <a:pt x="144859" y="102452"/>
                </a:cubicBezTo>
                <a:cubicBezTo>
                  <a:pt x="120641" y="117697"/>
                  <a:pt x="22429" y="104777"/>
                  <a:pt x="4494" y="999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7" name="Google Shape;417;p29"/>
          <p:cNvSpPr/>
          <p:nvPr/>
        </p:nvSpPr>
        <p:spPr>
          <a:xfrm>
            <a:off x="-360170" y="287351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8" name="Google Shape;418;p29"/>
          <p:cNvSpPr/>
          <p:nvPr/>
        </p:nvSpPr>
        <p:spPr>
          <a:xfrm rot="10800000">
            <a:off x="5078755" y="-19273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9" name="Google Shape;419;p29"/>
          <p:cNvSpPr/>
          <p:nvPr/>
        </p:nvSpPr>
        <p:spPr>
          <a:xfrm rot="6386262">
            <a:off x="303867" y="4067380"/>
            <a:ext cx="100716" cy="248989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"/>
          <p:cNvSpPr/>
          <p:nvPr/>
        </p:nvSpPr>
        <p:spPr>
          <a:xfrm rot="-8338872">
            <a:off x="8670697" y="351107"/>
            <a:ext cx="174156" cy="120789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9"/>
          <p:cNvSpPr/>
          <p:nvPr/>
        </p:nvSpPr>
        <p:spPr>
          <a:xfrm rot="2515917">
            <a:off x="357892" y="4441753"/>
            <a:ext cx="138721" cy="13279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273329" y="76204"/>
            <a:ext cx="198227" cy="232551"/>
          </a:xfrm>
          <a:custGeom>
            <a:avLst/>
            <a:gdLst/>
            <a:ahLst/>
            <a:cxnLst/>
            <a:rect l="l" t="t" r="r" b="b"/>
            <a:pathLst>
              <a:path w="9604" h="11267" extrusionOk="0">
                <a:moveTo>
                  <a:pt x="9158" y="2039"/>
                </a:moveTo>
                <a:cubicBezTo>
                  <a:pt x="9012" y="2384"/>
                  <a:pt x="8726" y="2618"/>
                  <a:pt x="8469" y="2866"/>
                </a:cubicBezTo>
                <a:cubicBezTo>
                  <a:pt x="7588" y="3720"/>
                  <a:pt x="6690" y="4556"/>
                  <a:pt x="5800" y="5402"/>
                </a:cubicBezTo>
                <a:cubicBezTo>
                  <a:pt x="5640" y="5553"/>
                  <a:pt x="5488" y="5714"/>
                  <a:pt x="5264" y="5939"/>
                </a:cubicBezTo>
                <a:cubicBezTo>
                  <a:pt x="6765" y="6058"/>
                  <a:pt x="8200" y="6066"/>
                  <a:pt x="9603" y="6391"/>
                </a:cubicBezTo>
                <a:cubicBezTo>
                  <a:pt x="9053" y="6603"/>
                  <a:pt x="8486" y="6633"/>
                  <a:pt x="7922" y="6667"/>
                </a:cubicBezTo>
                <a:cubicBezTo>
                  <a:pt x="7334" y="6703"/>
                  <a:pt x="6745" y="6736"/>
                  <a:pt x="6027" y="6777"/>
                </a:cubicBezTo>
                <a:cubicBezTo>
                  <a:pt x="6909" y="7762"/>
                  <a:pt x="7795" y="8623"/>
                  <a:pt x="8395" y="9714"/>
                </a:cubicBezTo>
                <a:cubicBezTo>
                  <a:pt x="7135" y="9045"/>
                  <a:pt x="6207" y="7974"/>
                  <a:pt x="5081" y="6957"/>
                </a:cubicBezTo>
                <a:cubicBezTo>
                  <a:pt x="5015" y="8129"/>
                  <a:pt x="4961" y="9164"/>
                  <a:pt x="4900" y="10198"/>
                </a:cubicBezTo>
                <a:cubicBezTo>
                  <a:pt x="4887" y="10424"/>
                  <a:pt x="4865" y="10651"/>
                  <a:pt x="4823" y="10873"/>
                </a:cubicBezTo>
                <a:cubicBezTo>
                  <a:pt x="4791" y="11048"/>
                  <a:pt x="4750" y="11261"/>
                  <a:pt x="4517" y="11263"/>
                </a:cubicBezTo>
                <a:cubicBezTo>
                  <a:pt x="4291" y="11267"/>
                  <a:pt x="4225" y="11077"/>
                  <a:pt x="4200" y="10889"/>
                </a:cubicBezTo>
                <a:cubicBezTo>
                  <a:pt x="4159" y="10551"/>
                  <a:pt x="4111" y="10212"/>
                  <a:pt x="4099" y="9873"/>
                </a:cubicBezTo>
                <a:cubicBezTo>
                  <a:pt x="4065" y="8918"/>
                  <a:pt x="4104" y="7966"/>
                  <a:pt x="4200" y="7015"/>
                </a:cubicBezTo>
                <a:cubicBezTo>
                  <a:pt x="3961" y="6957"/>
                  <a:pt x="3865" y="7150"/>
                  <a:pt x="3733" y="7254"/>
                </a:cubicBezTo>
                <a:cubicBezTo>
                  <a:pt x="2985" y="7846"/>
                  <a:pt x="2249" y="8452"/>
                  <a:pt x="1495" y="9039"/>
                </a:cubicBezTo>
                <a:cubicBezTo>
                  <a:pt x="1352" y="9151"/>
                  <a:pt x="1154" y="9388"/>
                  <a:pt x="977" y="9166"/>
                </a:cubicBezTo>
                <a:cubicBezTo>
                  <a:pt x="817" y="8965"/>
                  <a:pt x="1049" y="8792"/>
                  <a:pt x="1195" y="8663"/>
                </a:cubicBezTo>
                <a:cubicBezTo>
                  <a:pt x="1723" y="8197"/>
                  <a:pt x="2262" y="7744"/>
                  <a:pt x="2794" y="7283"/>
                </a:cubicBezTo>
                <a:cubicBezTo>
                  <a:pt x="2961" y="7139"/>
                  <a:pt x="3170" y="7039"/>
                  <a:pt x="3317" y="6750"/>
                </a:cubicBezTo>
                <a:cubicBezTo>
                  <a:pt x="2759" y="6720"/>
                  <a:pt x="2250" y="6693"/>
                  <a:pt x="1740" y="6663"/>
                </a:cubicBezTo>
                <a:cubicBezTo>
                  <a:pt x="1286" y="6636"/>
                  <a:pt x="831" y="6640"/>
                  <a:pt x="384" y="6546"/>
                </a:cubicBezTo>
                <a:cubicBezTo>
                  <a:pt x="202" y="6508"/>
                  <a:pt x="0" y="6491"/>
                  <a:pt x="1" y="6249"/>
                </a:cubicBezTo>
                <a:cubicBezTo>
                  <a:pt x="2" y="6018"/>
                  <a:pt x="203" y="5977"/>
                  <a:pt x="379" y="5927"/>
                </a:cubicBezTo>
                <a:cubicBezTo>
                  <a:pt x="667" y="5845"/>
                  <a:pt x="962" y="5839"/>
                  <a:pt x="1259" y="5838"/>
                </a:cubicBezTo>
                <a:cubicBezTo>
                  <a:pt x="2122" y="5835"/>
                  <a:pt x="2985" y="5858"/>
                  <a:pt x="3842" y="5928"/>
                </a:cubicBezTo>
                <a:cubicBezTo>
                  <a:pt x="3946" y="5703"/>
                  <a:pt x="3750" y="5637"/>
                  <a:pt x="3654" y="5540"/>
                </a:cubicBezTo>
                <a:cubicBezTo>
                  <a:pt x="2897" y="4786"/>
                  <a:pt x="2132" y="4041"/>
                  <a:pt x="1374" y="3288"/>
                </a:cubicBezTo>
                <a:cubicBezTo>
                  <a:pt x="1214" y="3129"/>
                  <a:pt x="1066" y="2954"/>
                  <a:pt x="934" y="2772"/>
                </a:cubicBezTo>
                <a:cubicBezTo>
                  <a:pt x="854" y="2661"/>
                  <a:pt x="818" y="2524"/>
                  <a:pt x="931" y="2395"/>
                </a:cubicBezTo>
                <a:cubicBezTo>
                  <a:pt x="1042" y="2270"/>
                  <a:pt x="1174" y="2279"/>
                  <a:pt x="1298" y="2349"/>
                </a:cubicBezTo>
                <a:cubicBezTo>
                  <a:pt x="1515" y="2472"/>
                  <a:pt x="1731" y="2600"/>
                  <a:pt x="1932" y="2746"/>
                </a:cubicBezTo>
                <a:cubicBezTo>
                  <a:pt x="2633" y="3258"/>
                  <a:pt x="3221" y="3893"/>
                  <a:pt x="3839" y="4497"/>
                </a:cubicBezTo>
                <a:cubicBezTo>
                  <a:pt x="3994" y="4649"/>
                  <a:pt x="4099" y="4868"/>
                  <a:pt x="4402" y="4939"/>
                </a:cubicBezTo>
                <a:cubicBezTo>
                  <a:pt x="4575" y="3285"/>
                  <a:pt x="4717" y="1641"/>
                  <a:pt x="4989" y="1"/>
                </a:cubicBezTo>
                <a:cubicBezTo>
                  <a:pt x="5267" y="22"/>
                  <a:pt x="5276" y="243"/>
                  <a:pt x="5295" y="437"/>
                </a:cubicBezTo>
                <a:cubicBezTo>
                  <a:pt x="5348" y="1003"/>
                  <a:pt x="5372" y="1570"/>
                  <a:pt x="5338" y="2139"/>
                </a:cubicBezTo>
                <a:cubicBezTo>
                  <a:pt x="5278" y="3157"/>
                  <a:pt x="5231" y="4176"/>
                  <a:pt x="5178" y="5200"/>
                </a:cubicBezTo>
                <a:cubicBezTo>
                  <a:pt x="5415" y="5241"/>
                  <a:pt x="5514" y="5060"/>
                  <a:pt x="5639" y="4952"/>
                </a:cubicBezTo>
                <a:cubicBezTo>
                  <a:pt x="6617" y="4104"/>
                  <a:pt x="7588" y="3245"/>
                  <a:pt x="8563" y="2393"/>
                </a:cubicBezTo>
                <a:cubicBezTo>
                  <a:pt x="8731" y="2245"/>
                  <a:pt x="8873" y="2061"/>
                  <a:pt x="9096" y="1982"/>
                </a:cubicBezTo>
                <a:cubicBezTo>
                  <a:pt x="9117" y="2001"/>
                  <a:pt x="9137" y="2020"/>
                  <a:pt x="9158" y="20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9"/>
          <p:cNvGrpSpPr/>
          <p:nvPr/>
        </p:nvGrpSpPr>
        <p:grpSpPr>
          <a:xfrm>
            <a:off x="2169051" y="4702622"/>
            <a:ext cx="165050" cy="205477"/>
            <a:chOff x="1874815" y="887061"/>
            <a:chExt cx="260495" cy="324250"/>
          </a:xfrm>
        </p:grpSpPr>
        <p:sp>
          <p:nvSpPr>
            <p:cNvPr id="424" name="Google Shape;424;p29"/>
            <p:cNvSpPr/>
            <p:nvPr/>
          </p:nvSpPr>
          <p:spPr>
            <a:xfrm>
              <a:off x="1874815" y="887061"/>
              <a:ext cx="260495" cy="324250"/>
            </a:xfrm>
            <a:custGeom>
              <a:avLst/>
              <a:gdLst/>
              <a:ahLst/>
              <a:cxnLst/>
              <a:rect l="l" t="t" r="r" b="b"/>
              <a:pathLst>
                <a:path w="5945" h="7400" extrusionOk="0">
                  <a:moveTo>
                    <a:pt x="1591" y="4532"/>
                  </a:moveTo>
                  <a:cubicBezTo>
                    <a:pt x="1701" y="3464"/>
                    <a:pt x="1817" y="2460"/>
                    <a:pt x="1901" y="1453"/>
                  </a:cubicBezTo>
                  <a:cubicBezTo>
                    <a:pt x="1985" y="478"/>
                    <a:pt x="2338" y="95"/>
                    <a:pt x="3310" y="48"/>
                  </a:cubicBezTo>
                  <a:cubicBezTo>
                    <a:pt x="3868" y="21"/>
                    <a:pt x="4429" y="0"/>
                    <a:pt x="4987" y="113"/>
                  </a:cubicBezTo>
                  <a:cubicBezTo>
                    <a:pt x="5401" y="196"/>
                    <a:pt x="5636" y="423"/>
                    <a:pt x="5710" y="832"/>
                  </a:cubicBezTo>
                  <a:cubicBezTo>
                    <a:pt x="5730" y="938"/>
                    <a:pt x="5766" y="1042"/>
                    <a:pt x="5770" y="1149"/>
                  </a:cubicBezTo>
                  <a:cubicBezTo>
                    <a:pt x="5841" y="2700"/>
                    <a:pt x="5944" y="4250"/>
                    <a:pt x="5895" y="5804"/>
                  </a:cubicBezTo>
                  <a:cubicBezTo>
                    <a:pt x="5876" y="6405"/>
                    <a:pt x="5588" y="6774"/>
                    <a:pt x="5126" y="6863"/>
                  </a:cubicBezTo>
                  <a:cubicBezTo>
                    <a:pt x="4706" y="6945"/>
                    <a:pt x="4329" y="6764"/>
                    <a:pt x="4181" y="6367"/>
                  </a:cubicBezTo>
                  <a:cubicBezTo>
                    <a:pt x="4004" y="5882"/>
                    <a:pt x="4025" y="5392"/>
                    <a:pt x="4241" y="4917"/>
                  </a:cubicBezTo>
                  <a:cubicBezTo>
                    <a:pt x="4402" y="4559"/>
                    <a:pt x="4732" y="4463"/>
                    <a:pt x="5045" y="4413"/>
                  </a:cubicBezTo>
                  <a:lnTo>
                    <a:pt x="5045" y="2058"/>
                  </a:lnTo>
                  <a:cubicBezTo>
                    <a:pt x="4268" y="2067"/>
                    <a:pt x="3595" y="2349"/>
                    <a:pt x="2883" y="2351"/>
                  </a:cubicBezTo>
                  <a:cubicBezTo>
                    <a:pt x="2663" y="2353"/>
                    <a:pt x="2700" y="2553"/>
                    <a:pt x="2684" y="2693"/>
                  </a:cubicBezTo>
                  <a:cubicBezTo>
                    <a:pt x="2599" y="3444"/>
                    <a:pt x="2515" y="4195"/>
                    <a:pt x="2435" y="4946"/>
                  </a:cubicBezTo>
                  <a:cubicBezTo>
                    <a:pt x="2394" y="5312"/>
                    <a:pt x="2304" y="5665"/>
                    <a:pt x="2207" y="6020"/>
                  </a:cubicBezTo>
                  <a:cubicBezTo>
                    <a:pt x="2061" y="6566"/>
                    <a:pt x="1641" y="6876"/>
                    <a:pt x="1223" y="7174"/>
                  </a:cubicBezTo>
                  <a:cubicBezTo>
                    <a:pt x="905" y="7400"/>
                    <a:pt x="505" y="7243"/>
                    <a:pt x="298" y="6871"/>
                  </a:cubicBezTo>
                  <a:cubicBezTo>
                    <a:pt x="1" y="6339"/>
                    <a:pt x="109" y="5239"/>
                    <a:pt x="505" y="4773"/>
                  </a:cubicBezTo>
                  <a:cubicBezTo>
                    <a:pt x="785" y="4441"/>
                    <a:pt x="1148" y="4388"/>
                    <a:pt x="1591" y="4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999388" y="928600"/>
              <a:ext cx="95917" cy="41057"/>
            </a:xfrm>
            <a:custGeom>
              <a:avLst/>
              <a:gdLst/>
              <a:ahLst/>
              <a:cxnLst/>
              <a:rect l="l" t="t" r="r" b="b"/>
              <a:pathLst>
                <a:path w="2189" h="937" extrusionOk="0">
                  <a:moveTo>
                    <a:pt x="0" y="936"/>
                  </a:moveTo>
                  <a:cubicBezTo>
                    <a:pt x="38" y="249"/>
                    <a:pt x="56" y="213"/>
                    <a:pt x="564" y="144"/>
                  </a:cubicBezTo>
                  <a:cubicBezTo>
                    <a:pt x="966" y="90"/>
                    <a:pt x="1372" y="67"/>
                    <a:pt x="1777" y="28"/>
                  </a:cubicBezTo>
                  <a:cubicBezTo>
                    <a:pt x="2078" y="1"/>
                    <a:pt x="2123" y="204"/>
                    <a:pt x="2154" y="431"/>
                  </a:cubicBezTo>
                  <a:cubicBezTo>
                    <a:pt x="2189" y="690"/>
                    <a:pt x="2006" y="699"/>
                    <a:pt x="1833" y="720"/>
                  </a:cubicBezTo>
                  <a:cubicBezTo>
                    <a:pt x="1242" y="791"/>
                    <a:pt x="649" y="860"/>
                    <a:pt x="0" y="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>
            <a:off x="-717920" y="-188946"/>
            <a:ext cx="5081725" cy="1928800"/>
          </a:xfrm>
          <a:custGeom>
            <a:avLst/>
            <a:gdLst/>
            <a:ahLst/>
            <a:cxnLst/>
            <a:rect l="l" t="t" r="r" b="b"/>
            <a:pathLst>
              <a:path w="203269" h="77152" extrusionOk="0">
                <a:moveTo>
                  <a:pt x="203164" y="6369"/>
                </a:moveTo>
                <a:cubicBezTo>
                  <a:pt x="204551" y="7905"/>
                  <a:pt x="191866" y="12513"/>
                  <a:pt x="185028" y="13207"/>
                </a:cubicBezTo>
                <a:cubicBezTo>
                  <a:pt x="178190" y="13901"/>
                  <a:pt x="171599" y="9639"/>
                  <a:pt x="162135" y="10531"/>
                </a:cubicBezTo>
                <a:cubicBezTo>
                  <a:pt x="152671" y="11423"/>
                  <a:pt x="141076" y="18113"/>
                  <a:pt x="128242" y="18559"/>
                </a:cubicBezTo>
                <a:cubicBezTo>
                  <a:pt x="115408" y="19005"/>
                  <a:pt x="96578" y="11522"/>
                  <a:pt x="85131" y="13207"/>
                </a:cubicBezTo>
                <a:cubicBezTo>
                  <a:pt x="73685" y="14892"/>
                  <a:pt x="67491" y="18856"/>
                  <a:pt x="59563" y="28667"/>
                </a:cubicBezTo>
                <a:cubicBezTo>
                  <a:pt x="51635" y="38478"/>
                  <a:pt x="45242" y="65386"/>
                  <a:pt x="37561" y="72075"/>
                </a:cubicBezTo>
                <a:cubicBezTo>
                  <a:pt x="29880" y="78765"/>
                  <a:pt x="17592" y="79953"/>
                  <a:pt x="13479" y="68804"/>
                </a:cubicBezTo>
                <a:cubicBezTo>
                  <a:pt x="9366" y="57655"/>
                  <a:pt x="-14319" y="15982"/>
                  <a:pt x="12885" y="5180"/>
                </a:cubicBezTo>
                <a:cubicBezTo>
                  <a:pt x="40089" y="-5622"/>
                  <a:pt x="144991" y="3792"/>
                  <a:pt x="176704" y="3990"/>
                </a:cubicBezTo>
                <a:cubicBezTo>
                  <a:pt x="208417" y="4188"/>
                  <a:pt x="201777" y="4833"/>
                  <a:pt x="203164" y="63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28" name="Google Shape;428;p30"/>
          <p:cNvSpPr/>
          <p:nvPr/>
        </p:nvSpPr>
        <p:spPr>
          <a:xfrm>
            <a:off x="4418843" y="1608607"/>
            <a:ext cx="5530225" cy="3901200"/>
          </a:xfrm>
          <a:custGeom>
            <a:avLst/>
            <a:gdLst/>
            <a:ahLst/>
            <a:cxnLst/>
            <a:rect l="l" t="t" r="r" b="b"/>
            <a:pathLst>
              <a:path w="221209" h="156048" extrusionOk="0">
                <a:moveTo>
                  <a:pt x="209751" y="10876"/>
                </a:moveTo>
                <a:cubicBezTo>
                  <a:pt x="207422" y="-11670"/>
                  <a:pt x="195134" y="7457"/>
                  <a:pt x="190129" y="10281"/>
                </a:cubicBezTo>
                <a:cubicBezTo>
                  <a:pt x="185124" y="13106"/>
                  <a:pt x="181408" y="21084"/>
                  <a:pt x="179723" y="27823"/>
                </a:cubicBezTo>
                <a:cubicBezTo>
                  <a:pt x="178038" y="34562"/>
                  <a:pt x="182547" y="44720"/>
                  <a:pt x="180020" y="50716"/>
                </a:cubicBezTo>
                <a:cubicBezTo>
                  <a:pt x="177493" y="56712"/>
                  <a:pt x="165799" y="55621"/>
                  <a:pt x="164560" y="63797"/>
                </a:cubicBezTo>
                <a:cubicBezTo>
                  <a:pt x="163321" y="71973"/>
                  <a:pt x="177146" y="91546"/>
                  <a:pt x="172587" y="99772"/>
                </a:cubicBezTo>
                <a:cubicBezTo>
                  <a:pt x="168028" y="107998"/>
                  <a:pt x="145680" y="107651"/>
                  <a:pt x="137207" y="113151"/>
                </a:cubicBezTo>
                <a:cubicBezTo>
                  <a:pt x="128734" y="118651"/>
                  <a:pt x="130518" y="129702"/>
                  <a:pt x="121747" y="132774"/>
                </a:cubicBezTo>
                <a:cubicBezTo>
                  <a:pt x="112976" y="135846"/>
                  <a:pt x="99003" y="130693"/>
                  <a:pt x="84583" y="131585"/>
                </a:cubicBezTo>
                <a:cubicBezTo>
                  <a:pt x="70163" y="132477"/>
                  <a:pt x="47716" y="135697"/>
                  <a:pt x="35229" y="138125"/>
                </a:cubicBezTo>
                <a:cubicBezTo>
                  <a:pt x="22742" y="140553"/>
                  <a:pt x="-18485" y="144914"/>
                  <a:pt x="9660" y="146153"/>
                </a:cubicBezTo>
                <a:cubicBezTo>
                  <a:pt x="37806" y="147392"/>
                  <a:pt x="170754" y="168104"/>
                  <a:pt x="204102" y="145558"/>
                </a:cubicBezTo>
                <a:cubicBezTo>
                  <a:pt x="237451" y="123012"/>
                  <a:pt x="212080" y="33422"/>
                  <a:pt x="209751" y="108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29" name="Google Shape;429;p30"/>
          <p:cNvGrpSpPr/>
          <p:nvPr/>
        </p:nvGrpSpPr>
        <p:grpSpPr>
          <a:xfrm flipH="1">
            <a:off x="8598937" y="4491863"/>
            <a:ext cx="165056" cy="224270"/>
            <a:chOff x="959940" y="306322"/>
            <a:chExt cx="168459" cy="228870"/>
          </a:xfrm>
        </p:grpSpPr>
        <p:sp>
          <p:nvSpPr>
            <p:cNvPr id="430" name="Google Shape;430;p30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0"/>
          <p:cNvGrpSpPr/>
          <p:nvPr/>
        </p:nvGrpSpPr>
        <p:grpSpPr>
          <a:xfrm rot="3677693" flipH="1">
            <a:off x="8601914" y="247787"/>
            <a:ext cx="230300" cy="257669"/>
            <a:chOff x="2507860" y="232459"/>
            <a:chExt cx="230301" cy="257670"/>
          </a:xfrm>
        </p:grpSpPr>
        <p:sp>
          <p:nvSpPr>
            <p:cNvPr id="433" name="Google Shape;433;p30"/>
            <p:cNvSpPr/>
            <p:nvPr/>
          </p:nvSpPr>
          <p:spPr>
            <a:xfrm>
              <a:off x="2507860" y="232459"/>
              <a:ext cx="230301" cy="257670"/>
            </a:xfrm>
            <a:custGeom>
              <a:avLst/>
              <a:gdLst/>
              <a:ahLst/>
              <a:cxnLst/>
              <a:rect l="l" t="t" r="r" b="b"/>
              <a:pathLst>
                <a:path w="11158" h="12484" extrusionOk="0">
                  <a:moveTo>
                    <a:pt x="5154" y="4507"/>
                  </a:moveTo>
                  <a:cubicBezTo>
                    <a:pt x="5481" y="4229"/>
                    <a:pt x="5694" y="4030"/>
                    <a:pt x="5923" y="3853"/>
                  </a:cubicBezTo>
                  <a:cubicBezTo>
                    <a:pt x="6799" y="3173"/>
                    <a:pt x="7802" y="2955"/>
                    <a:pt x="8878" y="3132"/>
                  </a:cubicBezTo>
                  <a:cubicBezTo>
                    <a:pt x="10321" y="3368"/>
                    <a:pt x="11157" y="4630"/>
                    <a:pt x="10866" y="6103"/>
                  </a:cubicBezTo>
                  <a:cubicBezTo>
                    <a:pt x="10694" y="6970"/>
                    <a:pt x="10281" y="7720"/>
                    <a:pt x="9676" y="8362"/>
                  </a:cubicBezTo>
                  <a:cubicBezTo>
                    <a:pt x="9096" y="8979"/>
                    <a:pt x="8434" y="9491"/>
                    <a:pt x="7685" y="9889"/>
                  </a:cubicBezTo>
                  <a:cubicBezTo>
                    <a:pt x="5919" y="10828"/>
                    <a:pt x="4037" y="11499"/>
                    <a:pt x="2195" y="12264"/>
                  </a:cubicBezTo>
                  <a:cubicBezTo>
                    <a:pt x="1668" y="12483"/>
                    <a:pt x="1264" y="12288"/>
                    <a:pt x="1174" y="11740"/>
                  </a:cubicBezTo>
                  <a:cubicBezTo>
                    <a:pt x="901" y="10085"/>
                    <a:pt x="309" y="8496"/>
                    <a:pt x="177" y="6813"/>
                  </a:cubicBezTo>
                  <a:cubicBezTo>
                    <a:pt x="74" y="5498"/>
                    <a:pt x="1" y="4182"/>
                    <a:pt x="271" y="2878"/>
                  </a:cubicBezTo>
                  <a:cubicBezTo>
                    <a:pt x="433" y="2090"/>
                    <a:pt x="704" y="1349"/>
                    <a:pt x="1291" y="763"/>
                  </a:cubicBezTo>
                  <a:cubicBezTo>
                    <a:pt x="1955" y="100"/>
                    <a:pt x="2776" y="1"/>
                    <a:pt x="3583" y="483"/>
                  </a:cubicBezTo>
                  <a:cubicBezTo>
                    <a:pt x="4286" y="904"/>
                    <a:pt x="4683" y="1548"/>
                    <a:pt x="4911" y="2310"/>
                  </a:cubicBezTo>
                  <a:cubicBezTo>
                    <a:pt x="5114" y="2989"/>
                    <a:pt x="5170" y="3688"/>
                    <a:pt x="5154" y="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2531678" y="254255"/>
              <a:ext cx="182870" cy="211560"/>
            </a:xfrm>
            <a:custGeom>
              <a:avLst/>
              <a:gdLst/>
              <a:ahLst/>
              <a:cxnLst/>
              <a:rect l="l" t="t" r="r" b="b"/>
              <a:pathLst>
                <a:path w="8860" h="10250" extrusionOk="0">
                  <a:moveTo>
                    <a:pt x="828" y="10250"/>
                  </a:moveTo>
                  <a:cubicBezTo>
                    <a:pt x="437" y="8058"/>
                    <a:pt x="1" y="5945"/>
                    <a:pt x="56" y="3771"/>
                  </a:cubicBezTo>
                  <a:cubicBezTo>
                    <a:pt x="75" y="3041"/>
                    <a:pt x="154" y="2321"/>
                    <a:pt x="350" y="1617"/>
                  </a:cubicBezTo>
                  <a:cubicBezTo>
                    <a:pt x="453" y="1244"/>
                    <a:pt x="599" y="884"/>
                    <a:pt x="827" y="567"/>
                  </a:cubicBezTo>
                  <a:cubicBezTo>
                    <a:pt x="1197" y="52"/>
                    <a:pt x="1598" y="0"/>
                    <a:pt x="2101" y="392"/>
                  </a:cubicBezTo>
                  <a:cubicBezTo>
                    <a:pt x="2456" y="670"/>
                    <a:pt x="2653" y="1054"/>
                    <a:pt x="2783" y="1470"/>
                  </a:cubicBezTo>
                  <a:cubicBezTo>
                    <a:pt x="2961" y="2038"/>
                    <a:pt x="3017" y="2625"/>
                    <a:pt x="3015" y="3219"/>
                  </a:cubicBezTo>
                  <a:cubicBezTo>
                    <a:pt x="3013" y="3651"/>
                    <a:pt x="3013" y="4083"/>
                    <a:pt x="3018" y="4515"/>
                  </a:cubicBezTo>
                  <a:cubicBezTo>
                    <a:pt x="3022" y="4802"/>
                    <a:pt x="3089" y="5069"/>
                    <a:pt x="3400" y="5171"/>
                  </a:cubicBezTo>
                  <a:cubicBezTo>
                    <a:pt x="3703" y="5271"/>
                    <a:pt x="3924" y="5109"/>
                    <a:pt x="4113" y="4892"/>
                  </a:cubicBezTo>
                  <a:cubicBezTo>
                    <a:pt x="4262" y="4721"/>
                    <a:pt x="4401" y="4541"/>
                    <a:pt x="4552" y="4371"/>
                  </a:cubicBezTo>
                  <a:cubicBezTo>
                    <a:pt x="4945" y="3927"/>
                    <a:pt x="5361" y="3513"/>
                    <a:pt x="5896" y="3233"/>
                  </a:cubicBezTo>
                  <a:cubicBezTo>
                    <a:pt x="6466" y="2935"/>
                    <a:pt x="7061" y="2861"/>
                    <a:pt x="7681" y="3010"/>
                  </a:cubicBezTo>
                  <a:cubicBezTo>
                    <a:pt x="8439" y="3192"/>
                    <a:pt x="8859" y="3818"/>
                    <a:pt x="8749" y="4591"/>
                  </a:cubicBezTo>
                  <a:cubicBezTo>
                    <a:pt x="8630" y="5419"/>
                    <a:pt x="8171" y="6062"/>
                    <a:pt x="7583" y="6619"/>
                  </a:cubicBezTo>
                  <a:cubicBezTo>
                    <a:pt x="7003" y="7167"/>
                    <a:pt x="6339" y="7610"/>
                    <a:pt x="5647" y="8005"/>
                  </a:cubicBezTo>
                  <a:cubicBezTo>
                    <a:pt x="4128" y="8871"/>
                    <a:pt x="2497" y="9502"/>
                    <a:pt x="828" y="10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30"/>
          <p:cNvSpPr/>
          <p:nvPr/>
        </p:nvSpPr>
        <p:spPr>
          <a:xfrm rot="7412836">
            <a:off x="334722" y="304259"/>
            <a:ext cx="133544" cy="224404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 rot="9216452">
            <a:off x="532773" y="168419"/>
            <a:ext cx="133628" cy="184075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6343174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rgbClr val="ED6A5A"/>
          </a:solidFill>
          <a:ln>
            <a:noFill/>
          </a:ln>
        </p:spPr>
      </p:sp>
      <p:sp>
        <p:nvSpPr>
          <p:cNvPr id="45" name="Google Shape;45;p4"/>
          <p:cNvSpPr/>
          <p:nvPr/>
        </p:nvSpPr>
        <p:spPr>
          <a:xfrm>
            <a:off x="-1087421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rgbClr val="B6E0DA"/>
          </a:solidFill>
          <a:ln>
            <a:noFill/>
          </a:ln>
        </p:spPr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264405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9" name="Google Shape;49;p4"/>
          <p:cNvSpPr/>
          <p:nvPr/>
        </p:nvSpPr>
        <p:spPr>
          <a:xfrm>
            <a:off x="251845" y="4656900"/>
            <a:ext cx="173706" cy="171539"/>
          </a:xfrm>
          <a:custGeom>
            <a:avLst/>
            <a:gdLst/>
            <a:ahLst/>
            <a:cxnLst/>
            <a:rect l="l" t="t" r="r" b="b"/>
            <a:pathLst>
              <a:path w="8416" h="8311" extrusionOk="0">
                <a:moveTo>
                  <a:pt x="2730" y="3281"/>
                </a:moveTo>
                <a:cubicBezTo>
                  <a:pt x="2167" y="2583"/>
                  <a:pt x="1680" y="1989"/>
                  <a:pt x="1205" y="1385"/>
                </a:cubicBezTo>
                <a:cubicBezTo>
                  <a:pt x="1009" y="1137"/>
                  <a:pt x="817" y="881"/>
                  <a:pt x="728" y="567"/>
                </a:cubicBezTo>
                <a:cubicBezTo>
                  <a:pt x="686" y="423"/>
                  <a:pt x="693" y="284"/>
                  <a:pt x="808" y="195"/>
                </a:cubicBezTo>
                <a:cubicBezTo>
                  <a:pt x="940" y="93"/>
                  <a:pt x="1070" y="176"/>
                  <a:pt x="1172" y="273"/>
                </a:cubicBezTo>
                <a:cubicBezTo>
                  <a:pt x="1417" y="510"/>
                  <a:pt x="1670" y="739"/>
                  <a:pt x="1893" y="996"/>
                </a:cubicBezTo>
                <a:cubicBezTo>
                  <a:pt x="2492" y="1680"/>
                  <a:pt x="3074" y="2378"/>
                  <a:pt x="3666" y="3067"/>
                </a:cubicBezTo>
                <a:cubicBezTo>
                  <a:pt x="3776" y="3196"/>
                  <a:pt x="3855" y="3373"/>
                  <a:pt x="4099" y="3415"/>
                </a:cubicBezTo>
                <a:cubicBezTo>
                  <a:pt x="4360" y="2266"/>
                  <a:pt x="4386" y="1087"/>
                  <a:pt x="4854" y="1"/>
                </a:cubicBezTo>
                <a:cubicBezTo>
                  <a:pt x="5199" y="1016"/>
                  <a:pt x="4854" y="2036"/>
                  <a:pt x="4857" y="3112"/>
                </a:cubicBezTo>
                <a:cubicBezTo>
                  <a:pt x="6071" y="2481"/>
                  <a:pt x="7083" y="1573"/>
                  <a:pt x="8415" y="1279"/>
                </a:cubicBezTo>
                <a:cubicBezTo>
                  <a:pt x="7737" y="2219"/>
                  <a:pt x="6768" y="2810"/>
                  <a:pt x="5813" y="3528"/>
                </a:cubicBezTo>
                <a:cubicBezTo>
                  <a:pt x="6627" y="3888"/>
                  <a:pt x="7603" y="3611"/>
                  <a:pt x="8326" y="4357"/>
                </a:cubicBezTo>
                <a:cubicBezTo>
                  <a:pt x="7071" y="4356"/>
                  <a:pt x="5927" y="4365"/>
                  <a:pt x="4642" y="4222"/>
                </a:cubicBezTo>
                <a:cubicBezTo>
                  <a:pt x="5156" y="5120"/>
                  <a:pt x="5920" y="5708"/>
                  <a:pt x="6272" y="6720"/>
                </a:cubicBezTo>
                <a:cubicBezTo>
                  <a:pt x="5582" y="6296"/>
                  <a:pt x="5176" y="5754"/>
                  <a:pt x="4608" y="5244"/>
                </a:cubicBezTo>
                <a:cubicBezTo>
                  <a:pt x="4506" y="5982"/>
                  <a:pt x="4412" y="6623"/>
                  <a:pt x="4330" y="7265"/>
                </a:cubicBezTo>
                <a:cubicBezTo>
                  <a:pt x="4293" y="7559"/>
                  <a:pt x="4246" y="7849"/>
                  <a:pt x="4110" y="8115"/>
                </a:cubicBezTo>
                <a:cubicBezTo>
                  <a:pt x="4057" y="8219"/>
                  <a:pt x="3964" y="8310"/>
                  <a:pt x="3841" y="8282"/>
                </a:cubicBezTo>
                <a:cubicBezTo>
                  <a:pt x="3726" y="8255"/>
                  <a:pt x="3648" y="8157"/>
                  <a:pt x="3651" y="8032"/>
                </a:cubicBezTo>
                <a:cubicBezTo>
                  <a:pt x="3660" y="7600"/>
                  <a:pt x="3663" y="7169"/>
                  <a:pt x="3696" y="6739"/>
                </a:cubicBezTo>
                <a:cubicBezTo>
                  <a:pt x="3739" y="6155"/>
                  <a:pt x="3807" y="5573"/>
                  <a:pt x="3875" y="4883"/>
                </a:cubicBezTo>
                <a:cubicBezTo>
                  <a:pt x="3326" y="5243"/>
                  <a:pt x="2857" y="5551"/>
                  <a:pt x="2387" y="5861"/>
                </a:cubicBezTo>
                <a:cubicBezTo>
                  <a:pt x="1933" y="6160"/>
                  <a:pt x="1479" y="6462"/>
                  <a:pt x="1021" y="6760"/>
                </a:cubicBezTo>
                <a:cubicBezTo>
                  <a:pt x="890" y="6846"/>
                  <a:pt x="750" y="6923"/>
                  <a:pt x="610" y="6998"/>
                </a:cubicBezTo>
                <a:cubicBezTo>
                  <a:pt x="432" y="7093"/>
                  <a:pt x="249" y="7098"/>
                  <a:pt x="123" y="6927"/>
                </a:cubicBezTo>
                <a:cubicBezTo>
                  <a:pt x="1" y="6760"/>
                  <a:pt x="35" y="6569"/>
                  <a:pt x="168" y="6425"/>
                </a:cubicBezTo>
                <a:cubicBezTo>
                  <a:pt x="338" y="6243"/>
                  <a:pt x="515" y="6061"/>
                  <a:pt x="715" y="5917"/>
                </a:cubicBezTo>
                <a:cubicBezTo>
                  <a:pt x="1379" y="5440"/>
                  <a:pt x="2057" y="4981"/>
                  <a:pt x="2725" y="4512"/>
                </a:cubicBezTo>
                <a:cubicBezTo>
                  <a:pt x="2845" y="4428"/>
                  <a:pt x="3004" y="4377"/>
                  <a:pt x="3079" y="4165"/>
                </a:cubicBezTo>
                <a:cubicBezTo>
                  <a:pt x="2371" y="4089"/>
                  <a:pt x="1707" y="3996"/>
                  <a:pt x="1053" y="3844"/>
                </a:cubicBezTo>
                <a:cubicBezTo>
                  <a:pt x="942" y="3819"/>
                  <a:pt x="828" y="3807"/>
                  <a:pt x="720" y="3772"/>
                </a:cubicBezTo>
                <a:cubicBezTo>
                  <a:pt x="552" y="3717"/>
                  <a:pt x="342" y="3681"/>
                  <a:pt x="344" y="3445"/>
                </a:cubicBezTo>
                <a:cubicBezTo>
                  <a:pt x="347" y="3169"/>
                  <a:pt x="572" y="3133"/>
                  <a:pt x="778" y="3114"/>
                </a:cubicBezTo>
                <a:cubicBezTo>
                  <a:pt x="1394" y="3058"/>
                  <a:pt x="1997" y="3194"/>
                  <a:pt x="2730" y="3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498531" y="208000"/>
            <a:ext cx="208072" cy="305855"/>
          </a:xfrm>
          <a:custGeom>
            <a:avLst/>
            <a:gdLst/>
            <a:ahLst/>
            <a:cxnLst/>
            <a:rect l="l" t="t" r="r" b="b"/>
            <a:pathLst>
              <a:path w="3477" h="5111" extrusionOk="0">
                <a:moveTo>
                  <a:pt x="3477" y="1825"/>
                </a:moveTo>
                <a:cubicBezTo>
                  <a:pt x="3106" y="1571"/>
                  <a:pt x="3034" y="1215"/>
                  <a:pt x="2698" y="1001"/>
                </a:cubicBezTo>
                <a:cubicBezTo>
                  <a:pt x="2544" y="1686"/>
                  <a:pt x="2403" y="2325"/>
                  <a:pt x="2254" y="2962"/>
                </a:cubicBezTo>
                <a:cubicBezTo>
                  <a:pt x="2165" y="3338"/>
                  <a:pt x="2084" y="3719"/>
                  <a:pt x="1962" y="4085"/>
                </a:cubicBezTo>
                <a:cubicBezTo>
                  <a:pt x="1851" y="4414"/>
                  <a:pt x="1667" y="4710"/>
                  <a:pt x="1358" y="4900"/>
                </a:cubicBezTo>
                <a:cubicBezTo>
                  <a:pt x="1019" y="5110"/>
                  <a:pt x="669" y="5103"/>
                  <a:pt x="395" y="4883"/>
                </a:cubicBezTo>
                <a:cubicBezTo>
                  <a:pt x="94" y="4641"/>
                  <a:pt x="0" y="4200"/>
                  <a:pt x="171" y="3828"/>
                </a:cubicBezTo>
                <a:cubicBezTo>
                  <a:pt x="328" y="3486"/>
                  <a:pt x="640" y="3255"/>
                  <a:pt x="1000" y="3374"/>
                </a:cubicBezTo>
                <a:cubicBezTo>
                  <a:pt x="1421" y="3514"/>
                  <a:pt x="1477" y="3280"/>
                  <a:pt x="1556" y="3004"/>
                </a:cubicBezTo>
                <a:cubicBezTo>
                  <a:pt x="1752" y="2322"/>
                  <a:pt x="1946" y="1638"/>
                  <a:pt x="2140" y="955"/>
                </a:cubicBezTo>
                <a:cubicBezTo>
                  <a:pt x="2187" y="790"/>
                  <a:pt x="2216" y="617"/>
                  <a:pt x="2278" y="458"/>
                </a:cubicBezTo>
                <a:cubicBezTo>
                  <a:pt x="2432" y="59"/>
                  <a:pt x="2747" y="1"/>
                  <a:pt x="3002" y="341"/>
                </a:cubicBezTo>
                <a:cubicBezTo>
                  <a:pt x="3306" y="745"/>
                  <a:pt x="3425" y="1222"/>
                  <a:pt x="3477" y="1825"/>
                </a:cubicBezTo>
                <a:close/>
              </a:path>
            </a:pathLst>
          </a:custGeom>
          <a:solidFill>
            <a:srgbClr val="0303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6482242">
            <a:off x="309878" y="1148599"/>
            <a:ext cx="123047" cy="211279"/>
          </a:xfrm>
          <a:prstGeom prst="triangle">
            <a:avLst>
              <a:gd name="adj" fmla="val 41370"/>
            </a:avLst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-5750370">
            <a:off x="8701644" y="530973"/>
            <a:ext cx="106151" cy="232008"/>
          </a:xfrm>
          <a:prstGeom prst="triangle">
            <a:avLst>
              <a:gd name="adj" fmla="val 50000"/>
            </a:avLst>
          </a:prstGeom>
          <a:solidFill>
            <a:srgbClr val="B6E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-1773221" y="4244608"/>
            <a:ext cx="4556650" cy="1148550"/>
          </a:xfrm>
          <a:custGeom>
            <a:avLst/>
            <a:gdLst/>
            <a:ahLst/>
            <a:cxnLst/>
            <a:rect l="l" t="t" r="r" b="b"/>
            <a:pathLst>
              <a:path w="182266" h="45942" extrusionOk="0">
                <a:moveTo>
                  <a:pt x="180664" y="10588"/>
                </a:moveTo>
                <a:cubicBezTo>
                  <a:pt x="177315" y="4035"/>
                  <a:pt x="165593" y="-771"/>
                  <a:pt x="157074" y="103"/>
                </a:cubicBezTo>
                <a:cubicBezTo>
                  <a:pt x="148555" y="977"/>
                  <a:pt x="138617" y="14155"/>
                  <a:pt x="129552" y="15830"/>
                </a:cubicBezTo>
                <a:cubicBezTo>
                  <a:pt x="120487" y="17505"/>
                  <a:pt x="112223" y="8367"/>
                  <a:pt x="102685" y="10151"/>
                </a:cubicBezTo>
                <a:cubicBezTo>
                  <a:pt x="93147" y="11935"/>
                  <a:pt x="83172" y="24385"/>
                  <a:pt x="72323" y="26533"/>
                </a:cubicBezTo>
                <a:cubicBezTo>
                  <a:pt x="61474" y="28681"/>
                  <a:pt x="48794" y="19982"/>
                  <a:pt x="37592" y="23038"/>
                </a:cubicBezTo>
                <a:cubicBezTo>
                  <a:pt x="26391" y="26094"/>
                  <a:pt x="-14144" y="41665"/>
                  <a:pt x="5114" y="44869"/>
                </a:cubicBezTo>
                <a:cubicBezTo>
                  <a:pt x="24372" y="48073"/>
                  <a:pt x="124466" y="43168"/>
                  <a:pt x="153142" y="42260"/>
                </a:cubicBezTo>
                <a:cubicBezTo>
                  <a:pt x="181818" y="41352"/>
                  <a:pt x="172582" y="44699"/>
                  <a:pt x="177169" y="39420"/>
                </a:cubicBezTo>
                <a:cubicBezTo>
                  <a:pt x="181756" y="34141"/>
                  <a:pt x="184013" y="17141"/>
                  <a:pt x="180664" y="10588"/>
                </a:cubicBezTo>
                <a:close/>
              </a:path>
            </a:pathLst>
          </a:custGeom>
          <a:solidFill>
            <a:srgbClr val="ED6A5A"/>
          </a:solidFill>
          <a:ln>
            <a:noFill/>
          </a:ln>
        </p:spPr>
      </p:sp>
      <p:sp>
        <p:nvSpPr>
          <p:cNvPr id="56" name="Google Shape;56;p5"/>
          <p:cNvSpPr/>
          <p:nvPr/>
        </p:nvSpPr>
        <p:spPr>
          <a:xfrm flipH="1">
            <a:off x="4989124" y="-236413"/>
            <a:ext cx="5224900" cy="917350"/>
          </a:xfrm>
          <a:custGeom>
            <a:avLst/>
            <a:gdLst/>
            <a:ahLst/>
            <a:cxnLst/>
            <a:rect l="l" t="t" r="r" b="b"/>
            <a:pathLst>
              <a:path w="208996" h="36694" extrusionOk="0">
                <a:moveTo>
                  <a:pt x="31611" y="32030"/>
                </a:moveTo>
                <a:cubicBezTo>
                  <a:pt x="39391" y="37306"/>
                  <a:pt x="45133" y="37475"/>
                  <a:pt x="55625" y="35628"/>
                </a:cubicBezTo>
                <a:cubicBezTo>
                  <a:pt x="66117" y="33781"/>
                  <a:pt x="78020" y="22596"/>
                  <a:pt x="94563" y="20947"/>
                </a:cubicBezTo>
                <a:cubicBezTo>
                  <a:pt x="111106" y="19298"/>
                  <a:pt x="138235" y="26106"/>
                  <a:pt x="154885" y="25734"/>
                </a:cubicBezTo>
                <a:cubicBezTo>
                  <a:pt x="171535" y="25362"/>
                  <a:pt x="188047" y="22711"/>
                  <a:pt x="194461" y="18713"/>
                </a:cubicBezTo>
                <a:cubicBezTo>
                  <a:pt x="200875" y="14715"/>
                  <a:pt x="224291" y="4201"/>
                  <a:pt x="193371" y="1744"/>
                </a:cubicBezTo>
                <a:cubicBezTo>
                  <a:pt x="162452" y="-712"/>
                  <a:pt x="35904" y="-1074"/>
                  <a:pt x="8944" y="3974"/>
                </a:cubicBezTo>
                <a:cubicBezTo>
                  <a:pt x="-18016" y="9022"/>
                  <a:pt x="23831" y="26754"/>
                  <a:pt x="31611" y="32030"/>
                </a:cubicBezTo>
                <a:close/>
              </a:path>
            </a:pathLst>
          </a:custGeom>
          <a:solidFill>
            <a:srgbClr val="B6E0DA"/>
          </a:solidFill>
          <a:ln>
            <a:noFill/>
          </a:ln>
        </p:spPr>
      </p:sp>
      <p:sp>
        <p:nvSpPr>
          <p:cNvPr id="57" name="Google Shape;57;p5"/>
          <p:cNvSpPr/>
          <p:nvPr/>
        </p:nvSpPr>
        <p:spPr>
          <a:xfrm flipH="1">
            <a:off x="8042033" y="3979659"/>
            <a:ext cx="1348975" cy="1526025"/>
          </a:xfrm>
          <a:custGeom>
            <a:avLst/>
            <a:gdLst/>
            <a:ahLst/>
            <a:cxnLst/>
            <a:rect l="l" t="t" r="r" b="b"/>
            <a:pathLst>
              <a:path w="53959" h="61041" extrusionOk="0">
                <a:moveTo>
                  <a:pt x="14971" y="1433"/>
                </a:moveTo>
                <a:cubicBezTo>
                  <a:pt x="19216" y="4026"/>
                  <a:pt x="23349" y="17044"/>
                  <a:pt x="28980" y="23133"/>
                </a:cubicBezTo>
                <a:cubicBezTo>
                  <a:pt x="34611" y="29222"/>
                  <a:pt x="44728" y="33067"/>
                  <a:pt x="48757" y="37966"/>
                </a:cubicBezTo>
                <a:cubicBezTo>
                  <a:pt x="52786" y="42865"/>
                  <a:pt x="55350" y="48679"/>
                  <a:pt x="53152" y="52525"/>
                </a:cubicBezTo>
                <a:cubicBezTo>
                  <a:pt x="50955" y="56371"/>
                  <a:pt x="43996" y="61132"/>
                  <a:pt x="35572" y="61040"/>
                </a:cubicBezTo>
                <a:cubicBezTo>
                  <a:pt x="27148" y="60948"/>
                  <a:pt x="7954" y="60886"/>
                  <a:pt x="2610" y="51975"/>
                </a:cubicBezTo>
                <a:cubicBezTo>
                  <a:pt x="-2733" y="43064"/>
                  <a:pt x="1451" y="16000"/>
                  <a:pt x="3511" y="7576"/>
                </a:cubicBezTo>
                <a:cubicBezTo>
                  <a:pt x="5571" y="-848"/>
                  <a:pt x="10726" y="-1160"/>
                  <a:pt x="14971" y="14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8" name="Google Shape;58;p5"/>
          <p:cNvSpPr/>
          <p:nvPr/>
        </p:nvSpPr>
        <p:spPr>
          <a:xfrm rot="-6482242" flipH="1">
            <a:off x="8693678" y="1148599"/>
            <a:ext cx="123047" cy="211279"/>
          </a:xfrm>
          <a:prstGeom prst="triangle">
            <a:avLst>
              <a:gd name="adj" fmla="val 41370"/>
            </a:avLst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rot="5750370" flipH="1">
            <a:off x="318808" y="530973"/>
            <a:ext cx="106151" cy="232008"/>
          </a:xfrm>
          <a:prstGeom prst="triangle">
            <a:avLst>
              <a:gd name="adj" fmla="val 50000"/>
            </a:avLst>
          </a:prstGeom>
          <a:solidFill>
            <a:srgbClr val="B6E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>
            <a:off x="492625" y="188075"/>
            <a:ext cx="221625" cy="207500"/>
            <a:chOff x="4629875" y="143500"/>
            <a:chExt cx="221625" cy="207500"/>
          </a:xfrm>
        </p:grpSpPr>
        <p:sp>
          <p:nvSpPr>
            <p:cNvPr id="61" name="Google Shape;61;p5"/>
            <p:cNvSpPr/>
            <p:nvPr/>
          </p:nvSpPr>
          <p:spPr>
            <a:xfrm>
              <a:off x="4629875" y="143500"/>
              <a:ext cx="221625" cy="207500"/>
            </a:xfrm>
            <a:custGeom>
              <a:avLst/>
              <a:gdLst/>
              <a:ahLst/>
              <a:cxnLst/>
              <a:rect l="l" t="t" r="r" b="b"/>
              <a:pathLst>
                <a:path w="8865" h="8300" extrusionOk="0">
                  <a:moveTo>
                    <a:pt x="3978" y="2579"/>
                  </a:moveTo>
                  <a:cubicBezTo>
                    <a:pt x="4152" y="2329"/>
                    <a:pt x="4272" y="2153"/>
                    <a:pt x="4397" y="1979"/>
                  </a:cubicBezTo>
                  <a:cubicBezTo>
                    <a:pt x="4842" y="1364"/>
                    <a:pt x="5431" y="945"/>
                    <a:pt x="6152" y="719"/>
                  </a:cubicBezTo>
                  <a:cubicBezTo>
                    <a:pt x="7624" y="257"/>
                    <a:pt x="8864" y="1306"/>
                    <a:pt x="8669" y="2847"/>
                  </a:cubicBezTo>
                  <a:cubicBezTo>
                    <a:pt x="8583" y="3525"/>
                    <a:pt x="8307" y="4128"/>
                    <a:pt x="7902" y="4675"/>
                  </a:cubicBezTo>
                  <a:cubicBezTo>
                    <a:pt x="7542" y="5162"/>
                    <a:pt x="7119" y="5591"/>
                    <a:pt x="6664" y="5990"/>
                  </a:cubicBezTo>
                  <a:cubicBezTo>
                    <a:pt x="5802" y="6748"/>
                    <a:pt x="4856" y="7386"/>
                    <a:pt x="3875" y="7972"/>
                  </a:cubicBezTo>
                  <a:cubicBezTo>
                    <a:pt x="3327" y="8299"/>
                    <a:pt x="3166" y="8253"/>
                    <a:pt x="2836" y="7730"/>
                  </a:cubicBezTo>
                  <a:cubicBezTo>
                    <a:pt x="2756" y="7604"/>
                    <a:pt x="2660" y="7488"/>
                    <a:pt x="2563" y="7373"/>
                  </a:cubicBezTo>
                  <a:cubicBezTo>
                    <a:pt x="1609" y="6240"/>
                    <a:pt x="912" y="4956"/>
                    <a:pt x="356" y="3593"/>
                  </a:cubicBezTo>
                  <a:cubicBezTo>
                    <a:pt x="101" y="2965"/>
                    <a:pt x="1" y="2304"/>
                    <a:pt x="69" y="1627"/>
                  </a:cubicBezTo>
                  <a:cubicBezTo>
                    <a:pt x="132" y="988"/>
                    <a:pt x="375" y="426"/>
                    <a:pt x="1022" y="212"/>
                  </a:cubicBezTo>
                  <a:cubicBezTo>
                    <a:pt x="1656" y="0"/>
                    <a:pt x="2262" y="155"/>
                    <a:pt x="2769" y="604"/>
                  </a:cubicBezTo>
                  <a:cubicBezTo>
                    <a:pt x="3113" y="906"/>
                    <a:pt x="3361" y="1286"/>
                    <a:pt x="3560" y="1697"/>
                  </a:cubicBezTo>
                  <a:cubicBezTo>
                    <a:pt x="3691" y="1968"/>
                    <a:pt x="3817" y="2240"/>
                    <a:pt x="3978" y="2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649925" y="166550"/>
              <a:ext cx="173875" cy="158825"/>
            </a:xfrm>
            <a:custGeom>
              <a:avLst/>
              <a:gdLst/>
              <a:ahLst/>
              <a:cxnLst/>
              <a:rect l="l" t="t" r="r" b="b"/>
              <a:pathLst>
                <a:path w="6955" h="6353" extrusionOk="0">
                  <a:moveTo>
                    <a:pt x="2667" y="6352"/>
                  </a:moveTo>
                  <a:cubicBezTo>
                    <a:pt x="2448" y="6214"/>
                    <a:pt x="2487" y="5985"/>
                    <a:pt x="2390" y="5821"/>
                  </a:cubicBezTo>
                  <a:cubicBezTo>
                    <a:pt x="2276" y="5629"/>
                    <a:pt x="2273" y="5355"/>
                    <a:pt x="1948" y="5339"/>
                  </a:cubicBezTo>
                  <a:cubicBezTo>
                    <a:pt x="1814" y="5334"/>
                    <a:pt x="1765" y="5170"/>
                    <a:pt x="1696" y="5065"/>
                  </a:cubicBezTo>
                  <a:cubicBezTo>
                    <a:pt x="1136" y="4193"/>
                    <a:pt x="642" y="3285"/>
                    <a:pt x="277" y="2313"/>
                  </a:cubicBezTo>
                  <a:cubicBezTo>
                    <a:pt x="85" y="1802"/>
                    <a:pt x="0" y="1270"/>
                    <a:pt x="110" y="724"/>
                  </a:cubicBezTo>
                  <a:cubicBezTo>
                    <a:pt x="215" y="192"/>
                    <a:pt x="537" y="0"/>
                    <a:pt x="1052" y="157"/>
                  </a:cubicBezTo>
                  <a:cubicBezTo>
                    <a:pt x="1446" y="277"/>
                    <a:pt x="1703" y="569"/>
                    <a:pt x="1915" y="900"/>
                  </a:cubicBezTo>
                  <a:cubicBezTo>
                    <a:pt x="2219" y="1373"/>
                    <a:pt x="2428" y="1894"/>
                    <a:pt x="2638" y="2414"/>
                  </a:cubicBezTo>
                  <a:cubicBezTo>
                    <a:pt x="2742" y="2671"/>
                    <a:pt x="2811" y="2977"/>
                    <a:pt x="3167" y="2989"/>
                  </a:cubicBezTo>
                  <a:cubicBezTo>
                    <a:pt x="3504" y="3002"/>
                    <a:pt x="3635" y="2729"/>
                    <a:pt x="3788" y="2493"/>
                  </a:cubicBezTo>
                  <a:cubicBezTo>
                    <a:pt x="3976" y="2205"/>
                    <a:pt x="4155" y="1908"/>
                    <a:pt x="4358" y="1631"/>
                  </a:cubicBezTo>
                  <a:cubicBezTo>
                    <a:pt x="4712" y="1149"/>
                    <a:pt x="5166" y="799"/>
                    <a:pt x="5752" y="636"/>
                  </a:cubicBezTo>
                  <a:cubicBezTo>
                    <a:pt x="6457" y="441"/>
                    <a:pt x="6955" y="812"/>
                    <a:pt x="6944" y="1548"/>
                  </a:cubicBezTo>
                  <a:cubicBezTo>
                    <a:pt x="6937" y="2059"/>
                    <a:pt x="6741" y="2515"/>
                    <a:pt x="6479" y="2944"/>
                  </a:cubicBezTo>
                  <a:cubicBezTo>
                    <a:pt x="6254" y="3313"/>
                    <a:pt x="5967" y="3637"/>
                    <a:pt x="5671" y="3950"/>
                  </a:cubicBezTo>
                  <a:cubicBezTo>
                    <a:pt x="4777" y="4892"/>
                    <a:pt x="3732" y="5643"/>
                    <a:pt x="2667" y="63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5"/>
          <p:cNvSpPr/>
          <p:nvPr/>
        </p:nvSpPr>
        <p:spPr>
          <a:xfrm>
            <a:off x="7853673" y="4889488"/>
            <a:ext cx="131250" cy="115811"/>
          </a:xfrm>
          <a:custGeom>
            <a:avLst/>
            <a:gdLst/>
            <a:ahLst/>
            <a:cxnLst/>
            <a:rect l="l" t="t" r="r" b="b"/>
            <a:pathLst>
              <a:path w="6359" h="5611" extrusionOk="0">
                <a:moveTo>
                  <a:pt x="2588" y="2152"/>
                </a:moveTo>
                <a:cubicBezTo>
                  <a:pt x="2711" y="1376"/>
                  <a:pt x="2466" y="626"/>
                  <a:pt x="3025" y="1"/>
                </a:cubicBezTo>
                <a:cubicBezTo>
                  <a:pt x="3100" y="672"/>
                  <a:pt x="3176" y="1344"/>
                  <a:pt x="3259" y="2070"/>
                </a:cubicBezTo>
                <a:cubicBezTo>
                  <a:pt x="3862" y="1783"/>
                  <a:pt x="4341" y="1327"/>
                  <a:pt x="5028" y="1088"/>
                </a:cubicBezTo>
                <a:cubicBezTo>
                  <a:pt x="4886" y="1661"/>
                  <a:pt x="4399" y="1866"/>
                  <a:pt x="4124" y="2288"/>
                </a:cubicBezTo>
                <a:cubicBezTo>
                  <a:pt x="4877" y="2503"/>
                  <a:pt x="5648" y="2530"/>
                  <a:pt x="6358" y="2864"/>
                </a:cubicBezTo>
                <a:cubicBezTo>
                  <a:pt x="5401" y="3123"/>
                  <a:pt x="4416" y="2953"/>
                  <a:pt x="3441" y="2986"/>
                </a:cubicBezTo>
                <a:cubicBezTo>
                  <a:pt x="3857" y="3455"/>
                  <a:pt x="4240" y="3888"/>
                  <a:pt x="4640" y="4340"/>
                </a:cubicBezTo>
                <a:cubicBezTo>
                  <a:pt x="4172" y="4459"/>
                  <a:pt x="3881" y="4031"/>
                  <a:pt x="3451" y="3937"/>
                </a:cubicBezTo>
                <a:cubicBezTo>
                  <a:pt x="3321" y="4367"/>
                  <a:pt x="3400" y="4801"/>
                  <a:pt x="3318" y="5212"/>
                </a:cubicBezTo>
                <a:cubicBezTo>
                  <a:pt x="3290" y="5355"/>
                  <a:pt x="3306" y="5568"/>
                  <a:pt x="3103" y="5588"/>
                </a:cubicBezTo>
                <a:cubicBezTo>
                  <a:pt x="2868" y="5610"/>
                  <a:pt x="2833" y="5397"/>
                  <a:pt x="2773" y="5226"/>
                </a:cubicBezTo>
                <a:cubicBezTo>
                  <a:pt x="2681" y="4963"/>
                  <a:pt x="2687" y="4689"/>
                  <a:pt x="2679" y="4417"/>
                </a:cubicBezTo>
                <a:cubicBezTo>
                  <a:pt x="2671" y="4151"/>
                  <a:pt x="2654" y="3885"/>
                  <a:pt x="2636" y="3507"/>
                </a:cubicBezTo>
                <a:cubicBezTo>
                  <a:pt x="2298" y="3755"/>
                  <a:pt x="2035" y="3952"/>
                  <a:pt x="1768" y="4144"/>
                </a:cubicBezTo>
                <a:cubicBezTo>
                  <a:pt x="1529" y="4315"/>
                  <a:pt x="1288" y="4488"/>
                  <a:pt x="1040" y="4648"/>
                </a:cubicBezTo>
                <a:cubicBezTo>
                  <a:pt x="829" y="4783"/>
                  <a:pt x="568" y="4955"/>
                  <a:pt x="370" y="4706"/>
                </a:cubicBezTo>
                <a:cubicBezTo>
                  <a:pt x="167" y="4450"/>
                  <a:pt x="397" y="4248"/>
                  <a:pt x="596" y="4087"/>
                </a:cubicBezTo>
                <a:cubicBezTo>
                  <a:pt x="843" y="3886"/>
                  <a:pt x="1096" y="3693"/>
                  <a:pt x="1350" y="3502"/>
                </a:cubicBezTo>
                <a:cubicBezTo>
                  <a:pt x="1595" y="3317"/>
                  <a:pt x="1844" y="3139"/>
                  <a:pt x="2187" y="2889"/>
                </a:cubicBezTo>
                <a:cubicBezTo>
                  <a:pt x="1597" y="2839"/>
                  <a:pt x="1132" y="2801"/>
                  <a:pt x="667" y="2760"/>
                </a:cubicBezTo>
                <a:cubicBezTo>
                  <a:pt x="531" y="2747"/>
                  <a:pt x="392" y="2740"/>
                  <a:pt x="263" y="2703"/>
                </a:cubicBezTo>
                <a:cubicBezTo>
                  <a:pt x="126" y="2663"/>
                  <a:pt x="17" y="2555"/>
                  <a:pt x="10" y="2410"/>
                </a:cubicBezTo>
                <a:cubicBezTo>
                  <a:pt x="1" y="2229"/>
                  <a:pt x="131" y="2105"/>
                  <a:pt x="294" y="2081"/>
                </a:cubicBezTo>
                <a:cubicBezTo>
                  <a:pt x="583" y="2035"/>
                  <a:pt x="879" y="2028"/>
                  <a:pt x="1209" y="2001"/>
                </a:cubicBezTo>
                <a:cubicBezTo>
                  <a:pt x="1121" y="1693"/>
                  <a:pt x="840" y="1540"/>
                  <a:pt x="696" y="1295"/>
                </a:cubicBezTo>
                <a:cubicBezTo>
                  <a:pt x="632" y="1188"/>
                  <a:pt x="600" y="1072"/>
                  <a:pt x="683" y="981"/>
                </a:cubicBezTo>
                <a:cubicBezTo>
                  <a:pt x="758" y="899"/>
                  <a:pt x="874" y="870"/>
                  <a:pt x="997" y="909"/>
                </a:cubicBezTo>
                <a:cubicBezTo>
                  <a:pt x="1268" y="994"/>
                  <a:pt x="1454" y="1194"/>
                  <a:pt x="1661" y="1372"/>
                </a:cubicBezTo>
                <a:cubicBezTo>
                  <a:pt x="1947" y="1617"/>
                  <a:pt x="2142" y="1970"/>
                  <a:pt x="2588" y="21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4724400" y="1833000"/>
            <a:ext cx="33786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041000" y="1833000"/>
            <a:ext cx="33786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305019" y="-207779"/>
            <a:ext cx="5402575" cy="1191050"/>
          </a:xfrm>
          <a:custGeom>
            <a:avLst/>
            <a:gdLst/>
            <a:ahLst/>
            <a:cxnLst/>
            <a:rect l="l" t="t" r="r" b="b"/>
            <a:pathLst>
              <a:path w="216103" h="47642" extrusionOk="0">
                <a:moveTo>
                  <a:pt x="10465" y="4439"/>
                </a:moveTo>
                <a:cubicBezTo>
                  <a:pt x="-18148" y="6499"/>
                  <a:pt x="20308" y="14465"/>
                  <a:pt x="29144" y="15426"/>
                </a:cubicBezTo>
                <a:cubicBezTo>
                  <a:pt x="37980" y="16387"/>
                  <a:pt x="52722" y="9291"/>
                  <a:pt x="63480" y="10207"/>
                </a:cubicBezTo>
                <a:cubicBezTo>
                  <a:pt x="74239" y="11123"/>
                  <a:pt x="81472" y="19547"/>
                  <a:pt x="93695" y="20920"/>
                </a:cubicBezTo>
                <a:cubicBezTo>
                  <a:pt x="105919" y="22294"/>
                  <a:pt x="123819" y="17761"/>
                  <a:pt x="136821" y="18448"/>
                </a:cubicBezTo>
                <a:cubicBezTo>
                  <a:pt x="149823" y="19135"/>
                  <a:pt x="162641" y="20874"/>
                  <a:pt x="171706" y="25040"/>
                </a:cubicBezTo>
                <a:cubicBezTo>
                  <a:pt x="180771" y="29206"/>
                  <a:pt x="185990" y="40285"/>
                  <a:pt x="191209" y="43444"/>
                </a:cubicBezTo>
                <a:cubicBezTo>
                  <a:pt x="196428" y="46603"/>
                  <a:pt x="201418" y="50724"/>
                  <a:pt x="203020" y="43994"/>
                </a:cubicBezTo>
                <a:cubicBezTo>
                  <a:pt x="204622" y="37264"/>
                  <a:pt x="232916" y="9659"/>
                  <a:pt x="200823" y="3066"/>
                </a:cubicBezTo>
                <a:cubicBezTo>
                  <a:pt x="168731" y="-3526"/>
                  <a:pt x="39078" y="2379"/>
                  <a:pt x="10465" y="44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9" name="Google Shape;69;p6"/>
          <p:cNvSpPr/>
          <p:nvPr/>
        </p:nvSpPr>
        <p:spPr>
          <a:xfrm>
            <a:off x="-396575" y="-270625"/>
            <a:ext cx="920100" cy="92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-312216" y="4529728"/>
            <a:ext cx="5231825" cy="980000"/>
          </a:xfrm>
          <a:custGeom>
            <a:avLst/>
            <a:gdLst/>
            <a:ahLst/>
            <a:cxnLst/>
            <a:rect l="l" t="t" r="r" b="b"/>
            <a:pathLst>
              <a:path w="209273" h="39200" extrusionOk="0">
                <a:moveTo>
                  <a:pt x="16062" y="927"/>
                </a:moveTo>
                <a:cubicBezTo>
                  <a:pt x="21510" y="-3514"/>
                  <a:pt x="35885" y="9397"/>
                  <a:pt x="46552" y="10267"/>
                </a:cubicBezTo>
                <a:cubicBezTo>
                  <a:pt x="57219" y="11137"/>
                  <a:pt x="70496" y="5643"/>
                  <a:pt x="80064" y="6146"/>
                </a:cubicBezTo>
                <a:cubicBezTo>
                  <a:pt x="89632" y="6650"/>
                  <a:pt x="97735" y="11777"/>
                  <a:pt x="103961" y="13288"/>
                </a:cubicBezTo>
                <a:cubicBezTo>
                  <a:pt x="110187" y="14799"/>
                  <a:pt x="111378" y="16081"/>
                  <a:pt x="117421" y="15211"/>
                </a:cubicBezTo>
                <a:cubicBezTo>
                  <a:pt x="123464" y="14341"/>
                  <a:pt x="132712" y="7336"/>
                  <a:pt x="140220" y="8069"/>
                </a:cubicBezTo>
                <a:cubicBezTo>
                  <a:pt x="147728" y="8802"/>
                  <a:pt x="153312" y="17547"/>
                  <a:pt x="162468" y="19607"/>
                </a:cubicBezTo>
                <a:cubicBezTo>
                  <a:pt x="171624" y="21667"/>
                  <a:pt x="189844" y="18051"/>
                  <a:pt x="195155" y="20431"/>
                </a:cubicBezTo>
                <a:cubicBezTo>
                  <a:pt x="200466" y="22812"/>
                  <a:pt x="224548" y="31143"/>
                  <a:pt x="194333" y="33890"/>
                </a:cubicBezTo>
                <a:cubicBezTo>
                  <a:pt x="164118" y="36637"/>
                  <a:pt x="43576" y="42405"/>
                  <a:pt x="13864" y="36911"/>
                </a:cubicBezTo>
                <a:cubicBezTo>
                  <a:pt x="-15848" y="31417"/>
                  <a:pt x="10614" y="5368"/>
                  <a:pt x="16062" y="9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1" name="Google Shape;71;p6"/>
          <p:cNvSpPr/>
          <p:nvPr/>
        </p:nvSpPr>
        <p:spPr>
          <a:xfrm rot="2515917">
            <a:off x="400513" y="4804835"/>
            <a:ext cx="138721" cy="23583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 rot="10238915">
            <a:off x="736545" y="141043"/>
            <a:ext cx="127393" cy="210201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 rot="-4872155">
            <a:off x="8724663" y="4706424"/>
            <a:ext cx="127500" cy="210273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8741679" y="94721"/>
            <a:ext cx="165048" cy="189405"/>
          </a:xfrm>
          <a:custGeom>
            <a:avLst/>
            <a:gdLst/>
            <a:ahLst/>
            <a:cxnLst/>
            <a:rect l="l" t="t" r="r" b="b"/>
            <a:pathLst>
              <a:path w="5810" h="6668" extrusionOk="0">
                <a:moveTo>
                  <a:pt x="2717" y="2323"/>
                </a:moveTo>
                <a:cubicBezTo>
                  <a:pt x="2906" y="1656"/>
                  <a:pt x="3173" y="1163"/>
                  <a:pt x="3613" y="780"/>
                </a:cubicBezTo>
                <a:cubicBezTo>
                  <a:pt x="4507" y="1"/>
                  <a:pt x="5453" y="316"/>
                  <a:pt x="5669" y="1481"/>
                </a:cubicBezTo>
                <a:cubicBezTo>
                  <a:pt x="5810" y="2237"/>
                  <a:pt x="5705" y="2989"/>
                  <a:pt x="5395" y="3684"/>
                </a:cubicBezTo>
                <a:cubicBezTo>
                  <a:pt x="5010" y="4554"/>
                  <a:pt x="4570" y="5400"/>
                  <a:pt x="4127" y="6243"/>
                </a:cubicBezTo>
                <a:cubicBezTo>
                  <a:pt x="3920" y="6636"/>
                  <a:pt x="3461" y="6668"/>
                  <a:pt x="3010" y="6293"/>
                </a:cubicBezTo>
                <a:cubicBezTo>
                  <a:pt x="2295" y="5698"/>
                  <a:pt x="1589" y="5088"/>
                  <a:pt x="1042" y="4320"/>
                </a:cubicBezTo>
                <a:cubicBezTo>
                  <a:pt x="600" y="3699"/>
                  <a:pt x="293" y="3023"/>
                  <a:pt x="159" y="2273"/>
                </a:cubicBezTo>
                <a:cubicBezTo>
                  <a:pt x="86" y="1869"/>
                  <a:pt x="1" y="1422"/>
                  <a:pt x="388" y="1139"/>
                </a:cubicBezTo>
                <a:cubicBezTo>
                  <a:pt x="800" y="836"/>
                  <a:pt x="1212" y="1064"/>
                  <a:pt x="1594" y="1277"/>
                </a:cubicBezTo>
                <a:cubicBezTo>
                  <a:pt x="2015" y="1515"/>
                  <a:pt x="2323" y="1885"/>
                  <a:pt x="2717" y="2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336148" y="4837463"/>
            <a:ext cx="131250" cy="115811"/>
          </a:xfrm>
          <a:custGeom>
            <a:avLst/>
            <a:gdLst/>
            <a:ahLst/>
            <a:cxnLst/>
            <a:rect l="l" t="t" r="r" b="b"/>
            <a:pathLst>
              <a:path w="6359" h="5611" extrusionOk="0">
                <a:moveTo>
                  <a:pt x="2588" y="2152"/>
                </a:moveTo>
                <a:cubicBezTo>
                  <a:pt x="2711" y="1376"/>
                  <a:pt x="2466" y="626"/>
                  <a:pt x="3025" y="1"/>
                </a:cubicBezTo>
                <a:cubicBezTo>
                  <a:pt x="3100" y="672"/>
                  <a:pt x="3176" y="1344"/>
                  <a:pt x="3259" y="2070"/>
                </a:cubicBezTo>
                <a:cubicBezTo>
                  <a:pt x="3862" y="1783"/>
                  <a:pt x="4341" y="1327"/>
                  <a:pt x="5028" y="1088"/>
                </a:cubicBezTo>
                <a:cubicBezTo>
                  <a:pt x="4886" y="1661"/>
                  <a:pt x="4399" y="1866"/>
                  <a:pt x="4124" y="2288"/>
                </a:cubicBezTo>
                <a:cubicBezTo>
                  <a:pt x="4877" y="2503"/>
                  <a:pt x="5648" y="2530"/>
                  <a:pt x="6358" y="2864"/>
                </a:cubicBezTo>
                <a:cubicBezTo>
                  <a:pt x="5401" y="3123"/>
                  <a:pt x="4416" y="2953"/>
                  <a:pt x="3441" y="2986"/>
                </a:cubicBezTo>
                <a:cubicBezTo>
                  <a:pt x="3857" y="3455"/>
                  <a:pt x="4240" y="3888"/>
                  <a:pt x="4640" y="4340"/>
                </a:cubicBezTo>
                <a:cubicBezTo>
                  <a:pt x="4172" y="4459"/>
                  <a:pt x="3881" y="4031"/>
                  <a:pt x="3451" y="3937"/>
                </a:cubicBezTo>
                <a:cubicBezTo>
                  <a:pt x="3321" y="4367"/>
                  <a:pt x="3400" y="4801"/>
                  <a:pt x="3318" y="5212"/>
                </a:cubicBezTo>
                <a:cubicBezTo>
                  <a:pt x="3290" y="5355"/>
                  <a:pt x="3306" y="5568"/>
                  <a:pt x="3103" y="5588"/>
                </a:cubicBezTo>
                <a:cubicBezTo>
                  <a:pt x="2868" y="5610"/>
                  <a:pt x="2833" y="5397"/>
                  <a:pt x="2773" y="5226"/>
                </a:cubicBezTo>
                <a:cubicBezTo>
                  <a:pt x="2681" y="4963"/>
                  <a:pt x="2687" y="4689"/>
                  <a:pt x="2679" y="4417"/>
                </a:cubicBezTo>
                <a:cubicBezTo>
                  <a:pt x="2671" y="4151"/>
                  <a:pt x="2654" y="3885"/>
                  <a:pt x="2636" y="3507"/>
                </a:cubicBezTo>
                <a:cubicBezTo>
                  <a:pt x="2298" y="3755"/>
                  <a:pt x="2035" y="3952"/>
                  <a:pt x="1768" y="4144"/>
                </a:cubicBezTo>
                <a:cubicBezTo>
                  <a:pt x="1529" y="4315"/>
                  <a:pt x="1288" y="4488"/>
                  <a:pt x="1040" y="4648"/>
                </a:cubicBezTo>
                <a:cubicBezTo>
                  <a:pt x="829" y="4783"/>
                  <a:pt x="568" y="4955"/>
                  <a:pt x="370" y="4706"/>
                </a:cubicBezTo>
                <a:cubicBezTo>
                  <a:pt x="167" y="4450"/>
                  <a:pt x="397" y="4248"/>
                  <a:pt x="596" y="4087"/>
                </a:cubicBezTo>
                <a:cubicBezTo>
                  <a:pt x="843" y="3886"/>
                  <a:pt x="1096" y="3693"/>
                  <a:pt x="1350" y="3502"/>
                </a:cubicBezTo>
                <a:cubicBezTo>
                  <a:pt x="1595" y="3317"/>
                  <a:pt x="1844" y="3139"/>
                  <a:pt x="2187" y="2889"/>
                </a:cubicBezTo>
                <a:cubicBezTo>
                  <a:pt x="1597" y="2839"/>
                  <a:pt x="1132" y="2801"/>
                  <a:pt x="667" y="2760"/>
                </a:cubicBezTo>
                <a:cubicBezTo>
                  <a:pt x="531" y="2747"/>
                  <a:pt x="392" y="2740"/>
                  <a:pt x="263" y="2703"/>
                </a:cubicBezTo>
                <a:cubicBezTo>
                  <a:pt x="126" y="2663"/>
                  <a:pt x="17" y="2555"/>
                  <a:pt x="10" y="2410"/>
                </a:cubicBezTo>
                <a:cubicBezTo>
                  <a:pt x="1" y="2229"/>
                  <a:pt x="131" y="2105"/>
                  <a:pt x="294" y="2081"/>
                </a:cubicBezTo>
                <a:cubicBezTo>
                  <a:pt x="583" y="2035"/>
                  <a:pt x="879" y="2028"/>
                  <a:pt x="1209" y="2001"/>
                </a:cubicBezTo>
                <a:cubicBezTo>
                  <a:pt x="1121" y="1693"/>
                  <a:pt x="840" y="1540"/>
                  <a:pt x="696" y="1295"/>
                </a:cubicBezTo>
                <a:cubicBezTo>
                  <a:pt x="632" y="1188"/>
                  <a:pt x="600" y="1072"/>
                  <a:pt x="683" y="981"/>
                </a:cubicBezTo>
                <a:cubicBezTo>
                  <a:pt x="758" y="899"/>
                  <a:pt x="874" y="870"/>
                  <a:pt x="997" y="909"/>
                </a:cubicBezTo>
                <a:cubicBezTo>
                  <a:pt x="1268" y="994"/>
                  <a:pt x="1454" y="1194"/>
                  <a:pt x="1661" y="1372"/>
                </a:cubicBezTo>
                <a:cubicBezTo>
                  <a:pt x="1947" y="1617"/>
                  <a:pt x="2142" y="1970"/>
                  <a:pt x="2588" y="21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713225" y="1747725"/>
            <a:ext cx="42948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288025" y="4603997"/>
            <a:ext cx="164925" cy="182631"/>
          </a:xfrm>
          <a:custGeom>
            <a:avLst/>
            <a:gdLst/>
            <a:ahLst/>
            <a:cxnLst/>
            <a:rect l="l" t="t" r="r" b="b"/>
            <a:pathLst>
              <a:path w="12621" h="13976" extrusionOk="0">
                <a:moveTo>
                  <a:pt x="6954" y="3897"/>
                </a:moveTo>
                <a:cubicBezTo>
                  <a:pt x="7649" y="3329"/>
                  <a:pt x="8276" y="2805"/>
                  <a:pt x="8919" y="2299"/>
                </a:cubicBezTo>
                <a:cubicBezTo>
                  <a:pt x="9180" y="2091"/>
                  <a:pt x="9477" y="1805"/>
                  <a:pt x="9828" y="2025"/>
                </a:cubicBezTo>
                <a:cubicBezTo>
                  <a:pt x="10146" y="2225"/>
                  <a:pt x="10023" y="2589"/>
                  <a:pt x="9981" y="2905"/>
                </a:cubicBezTo>
                <a:cubicBezTo>
                  <a:pt x="9855" y="3872"/>
                  <a:pt x="9764" y="4846"/>
                  <a:pt x="9607" y="5809"/>
                </a:cubicBezTo>
                <a:cubicBezTo>
                  <a:pt x="9547" y="6185"/>
                  <a:pt x="9671" y="6343"/>
                  <a:pt x="9987" y="6476"/>
                </a:cubicBezTo>
                <a:cubicBezTo>
                  <a:pt x="10635" y="6746"/>
                  <a:pt x="11277" y="7033"/>
                  <a:pt x="11914" y="7331"/>
                </a:cubicBezTo>
                <a:cubicBezTo>
                  <a:pt x="12211" y="7469"/>
                  <a:pt x="12618" y="7539"/>
                  <a:pt x="12620" y="7971"/>
                </a:cubicBezTo>
                <a:cubicBezTo>
                  <a:pt x="12621" y="8343"/>
                  <a:pt x="12284" y="8486"/>
                  <a:pt x="12014" y="8646"/>
                </a:cubicBezTo>
                <a:cubicBezTo>
                  <a:pt x="11329" y="9053"/>
                  <a:pt x="10614" y="9411"/>
                  <a:pt x="9865" y="9673"/>
                </a:cubicBezTo>
                <a:cubicBezTo>
                  <a:pt x="9228" y="9896"/>
                  <a:pt x="8888" y="10214"/>
                  <a:pt x="8963" y="10947"/>
                </a:cubicBezTo>
                <a:cubicBezTo>
                  <a:pt x="9033" y="11625"/>
                  <a:pt x="8882" y="12307"/>
                  <a:pt x="8784" y="12981"/>
                </a:cubicBezTo>
                <a:cubicBezTo>
                  <a:pt x="8661" y="13819"/>
                  <a:pt x="8240" y="13976"/>
                  <a:pt x="7587" y="13418"/>
                </a:cubicBezTo>
                <a:cubicBezTo>
                  <a:pt x="7155" y="13052"/>
                  <a:pt x="6766" y="12633"/>
                  <a:pt x="6374" y="12222"/>
                </a:cubicBezTo>
                <a:cubicBezTo>
                  <a:pt x="6030" y="11863"/>
                  <a:pt x="5708" y="11481"/>
                  <a:pt x="5385" y="11119"/>
                </a:cubicBezTo>
                <a:cubicBezTo>
                  <a:pt x="4861" y="11460"/>
                  <a:pt x="4372" y="11789"/>
                  <a:pt x="3874" y="12102"/>
                </a:cubicBezTo>
                <a:cubicBezTo>
                  <a:pt x="3663" y="12236"/>
                  <a:pt x="3437" y="12344"/>
                  <a:pt x="3215" y="12458"/>
                </a:cubicBezTo>
                <a:cubicBezTo>
                  <a:pt x="2969" y="12584"/>
                  <a:pt x="2694" y="12732"/>
                  <a:pt x="2449" y="12534"/>
                </a:cubicBezTo>
                <a:cubicBezTo>
                  <a:pt x="2170" y="12309"/>
                  <a:pt x="2295" y="11997"/>
                  <a:pt x="2381" y="11711"/>
                </a:cubicBezTo>
                <a:cubicBezTo>
                  <a:pt x="2551" y="11143"/>
                  <a:pt x="2807" y="10611"/>
                  <a:pt x="3056" y="10076"/>
                </a:cubicBezTo>
                <a:cubicBezTo>
                  <a:pt x="3216" y="9730"/>
                  <a:pt x="3345" y="9371"/>
                  <a:pt x="3499" y="8993"/>
                </a:cubicBezTo>
                <a:cubicBezTo>
                  <a:pt x="2539" y="8619"/>
                  <a:pt x="1673" y="8174"/>
                  <a:pt x="826" y="7689"/>
                </a:cubicBezTo>
                <a:cubicBezTo>
                  <a:pt x="669" y="7599"/>
                  <a:pt x="504" y="7516"/>
                  <a:pt x="360" y="7407"/>
                </a:cubicBezTo>
                <a:cubicBezTo>
                  <a:pt x="1" y="7137"/>
                  <a:pt x="3" y="6840"/>
                  <a:pt x="376" y="6597"/>
                </a:cubicBezTo>
                <a:cubicBezTo>
                  <a:pt x="544" y="6486"/>
                  <a:pt x="741" y="6413"/>
                  <a:pt x="933" y="6346"/>
                </a:cubicBezTo>
                <a:cubicBezTo>
                  <a:pt x="1640" y="6097"/>
                  <a:pt x="2346" y="5843"/>
                  <a:pt x="3061" y="5622"/>
                </a:cubicBezTo>
                <a:cubicBezTo>
                  <a:pt x="3377" y="5524"/>
                  <a:pt x="3480" y="5363"/>
                  <a:pt x="3466" y="5037"/>
                </a:cubicBezTo>
                <a:cubicBezTo>
                  <a:pt x="3413" y="3742"/>
                  <a:pt x="3383" y="2446"/>
                  <a:pt x="3346" y="1150"/>
                </a:cubicBezTo>
                <a:cubicBezTo>
                  <a:pt x="3342" y="969"/>
                  <a:pt x="3325" y="785"/>
                  <a:pt x="3352" y="607"/>
                </a:cubicBezTo>
                <a:cubicBezTo>
                  <a:pt x="3420" y="149"/>
                  <a:pt x="3766" y="0"/>
                  <a:pt x="4138" y="287"/>
                </a:cubicBezTo>
                <a:cubicBezTo>
                  <a:pt x="4351" y="450"/>
                  <a:pt x="4533" y="664"/>
                  <a:pt x="4696" y="880"/>
                </a:cubicBezTo>
                <a:cubicBezTo>
                  <a:pt x="5342" y="1731"/>
                  <a:pt x="5977" y="2591"/>
                  <a:pt x="6615" y="3447"/>
                </a:cubicBezTo>
                <a:cubicBezTo>
                  <a:pt x="6723" y="3591"/>
                  <a:pt x="6832" y="3736"/>
                  <a:pt x="6954" y="38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1954726" y="4434533"/>
            <a:ext cx="7589700" cy="1066425"/>
          </a:xfrm>
          <a:custGeom>
            <a:avLst/>
            <a:gdLst/>
            <a:ahLst/>
            <a:cxnLst/>
            <a:rect l="l" t="t" r="r" b="b"/>
            <a:pathLst>
              <a:path w="303588" h="42657" extrusionOk="0">
                <a:moveTo>
                  <a:pt x="280445" y="6189"/>
                </a:moveTo>
                <a:cubicBezTo>
                  <a:pt x="270564" y="-37"/>
                  <a:pt x="241986" y="-1320"/>
                  <a:pt x="222703" y="1244"/>
                </a:cubicBezTo>
                <a:cubicBezTo>
                  <a:pt x="203420" y="3808"/>
                  <a:pt x="181883" y="19831"/>
                  <a:pt x="164748" y="21571"/>
                </a:cubicBezTo>
                <a:cubicBezTo>
                  <a:pt x="147613" y="23311"/>
                  <a:pt x="134277" y="11545"/>
                  <a:pt x="119892" y="11682"/>
                </a:cubicBezTo>
                <a:cubicBezTo>
                  <a:pt x="105507" y="11819"/>
                  <a:pt x="91843" y="20838"/>
                  <a:pt x="78438" y="22395"/>
                </a:cubicBezTo>
                <a:cubicBezTo>
                  <a:pt x="65033" y="23952"/>
                  <a:pt x="50082" y="18046"/>
                  <a:pt x="39461" y="21022"/>
                </a:cubicBezTo>
                <a:cubicBezTo>
                  <a:pt x="28840" y="23998"/>
                  <a:pt x="-25710" y="37320"/>
                  <a:pt x="14712" y="40250"/>
                </a:cubicBezTo>
                <a:cubicBezTo>
                  <a:pt x="55134" y="43180"/>
                  <a:pt x="237703" y="44279"/>
                  <a:pt x="281992" y="38602"/>
                </a:cubicBezTo>
                <a:cubicBezTo>
                  <a:pt x="326281" y="32925"/>
                  <a:pt x="290327" y="12415"/>
                  <a:pt x="280445" y="61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1" name="Google Shape;81;p7"/>
          <p:cNvSpPr/>
          <p:nvPr/>
        </p:nvSpPr>
        <p:spPr>
          <a:xfrm flipH="1">
            <a:off x="-578825" y="-143597"/>
            <a:ext cx="4149350" cy="1004075"/>
          </a:xfrm>
          <a:custGeom>
            <a:avLst/>
            <a:gdLst/>
            <a:ahLst/>
            <a:cxnLst/>
            <a:rect l="l" t="t" r="r" b="b"/>
            <a:pathLst>
              <a:path w="165974" h="40163" extrusionOk="0">
                <a:moveTo>
                  <a:pt x="153101" y="36784"/>
                </a:moveTo>
                <a:cubicBezTo>
                  <a:pt x="147791" y="42461"/>
                  <a:pt x="130851" y="39805"/>
                  <a:pt x="123160" y="37058"/>
                </a:cubicBezTo>
                <a:cubicBezTo>
                  <a:pt x="115469" y="34311"/>
                  <a:pt x="117529" y="23552"/>
                  <a:pt x="106953" y="20302"/>
                </a:cubicBezTo>
                <a:cubicBezTo>
                  <a:pt x="96378" y="17052"/>
                  <a:pt x="76051" y="19754"/>
                  <a:pt x="59707" y="17556"/>
                </a:cubicBezTo>
                <a:cubicBezTo>
                  <a:pt x="43363" y="15359"/>
                  <a:pt x="16307" y="9681"/>
                  <a:pt x="8890" y="7117"/>
                </a:cubicBezTo>
                <a:cubicBezTo>
                  <a:pt x="1474" y="4553"/>
                  <a:pt x="-9147" y="2860"/>
                  <a:pt x="15208" y="2173"/>
                </a:cubicBezTo>
                <a:cubicBezTo>
                  <a:pt x="39564" y="1486"/>
                  <a:pt x="132041" y="-2771"/>
                  <a:pt x="155023" y="2997"/>
                </a:cubicBezTo>
                <a:cubicBezTo>
                  <a:pt x="178005" y="8766"/>
                  <a:pt x="158412" y="31107"/>
                  <a:pt x="153101" y="367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7"/>
          <p:cNvSpPr/>
          <p:nvPr/>
        </p:nvSpPr>
        <p:spPr>
          <a:xfrm>
            <a:off x="8532872" y="-143600"/>
            <a:ext cx="1066500" cy="10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rot="10295609">
            <a:off x="8165772" y="166675"/>
            <a:ext cx="123123" cy="211163"/>
          </a:xfrm>
          <a:prstGeom prst="triangle">
            <a:avLst>
              <a:gd name="adj" fmla="val 413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283633" y="186475"/>
            <a:ext cx="173706" cy="171539"/>
          </a:xfrm>
          <a:custGeom>
            <a:avLst/>
            <a:gdLst/>
            <a:ahLst/>
            <a:cxnLst/>
            <a:rect l="l" t="t" r="r" b="b"/>
            <a:pathLst>
              <a:path w="8416" h="8311" extrusionOk="0">
                <a:moveTo>
                  <a:pt x="2730" y="3281"/>
                </a:moveTo>
                <a:cubicBezTo>
                  <a:pt x="2167" y="2583"/>
                  <a:pt x="1680" y="1989"/>
                  <a:pt x="1205" y="1385"/>
                </a:cubicBezTo>
                <a:cubicBezTo>
                  <a:pt x="1009" y="1137"/>
                  <a:pt x="817" y="881"/>
                  <a:pt x="728" y="567"/>
                </a:cubicBezTo>
                <a:cubicBezTo>
                  <a:pt x="686" y="423"/>
                  <a:pt x="693" y="284"/>
                  <a:pt x="808" y="195"/>
                </a:cubicBezTo>
                <a:cubicBezTo>
                  <a:pt x="940" y="93"/>
                  <a:pt x="1070" y="176"/>
                  <a:pt x="1172" y="273"/>
                </a:cubicBezTo>
                <a:cubicBezTo>
                  <a:pt x="1417" y="510"/>
                  <a:pt x="1670" y="739"/>
                  <a:pt x="1893" y="996"/>
                </a:cubicBezTo>
                <a:cubicBezTo>
                  <a:pt x="2492" y="1680"/>
                  <a:pt x="3074" y="2378"/>
                  <a:pt x="3666" y="3067"/>
                </a:cubicBezTo>
                <a:cubicBezTo>
                  <a:pt x="3776" y="3196"/>
                  <a:pt x="3855" y="3373"/>
                  <a:pt x="4099" y="3415"/>
                </a:cubicBezTo>
                <a:cubicBezTo>
                  <a:pt x="4360" y="2266"/>
                  <a:pt x="4386" y="1087"/>
                  <a:pt x="4854" y="1"/>
                </a:cubicBezTo>
                <a:cubicBezTo>
                  <a:pt x="5199" y="1016"/>
                  <a:pt x="4854" y="2036"/>
                  <a:pt x="4857" y="3112"/>
                </a:cubicBezTo>
                <a:cubicBezTo>
                  <a:pt x="6071" y="2481"/>
                  <a:pt x="7083" y="1573"/>
                  <a:pt x="8415" y="1279"/>
                </a:cubicBezTo>
                <a:cubicBezTo>
                  <a:pt x="7737" y="2219"/>
                  <a:pt x="6768" y="2810"/>
                  <a:pt x="5813" y="3528"/>
                </a:cubicBezTo>
                <a:cubicBezTo>
                  <a:pt x="6627" y="3888"/>
                  <a:pt x="7603" y="3611"/>
                  <a:pt x="8326" y="4357"/>
                </a:cubicBezTo>
                <a:cubicBezTo>
                  <a:pt x="7071" y="4356"/>
                  <a:pt x="5927" y="4365"/>
                  <a:pt x="4642" y="4222"/>
                </a:cubicBezTo>
                <a:cubicBezTo>
                  <a:pt x="5156" y="5120"/>
                  <a:pt x="5920" y="5708"/>
                  <a:pt x="6272" y="6720"/>
                </a:cubicBezTo>
                <a:cubicBezTo>
                  <a:pt x="5582" y="6296"/>
                  <a:pt x="5176" y="5754"/>
                  <a:pt x="4608" y="5244"/>
                </a:cubicBezTo>
                <a:cubicBezTo>
                  <a:pt x="4506" y="5982"/>
                  <a:pt x="4412" y="6623"/>
                  <a:pt x="4330" y="7265"/>
                </a:cubicBezTo>
                <a:cubicBezTo>
                  <a:pt x="4293" y="7559"/>
                  <a:pt x="4246" y="7849"/>
                  <a:pt x="4110" y="8115"/>
                </a:cubicBezTo>
                <a:cubicBezTo>
                  <a:pt x="4057" y="8219"/>
                  <a:pt x="3964" y="8310"/>
                  <a:pt x="3841" y="8282"/>
                </a:cubicBezTo>
                <a:cubicBezTo>
                  <a:pt x="3726" y="8255"/>
                  <a:pt x="3648" y="8157"/>
                  <a:pt x="3651" y="8032"/>
                </a:cubicBezTo>
                <a:cubicBezTo>
                  <a:pt x="3660" y="7600"/>
                  <a:pt x="3663" y="7169"/>
                  <a:pt x="3696" y="6739"/>
                </a:cubicBezTo>
                <a:cubicBezTo>
                  <a:pt x="3739" y="6155"/>
                  <a:pt x="3807" y="5573"/>
                  <a:pt x="3875" y="4883"/>
                </a:cubicBezTo>
                <a:cubicBezTo>
                  <a:pt x="3326" y="5243"/>
                  <a:pt x="2857" y="5551"/>
                  <a:pt x="2387" y="5861"/>
                </a:cubicBezTo>
                <a:cubicBezTo>
                  <a:pt x="1933" y="6160"/>
                  <a:pt x="1479" y="6462"/>
                  <a:pt x="1021" y="6760"/>
                </a:cubicBezTo>
                <a:cubicBezTo>
                  <a:pt x="890" y="6846"/>
                  <a:pt x="750" y="6923"/>
                  <a:pt x="610" y="6998"/>
                </a:cubicBezTo>
                <a:cubicBezTo>
                  <a:pt x="432" y="7093"/>
                  <a:pt x="249" y="7098"/>
                  <a:pt x="123" y="6927"/>
                </a:cubicBezTo>
                <a:cubicBezTo>
                  <a:pt x="1" y="6760"/>
                  <a:pt x="35" y="6569"/>
                  <a:pt x="168" y="6425"/>
                </a:cubicBezTo>
                <a:cubicBezTo>
                  <a:pt x="338" y="6243"/>
                  <a:pt x="515" y="6061"/>
                  <a:pt x="715" y="5917"/>
                </a:cubicBezTo>
                <a:cubicBezTo>
                  <a:pt x="1379" y="5440"/>
                  <a:pt x="2057" y="4981"/>
                  <a:pt x="2725" y="4512"/>
                </a:cubicBezTo>
                <a:cubicBezTo>
                  <a:pt x="2845" y="4428"/>
                  <a:pt x="3004" y="4377"/>
                  <a:pt x="3079" y="4165"/>
                </a:cubicBezTo>
                <a:cubicBezTo>
                  <a:pt x="2371" y="4089"/>
                  <a:pt x="1707" y="3996"/>
                  <a:pt x="1053" y="3844"/>
                </a:cubicBezTo>
                <a:cubicBezTo>
                  <a:pt x="942" y="3819"/>
                  <a:pt x="828" y="3807"/>
                  <a:pt x="720" y="3772"/>
                </a:cubicBezTo>
                <a:cubicBezTo>
                  <a:pt x="552" y="3717"/>
                  <a:pt x="342" y="3681"/>
                  <a:pt x="344" y="3445"/>
                </a:cubicBezTo>
                <a:cubicBezTo>
                  <a:pt x="347" y="3169"/>
                  <a:pt x="572" y="3133"/>
                  <a:pt x="778" y="3114"/>
                </a:cubicBezTo>
                <a:cubicBezTo>
                  <a:pt x="1394" y="3058"/>
                  <a:pt x="1997" y="3194"/>
                  <a:pt x="2730" y="3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 rot="-195044">
            <a:off x="8842344" y="4175452"/>
            <a:ext cx="153292" cy="208286"/>
            <a:chOff x="959940" y="306322"/>
            <a:chExt cx="168459" cy="228870"/>
          </a:xfrm>
        </p:grpSpPr>
        <p:sp>
          <p:nvSpPr>
            <p:cNvPr id="86" name="Google Shape;86;p7"/>
            <p:cNvSpPr/>
            <p:nvPr/>
          </p:nvSpPr>
          <p:spPr>
            <a:xfrm>
              <a:off x="959940" y="306322"/>
              <a:ext cx="168459" cy="228870"/>
            </a:xfrm>
            <a:custGeom>
              <a:avLst/>
              <a:gdLst/>
              <a:ahLst/>
              <a:cxnLst/>
              <a:rect l="l" t="t" r="r" b="b"/>
              <a:pathLst>
                <a:path w="9640" h="13097" extrusionOk="0">
                  <a:moveTo>
                    <a:pt x="4211" y="0"/>
                  </a:moveTo>
                  <a:cubicBezTo>
                    <a:pt x="4468" y="9"/>
                    <a:pt x="4606" y="167"/>
                    <a:pt x="4692" y="399"/>
                  </a:cubicBezTo>
                  <a:cubicBezTo>
                    <a:pt x="4826" y="760"/>
                    <a:pt x="4965" y="1121"/>
                    <a:pt x="5107" y="1479"/>
                  </a:cubicBezTo>
                  <a:cubicBezTo>
                    <a:pt x="5199" y="1711"/>
                    <a:pt x="5308" y="1935"/>
                    <a:pt x="5398" y="2168"/>
                  </a:cubicBezTo>
                  <a:cubicBezTo>
                    <a:pt x="5957" y="3603"/>
                    <a:pt x="6984" y="4512"/>
                    <a:pt x="8470" y="4911"/>
                  </a:cubicBezTo>
                  <a:cubicBezTo>
                    <a:pt x="8688" y="4970"/>
                    <a:pt x="8908" y="5032"/>
                    <a:pt x="9117" y="5117"/>
                  </a:cubicBezTo>
                  <a:cubicBezTo>
                    <a:pt x="9552" y="5294"/>
                    <a:pt x="9640" y="5587"/>
                    <a:pt x="9374" y="5975"/>
                  </a:cubicBezTo>
                  <a:cubicBezTo>
                    <a:pt x="9271" y="6123"/>
                    <a:pt x="9141" y="6253"/>
                    <a:pt x="9008" y="6377"/>
                  </a:cubicBezTo>
                  <a:cubicBezTo>
                    <a:pt x="7334" y="7944"/>
                    <a:pt x="6282" y="9867"/>
                    <a:pt x="5746" y="12084"/>
                  </a:cubicBezTo>
                  <a:cubicBezTo>
                    <a:pt x="5697" y="12284"/>
                    <a:pt x="5646" y="12481"/>
                    <a:pt x="5590" y="12678"/>
                  </a:cubicBezTo>
                  <a:cubicBezTo>
                    <a:pt x="5529" y="12884"/>
                    <a:pt x="5421" y="13050"/>
                    <a:pt x="5180" y="13074"/>
                  </a:cubicBezTo>
                  <a:cubicBezTo>
                    <a:pt x="4949" y="13096"/>
                    <a:pt x="4779" y="12987"/>
                    <a:pt x="4670" y="12802"/>
                  </a:cubicBezTo>
                  <a:cubicBezTo>
                    <a:pt x="4543" y="12588"/>
                    <a:pt x="4437" y="12360"/>
                    <a:pt x="4329" y="12135"/>
                  </a:cubicBezTo>
                  <a:cubicBezTo>
                    <a:pt x="3826" y="11093"/>
                    <a:pt x="3268" y="10081"/>
                    <a:pt x="2626" y="9114"/>
                  </a:cubicBezTo>
                  <a:cubicBezTo>
                    <a:pt x="2089" y="8307"/>
                    <a:pt x="1436" y="7629"/>
                    <a:pt x="576" y="7165"/>
                  </a:cubicBezTo>
                  <a:cubicBezTo>
                    <a:pt x="476" y="7110"/>
                    <a:pt x="373" y="7055"/>
                    <a:pt x="291" y="6981"/>
                  </a:cubicBezTo>
                  <a:cubicBezTo>
                    <a:pt x="0" y="6721"/>
                    <a:pt x="32" y="6353"/>
                    <a:pt x="407" y="6235"/>
                  </a:cubicBezTo>
                  <a:cubicBezTo>
                    <a:pt x="1329" y="5943"/>
                    <a:pt x="1821" y="5207"/>
                    <a:pt x="2311" y="4474"/>
                  </a:cubicBezTo>
                  <a:cubicBezTo>
                    <a:pt x="3056" y="3362"/>
                    <a:pt x="3383" y="2082"/>
                    <a:pt x="3706" y="804"/>
                  </a:cubicBezTo>
                  <a:cubicBezTo>
                    <a:pt x="3756" y="607"/>
                    <a:pt x="3803" y="406"/>
                    <a:pt x="3877" y="219"/>
                  </a:cubicBezTo>
                  <a:cubicBezTo>
                    <a:pt x="3929" y="85"/>
                    <a:pt x="4060" y="24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982446" y="334909"/>
              <a:ext cx="128494" cy="174977"/>
            </a:xfrm>
            <a:custGeom>
              <a:avLst/>
              <a:gdLst/>
              <a:ahLst/>
              <a:cxnLst/>
              <a:rect l="l" t="t" r="r" b="b"/>
              <a:pathLst>
                <a:path w="7353" h="10013" extrusionOk="0">
                  <a:moveTo>
                    <a:pt x="1" y="4961"/>
                  </a:moveTo>
                  <a:cubicBezTo>
                    <a:pt x="1736" y="3766"/>
                    <a:pt x="2369" y="1964"/>
                    <a:pt x="2989" y="1"/>
                  </a:cubicBezTo>
                  <a:cubicBezTo>
                    <a:pt x="3751" y="2169"/>
                    <a:pt x="5060" y="3574"/>
                    <a:pt x="7352" y="4060"/>
                  </a:cubicBezTo>
                  <a:cubicBezTo>
                    <a:pt x="5570" y="5710"/>
                    <a:pt x="4236" y="7507"/>
                    <a:pt x="3811" y="10013"/>
                  </a:cubicBezTo>
                  <a:cubicBezTo>
                    <a:pt x="2686" y="8079"/>
                    <a:pt x="1964" y="6051"/>
                    <a:pt x="1" y="4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5405675" y="1400900"/>
            <a:ext cx="2935500" cy="292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876500" y="1204950"/>
            <a:ext cx="5391000" cy="2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-569975" y="-332834"/>
            <a:ext cx="3979950" cy="2782225"/>
          </a:xfrm>
          <a:custGeom>
            <a:avLst/>
            <a:gdLst/>
            <a:ahLst/>
            <a:cxnLst/>
            <a:rect l="l" t="t" r="r" b="b"/>
            <a:pathLst>
              <a:path w="159198" h="111289" extrusionOk="0">
                <a:moveTo>
                  <a:pt x="153550" y="9638"/>
                </a:moveTo>
                <a:cubicBezTo>
                  <a:pt x="172641" y="14170"/>
                  <a:pt x="137572" y="32300"/>
                  <a:pt x="127729" y="34360"/>
                </a:cubicBezTo>
                <a:cubicBezTo>
                  <a:pt x="117886" y="36420"/>
                  <a:pt x="101680" y="19023"/>
                  <a:pt x="94492" y="21999"/>
                </a:cubicBezTo>
                <a:cubicBezTo>
                  <a:pt x="87304" y="24975"/>
                  <a:pt x="91653" y="44890"/>
                  <a:pt x="84603" y="52215"/>
                </a:cubicBezTo>
                <a:cubicBezTo>
                  <a:pt x="77553" y="59540"/>
                  <a:pt x="60797" y="57205"/>
                  <a:pt x="52190" y="65949"/>
                </a:cubicBezTo>
                <a:cubicBezTo>
                  <a:pt x="43583" y="74693"/>
                  <a:pt x="40287" y="98820"/>
                  <a:pt x="32962" y="104680"/>
                </a:cubicBezTo>
                <a:cubicBezTo>
                  <a:pt x="25637" y="110540"/>
                  <a:pt x="11537" y="117361"/>
                  <a:pt x="8241" y="101109"/>
                </a:cubicBezTo>
                <a:cubicBezTo>
                  <a:pt x="4945" y="84857"/>
                  <a:pt x="-11033" y="22411"/>
                  <a:pt x="13185" y="7166"/>
                </a:cubicBezTo>
                <a:cubicBezTo>
                  <a:pt x="37403" y="-8079"/>
                  <a:pt x="134459" y="5106"/>
                  <a:pt x="153550" y="963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2" name="Google Shape;92;p8"/>
          <p:cNvSpPr/>
          <p:nvPr/>
        </p:nvSpPr>
        <p:spPr>
          <a:xfrm>
            <a:off x="5805449" y="2821083"/>
            <a:ext cx="3953925" cy="2741600"/>
          </a:xfrm>
          <a:custGeom>
            <a:avLst/>
            <a:gdLst/>
            <a:ahLst/>
            <a:cxnLst/>
            <a:rect l="l" t="t" r="r" b="b"/>
            <a:pathLst>
              <a:path w="158157" h="109664" extrusionOk="0">
                <a:moveTo>
                  <a:pt x="4494" y="99980"/>
                </a:moveTo>
                <a:cubicBezTo>
                  <a:pt x="-13441" y="95183"/>
                  <a:pt x="27441" y="77917"/>
                  <a:pt x="37249" y="73669"/>
                </a:cubicBezTo>
                <a:cubicBezTo>
                  <a:pt x="47057" y="69421"/>
                  <a:pt x="55241" y="78156"/>
                  <a:pt x="63344" y="74493"/>
                </a:cubicBezTo>
                <a:cubicBezTo>
                  <a:pt x="71447" y="70831"/>
                  <a:pt x="76301" y="56547"/>
                  <a:pt x="85869" y="51694"/>
                </a:cubicBezTo>
                <a:cubicBezTo>
                  <a:pt x="95437" y="46841"/>
                  <a:pt x="114665" y="52564"/>
                  <a:pt x="120754" y="45376"/>
                </a:cubicBezTo>
                <a:cubicBezTo>
                  <a:pt x="126843" y="38188"/>
                  <a:pt x="117561" y="14713"/>
                  <a:pt x="122402" y="8568"/>
                </a:cubicBezTo>
                <a:cubicBezTo>
                  <a:pt x="127244" y="2424"/>
                  <a:pt x="146060" y="-7138"/>
                  <a:pt x="149803" y="8509"/>
                </a:cubicBezTo>
                <a:cubicBezTo>
                  <a:pt x="153546" y="24156"/>
                  <a:pt x="169077" y="87207"/>
                  <a:pt x="144859" y="102452"/>
                </a:cubicBezTo>
                <a:cubicBezTo>
                  <a:pt x="120641" y="117697"/>
                  <a:pt x="22429" y="104777"/>
                  <a:pt x="4494" y="999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3" name="Google Shape;93;p8"/>
          <p:cNvSpPr/>
          <p:nvPr/>
        </p:nvSpPr>
        <p:spPr>
          <a:xfrm>
            <a:off x="-360170" y="287351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4" name="Google Shape;94;p8"/>
          <p:cNvSpPr/>
          <p:nvPr/>
        </p:nvSpPr>
        <p:spPr>
          <a:xfrm rot="10800000">
            <a:off x="5078755" y="-192735"/>
            <a:ext cx="4464725" cy="2502025"/>
          </a:xfrm>
          <a:custGeom>
            <a:avLst/>
            <a:gdLst/>
            <a:ahLst/>
            <a:cxnLst/>
            <a:rect l="l" t="t" r="r" b="b"/>
            <a:pathLst>
              <a:path w="178589" h="100081" extrusionOk="0">
                <a:moveTo>
                  <a:pt x="7540" y="3723"/>
                </a:moveTo>
                <a:cubicBezTo>
                  <a:pt x="11019" y="-5204"/>
                  <a:pt x="21823" y="4227"/>
                  <a:pt x="25394" y="8118"/>
                </a:cubicBezTo>
                <a:cubicBezTo>
                  <a:pt x="28965" y="12010"/>
                  <a:pt x="26355" y="22631"/>
                  <a:pt x="28965" y="27072"/>
                </a:cubicBezTo>
                <a:cubicBezTo>
                  <a:pt x="31575" y="31513"/>
                  <a:pt x="39953" y="30185"/>
                  <a:pt x="41052" y="34763"/>
                </a:cubicBezTo>
                <a:cubicBezTo>
                  <a:pt x="42151" y="39341"/>
                  <a:pt x="34368" y="48909"/>
                  <a:pt x="35558" y="54540"/>
                </a:cubicBezTo>
                <a:cubicBezTo>
                  <a:pt x="36748" y="60171"/>
                  <a:pt x="40593" y="66031"/>
                  <a:pt x="48193" y="68549"/>
                </a:cubicBezTo>
                <a:cubicBezTo>
                  <a:pt x="55793" y="71067"/>
                  <a:pt x="69894" y="67679"/>
                  <a:pt x="81156" y="69648"/>
                </a:cubicBezTo>
                <a:cubicBezTo>
                  <a:pt x="92418" y="71617"/>
                  <a:pt x="103680" y="79217"/>
                  <a:pt x="115766" y="80361"/>
                </a:cubicBezTo>
                <a:cubicBezTo>
                  <a:pt x="127852" y="81506"/>
                  <a:pt x="144608" y="74043"/>
                  <a:pt x="153673" y="76515"/>
                </a:cubicBezTo>
                <a:cubicBezTo>
                  <a:pt x="162738" y="78987"/>
                  <a:pt x="193182" y="91715"/>
                  <a:pt x="170154" y="95194"/>
                </a:cubicBezTo>
                <a:cubicBezTo>
                  <a:pt x="147126" y="98673"/>
                  <a:pt x="43112" y="102976"/>
                  <a:pt x="15506" y="97391"/>
                </a:cubicBezTo>
                <a:cubicBezTo>
                  <a:pt x="-12100" y="91806"/>
                  <a:pt x="5846" y="77293"/>
                  <a:pt x="4518" y="61682"/>
                </a:cubicBezTo>
                <a:cubicBezTo>
                  <a:pt x="3190" y="46071"/>
                  <a:pt x="4061" y="12650"/>
                  <a:pt x="7540" y="37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rot="6386262">
            <a:off x="303867" y="4067380"/>
            <a:ext cx="100716" cy="248989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rot="-8338872">
            <a:off x="8670697" y="351107"/>
            <a:ext cx="174156" cy="120789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 rot="2515917">
            <a:off x="357892" y="4441753"/>
            <a:ext cx="138721" cy="13279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8273329" y="76204"/>
            <a:ext cx="198227" cy="232551"/>
          </a:xfrm>
          <a:custGeom>
            <a:avLst/>
            <a:gdLst/>
            <a:ahLst/>
            <a:cxnLst/>
            <a:rect l="l" t="t" r="r" b="b"/>
            <a:pathLst>
              <a:path w="9604" h="11267" extrusionOk="0">
                <a:moveTo>
                  <a:pt x="9158" y="2039"/>
                </a:moveTo>
                <a:cubicBezTo>
                  <a:pt x="9012" y="2384"/>
                  <a:pt x="8726" y="2618"/>
                  <a:pt x="8469" y="2866"/>
                </a:cubicBezTo>
                <a:cubicBezTo>
                  <a:pt x="7588" y="3720"/>
                  <a:pt x="6690" y="4556"/>
                  <a:pt x="5800" y="5402"/>
                </a:cubicBezTo>
                <a:cubicBezTo>
                  <a:pt x="5640" y="5553"/>
                  <a:pt x="5488" y="5714"/>
                  <a:pt x="5264" y="5939"/>
                </a:cubicBezTo>
                <a:cubicBezTo>
                  <a:pt x="6765" y="6058"/>
                  <a:pt x="8200" y="6066"/>
                  <a:pt x="9603" y="6391"/>
                </a:cubicBezTo>
                <a:cubicBezTo>
                  <a:pt x="9053" y="6603"/>
                  <a:pt x="8486" y="6633"/>
                  <a:pt x="7922" y="6667"/>
                </a:cubicBezTo>
                <a:cubicBezTo>
                  <a:pt x="7334" y="6703"/>
                  <a:pt x="6745" y="6736"/>
                  <a:pt x="6027" y="6777"/>
                </a:cubicBezTo>
                <a:cubicBezTo>
                  <a:pt x="6909" y="7762"/>
                  <a:pt x="7795" y="8623"/>
                  <a:pt x="8395" y="9714"/>
                </a:cubicBezTo>
                <a:cubicBezTo>
                  <a:pt x="7135" y="9045"/>
                  <a:pt x="6207" y="7974"/>
                  <a:pt x="5081" y="6957"/>
                </a:cubicBezTo>
                <a:cubicBezTo>
                  <a:pt x="5015" y="8129"/>
                  <a:pt x="4961" y="9164"/>
                  <a:pt x="4900" y="10198"/>
                </a:cubicBezTo>
                <a:cubicBezTo>
                  <a:pt x="4887" y="10424"/>
                  <a:pt x="4865" y="10651"/>
                  <a:pt x="4823" y="10873"/>
                </a:cubicBezTo>
                <a:cubicBezTo>
                  <a:pt x="4791" y="11048"/>
                  <a:pt x="4750" y="11261"/>
                  <a:pt x="4517" y="11263"/>
                </a:cubicBezTo>
                <a:cubicBezTo>
                  <a:pt x="4291" y="11267"/>
                  <a:pt x="4225" y="11077"/>
                  <a:pt x="4200" y="10889"/>
                </a:cubicBezTo>
                <a:cubicBezTo>
                  <a:pt x="4159" y="10551"/>
                  <a:pt x="4111" y="10212"/>
                  <a:pt x="4099" y="9873"/>
                </a:cubicBezTo>
                <a:cubicBezTo>
                  <a:pt x="4065" y="8918"/>
                  <a:pt x="4104" y="7966"/>
                  <a:pt x="4200" y="7015"/>
                </a:cubicBezTo>
                <a:cubicBezTo>
                  <a:pt x="3961" y="6957"/>
                  <a:pt x="3865" y="7150"/>
                  <a:pt x="3733" y="7254"/>
                </a:cubicBezTo>
                <a:cubicBezTo>
                  <a:pt x="2985" y="7846"/>
                  <a:pt x="2249" y="8452"/>
                  <a:pt x="1495" y="9039"/>
                </a:cubicBezTo>
                <a:cubicBezTo>
                  <a:pt x="1352" y="9151"/>
                  <a:pt x="1154" y="9388"/>
                  <a:pt x="977" y="9166"/>
                </a:cubicBezTo>
                <a:cubicBezTo>
                  <a:pt x="817" y="8965"/>
                  <a:pt x="1049" y="8792"/>
                  <a:pt x="1195" y="8663"/>
                </a:cubicBezTo>
                <a:cubicBezTo>
                  <a:pt x="1723" y="8197"/>
                  <a:pt x="2262" y="7744"/>
                  <a:pt x="2794" y="7283"/>
                </a:cubicBezTo>
                <a:cubicBezTo>
                  <a:pt x="2961" y="7139"/>
                  <a:pt x="3170" y="7039"/>
                  <a:pt x="3317" y="6750"/>
                </a:cubicBezTo>
                <a:cubicBezTo>
                  <a:pt x="2759" y="6720"/>
                  <a:pt x="2250" y="6693"/>
                  <a:pt x="1740" y="6663"/>
                </a:cubicBezTo>
                <a:cubicBezTo>
                  <a:pt x="1286" y="6636"/>
                  <a:pt x="831" y="6640"/>
                  <a:pt x="384" y="6546"/>
                </a:cubicBezTo>
                <a:cubicBezTo>
                  <a:pt x="202" y="6508"/>
                  <a:pt x="0" y="6491"/>
                  <a:pt x="1" y="6249"/>
                </a:cubicBezTo>
                <a:cubicBezTo>
                  <a:pt x="2" y="6018"/>
                  <a:pt x="203" y="5977"/>
                  <a:pt x="379" y="5927"/>
                </a:cubicBezTo>
                <a:cubicBezTo>
                  <a:pt x="667" y="5845"/>
                  <a:pt x="962" y="5839"/>
                  <a:pt x="1259" y="5838"/>
                </a:cubicBezTo>
                <a:cubicBezTo>
                  <a:pt x="2122" y="5835"/>
                  <a:pt x="2985" y="5858"/>
                  <a:pt x="3842" y="5928"/>
                </a:cubicBezTo>
                <a:cubicBezTo>
                  <a:pt x="3946" y="5703"/>
                  <a:pt x="3750" y="5637"/>
                  <a:pt x="3654" y="5540"/>
                </a:cubicBezTo>
                <a:cubicBezTo>
                  <a:pt x="2897" y="4786"/>
                  <a:pt x="2132" y="4041"/>
                  <a:pt x="1374" y="3288"/>
                </a:cubicBezTo>
                <a:cubicBezTo>
                  <a:pt x="1214" y="3129"/>
                  <a:pt x="1066" y="2954"/>
                  <a:pt x="934" y="2772"/>
                </a:cubicBezTo>
                <a:cubicBezTo>
                  <a:pt x="854" y="2661"/>
                  <a:pt x="818" y="2524"/>
                  <a:pt x="931" y="2395"/>
                </a:cubicBezTo>
                <a:cubicBezTo>
                  <a:pt x="1042" y="2270"/>
                  <a:pt x="1174" y="2279"/>
                  <a:pt x="1298" y="2349"/>
                </a:cubicBezTo>
                <a:cubicBezTo>
                  <a:pt x="1515" y="2472"/>
                  <a:pt x="1731" y="2600"/>
                  <a:pt x="1932" y="2746"/>
                </a:cubicBezTo>
                <a:cubicBezTo>
                  <a:pt x="2633" y="3258"/>
                  <a:pt x="3221" y="3893"/>
                  <a:pt x="3839" y="4497"/>
                </a:cubicBezTo>
                <a:cubicBezTo>
                  <a:pt x="3994" y="4649"/>
                  <a:pt x="4099" y="4868"/>
                  <a:pt x="4402" y="4939"/>
                </a:cubicBezTo>
                <a:cubicBezTo>
                  <a:pt x="4575" y="3285"/>
                  <a:pt x="4717" y="1641"/>
                  <a:pt x="4989" y="1"/>
                </a:cubicBezTo>
                <a:cubicBezTo>
                  <a:pt x="5267" y="22"/>
                  <a:pt x="5276" y="243"/>
                  <a:pt x="5295" y="437"/>
                </a:cubicBezTo>
                <a:cubicBezTo>
                  <a:pt x="5348" y="1003"/>
                  <a:pt x="5372" y="1570"/>
                  <a:pt x="5338" y="2139"/>
                </a:cubicBezTo>
                <a:cubicBezTo>
                  <a:pt x="5278" y="3157"/>
                  <a:pt x="5231" y="4176"/>
                  <a:pt x="5178" y="5200"/>
                </a:cubicBezTo>
                <a:cubicBezTo>
                  <a:pt x="5415" y="5241"/>
                  <a:pt x="5514" y="5060"/>
                  <a:pt x="5639" y="4952"/>
                </a:cubicBezTo>
                <a:cubicBezTo>
                  <a:pt x="6617" y="4104"/>
                  <a:pt x="7588" y="3245"/>
                  <a:pt x="8563" y="2393"/>
                </a:cubicBezTo>
                <a:cubicBezTo>
                  <a:pt x="8731" y="2245"/>
                  <a:pt x="8873" y="2061"/>
                  <a:pt x="9096" y="1982"/>
                </a:cubicBezTo>
                <a:cubicBezTo>
                  <a:pt x="9117" y="2001"/>
                  <a:pt x="9137" y="2020"/>
                  <a:pt x="9158" y="20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8"/>
          <p:cNvGrpSpPr/>
          <p:nvPr/>
        </p:nvGrpSpPr>
        <p:grpSpPr>
          <a:xfrm>
            <a:off x="2169051" y="4702622"/>
            <a:ext cx="165050" cy="205477"/>
            <a:chOff x="1874815" y="887061"/>
            <a:chExt cx="260495" cy="324250"/>
          </a:xfrm>
        </p:grpSpPr>
        <p:sp>
          <p:nvSpPr>
            <p:cNvPr id="100" name="Google Shape;100;p8"/>
            <p:cNvSpPr/>
            <p:nvPr/>
          </p:nvSpPr>
          <p:spPr>
            <a:xfrm>
              <a:off x="1874815" y="887061"/>
              <a:ext cx="260495" cy="324250"/>
            </a:xfrm>
            <a:custGeom>
              <a:avLst/>
              <a:gdLst/>
              <a:ahLst/>
              <a:cxnLst/>
              <a:rect l="l" t="t" r="r" b="b"/>
              <a:pathLst>
                <a:path w="5945" h="7400" extrusionOk="0">
                  <a:moveTo>
                    <a:pt x="1591" y="4532"/>
                  </a:moveTo>
                  <a:cubicBezTo>
                    <a:pt x="1701" y="3464"/>
                    <a:pt x="1817" y="2460"/>
                    <a:pt x="1901" y="1453"/>
                  </a:cubicBezTo>
                  <a:cubicBezTo>
                    <a:pt x="1985" y="478"/>
                    <a:pt x="2338" y="95"/>
                    <a:pt x="3310" y="48"/>
                  </a:cubicBezTo>
                  <a:cubicBezTo>
                    <a:pt x="3868" y="21"/>
                    <a:pt x="4429" y="0"/>
                    <a:pt x="4987" y="113"/>
                  </a:cubicBezTo>
                  <a:cubicBezTo>
                    <a:pt x="5401" y="196"/>
                    <a:pt x="5636" y="423"/>
                    <a:pt x="5710" y="832"/>
                  </a:cubicBezTo>
                  <a:cubicBezTo>
                    <a:pt x="5730" y="938"/>
                    <a:pt x="5766" y="1042"/>
                    <a:pt x="5770" y="1149"/>
                  </a:cubicBezTo>
                  <a:cubicBezTo>
                    <a:pt x="5841" y="2700"/>
                    <a:pt x="5944" y="4250"/>
                    <a:pt x="5895" y="5804"/>
                  </a:cubicBezTo>
                  <a:cubicBezTo>
                    <a:pt x="5876" y="6405"/>
                    <a:pt x="5588" y="6774"/>
                    <a:pt x="5126" y="6863"/>
                  </a:cubicBezTo>
                  <a:cubicBezTo>
                    <a:pt x="4706" y="6945"/>
                    <a:pt x="4329" y="6764"/>
                    <a:pt x="4181" y="6367"/>
                  </a:cubicBezTo>
                  <a:cubicBezTo>
                    <a:pt x="4004" y="5882"/>
                    <a:pt x="4025" y="5392"/>
                    <a:pt x="4241" y="4917"/>
                  </a:cubicBezTo>
                  <a:cubicBezTo>
                    <a:pt x="4402" y="4559"/>
                    <a:pt x="4732" y="4463"/>
                    <a:pt x="5045" y="4413"/>
                  </a:cubicBezTo>
                  <a:lnTo>
                    <a:pt x="5045" y="2058"/>
                  </a:lnTo>
                  <a:cubicBezTo>
                    <a:pt x="4268" y="2067"/>
                    <a:pt x="3595" y="2349"/>
                    <a:pt x="2883" y="2351"/>
                  </a:cubicBezTo>
                  <a:cubicBezTo>
                    <a:pt x="2663" y="2353"/>
                    <a:pt x="2700" y="2553"/>
                    <a:pt x="2684" y="2693"/>
                  </a:cubicBezTo>
                  <a:cubicBezTo>
                    <a:pt x="2599" y="3444"/>
                    <a:pt x="2515" y="4195"/>
                    <a:pt x="2435" y="4946"/>
                  </a:cubicBezTo>
                  <a:cubicBezTo>
                    <a:pt x="2394" y="5312"/>
                    <a:pt x="2304" y="5665"/>
                    <a:pt x="2207" y="6020"/>
                  </a:cubicBezTo>
                  <a:cubicBezTo>
                    <a:pt x="2061" y="6566"/>
                    <a:pt x="1641" y="6876"/>
                    <a:pt x="1223" y="7174"/>
                  </a:cubicBezTo>
                  <a:cubicBezTo>
                    <a:pt x="905" y="7400"/>
                    <a:pt x="505" y="7243"/>
                    <a:pt x="298" y="6871"/>
                  </a:cubicBezTo>
                  <a:cubicBezTo>
                    <a:pt x="1" y="6339"/>
                    <a:pt x="109" y="5239"/>
                    <a:pt x="505" y="4773"/>
                  </a:cubicBezTo>
                  <a:cubicBezTo>
                    <a:pt x="785" y="4441"/>
                    <a:pt x="1148" y="4388"/>
                    <a:pt x="1591" y="4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999388" y="928600"/>
              <a:ext cx="95917" cy="41057"/>
            </a:xfrm>
            <a:custGeom>
              <a:avLst/>
              <a:gdLst/>
              <a:ahLst/>
              <a:cxnLst/>
              <a:rect l="l" t="t" r="r" b="b"/>
              <a:pathLst>
                <a:path w="2189" h="937" extrusionOk="0">
                  <a:moveTo>
                    <a:pt x="0" y="936"/>
                  </a:moveTo>
                  <a:cubicBezTo>
                    <a:pt x="38" y="249"/>
                    <a:pt x="56" y="213"/>
                    <a:pt x="564" y="144"/>
                  </a:cubicBezTo>
                  <a:cubicBezTo>
                    <a:pt x="966" y="90"/>
                    <a:pt x="1372" y="67"/>
                    <a:pt x="1777" y="28"/>
                  </a:cubicBezTo>
                  <a:cubicBezTo>
                    <a:pt x="2078" y="1"/>
                    <a:pt x="2123" y="204"/>
                    <a:pt x="2154" y="431"/>
                  </a:cubicBezTo>
                  <a:cubicBezTo>
                    <a:pt x="2189" y="690"/>
                    <a:pt x="2006" y="699"/>
                    <a:pt x="1833" y="720"/>
                  </a:cubicBezTo>
                  <a:cubicBezTo>
                    <a:pt x="1242" y="791"/>
                    <a:pt x="649" y="860"/>
                    <a:pt x="0" y="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5874479" y="-132785"/>
            <a:ext cx="3735300" cy="1215600"/>
          </a:xfrm>
          <a:custGeom>
            <a:avLst/>
            <a:gdLst/>
            <a:ahLst/>
            <a:cxnLst/>
            <a:rect l="l" t="t" r="r" b="b"/>
            <a:pathLst>
              <a:path w="149412" h="48624" extrusionOk="0">
                <a:moveTo>
                  <a:pt x="2352" y="4515"/>
                </a:moveTo>
                <a:cubicBezTo>
                  <a:pt x="5936" y="6904"/>
                  <a:pt x="29563" y="15709"/>
                  <a:pt x="40580" y="16992"/>
                </a:cubicBezTo>
                <a:cubicBezTo>
                  <a:pt x="51597" y="18275"/>
                  <a:pt x="60490" y="11107"/>
                  <a:pt x="68454" y="12213"/>
                </a:cubicBezTo>
                <a:cubicBezTo>
                  <a:pt x="76418" y="13319"/>
                  <a:pt x="81242" y="22124"/>
                  <a:pt x="88365" y="23628"/>
                </a:cubicBezTo>
                <a:cubicBezTo>
                  <a:pt x="95489" y="25132"/>
                  <a:pt x="104603" y="17478"/>
                  <a:pt x="111195" y="21239"/>
                </a:cubicBezTo>
                <a:cubicBezTo>
                  <a:pt x="117788" y="25000"/>
                  <a:pt x="122699" y="42610"/>
                  <a:pt x="127920" y="46194"/>
                </a:cubicBezTo>
                <a:cubicBezTo>
                  <a:pt x="133141" y="49778"/>
                  <a:pt x="140751" y="49910"/>
                  <a:pt x="142521" y="42742"/>
                </a:cubicBezTo>
                <a:cubicBezTo>
                  <a:pt x="144291" y="35574"/>
                  <a:pt x="159113" y="9868"/>
                  <a:pt x="138539" y="3187"/>
                </a:cubicBezTo>
                <a:cubicBezTo>
                  <a:pt x="117965" y="-3494"/>
                  <a:pt x="41775" y="2435"/>
                  <a:pt x="19077" y="2656"/>
                </a:cubicBezTo>
                <a:cubicBezTo>
                  <a:pt x="-3621" y="2877"/>
                  <a:pt x="-1232" y="2126"/>
                  <a:pt x="2352" y="45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2701275" y="1211300"/>
            <a:ext cx="5729400" cy="187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2701250" y="3163300"/>
            <a:ext cx="57294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-574377" y="700473"/>
            <a:ext cx="6219650" cy="4819850"/>
          </a:xfrm>
          <a:custGeom>
            <a:avLst/>
            <a:gdLst/>
            <a:ahLst/>
            <a:cxnLst/>
            <a:rect l="l" t="t" r="r" b="b"/>
            <a:pathLst>
              <a:path w="248786" h="192794" extrusionOk="0">
                <a:moveTo>
                  <a:pt x="19404" y="2196"/>
                </a:moveTo>
                <a:cubicBezTo>
                  <a:pt x="26225" y="3707"/>
                  <a:pt x="46827" y="15427"/>
                  <a:pt x="51817" y="31313"/>
                </a:cubicBezTo>
                <a:cubicBezTo>
                  <a:pt x="56807" y="47199"/>
                  <a:pt x="41654" y="82772"/>
                  <a:pt x="49345" y="97513"/>
                </a:cubicBezTo>
                <a:cubicBezTo>
                  <a:pt x="57036" y="112255"/>
                  <a:pt x="87801" y="110423"/>
                  <a:pt x="97964" y="119762"/>
                </a:cubicBezTo>
                <a:cubicBezTo>
                  <a:pt x="108127" y="129101"/>
                  <a:pt x="97140" y="149246"/>
                  <a:pt x="110325" y="153549"/>
                </a:cubicBezTo>
                <a:cubicBezTo>
                  <a:pt x="123510" y="157853"/>
                  <a:pt x="157663" y="143111"/>
                  <a:pt x="177074" y="145583"/>
                </a:cubicBezTo>
                <a:cubicBezTo>
                  <a:pt x="196485" y="148055"/>
                  <a:pt x="217499" y="162614"/>
                  <a:pt x="226792" y="168382"/>
                </a:cubicBezTo>
                <a:cubicBezTo>
                  <a:pt x="236086" y="174150"/>
                  <a:pt x="267491" y="178133"/>
                  <a:pt x="232835" y="180193"/>
                </a:cubicBezTo>
                <a:cubicBezTo>
                  <a:pt x="198179" y="182253"/>
                  <a:pt x="55846" y="207067"/>
                  <a:pt x="18855" y="180743"/>
                </a:cubicBezTo>
                <a:cubicBezTo>
                  <a:pt x="-18136" y="154419"/>
                  <a:pt x="10798" y="52007"/>
                  <a:pt x="10889" y="22249"/>
                </a:cubicBezTo>
                <a:cubicBezTo>
                  <a:pt x="10981" y="-7509"/>
                  <a:pt x="12583" y="685"/>
                  <a:pt x="19404" y="21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7" name="Google Shape;107;p9"/>
          <p:cNvSpPr/>
          <p:nvPr/>
        </p:nvSpPr>
        <p:spPr>
          <a:xfrm rot="9448929">
            <a:off x="1141957" y="174866"/>
            <a:ext cx="142569" cy="22163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rot="-7451506">
            <a:off x="8802856" y="116370"/>
            <a:ext cx="142536" cy="162759"/>
          </a:xfrm>
          <a:prstGeom prst="triangle">
            <a:avLst>
              <a:gd name="adj" fmla="val 50000"/>
            </a:avLst>
          </a:prstGeom>
          <a:solidFill>
            <a:srgbClr val="ED6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245579" y="2924346"/>
            <a:ext cx="165048" cy="189405"/>
          </a:xfrm>
          <a:custGeom>
            <a:avLst/>
            <a:gdLst/>
            <a:ahLst/>
            <a:cxnLst/>
            <a:rect l="l" t="t" r="r" b="b"/>
            <a:pathLst>
              <a:path w="5810" h="6668" extrusionOk="0">
                <a:moveTo>
                  <a:pt x="2717" y="2323"/>
                </a:moveTo>
                <a:cubicBezTo>
                  <a:pt x="2906" y="1656"/>
                  <a:pt x="3173" y="1163"/>
                  <a:pt x="3613" y="780"/>
                </a:cubicBezTo>
                <a:cubicBezTo>
                  <a:pt x="4507" y="1"/>
                  <a:pt x="5453" y="316"/>
                  <a:pt x="5669" y="1481"/>
                </a:cubicBezTo>
                <a:cubicBezTo>
                  <a:pt x="5810" y="2237"/>
                  <a:pt x="5705" y="2989"/>
                  <a:pt x="5395" y="3684"/>
                </a:cubicBezTo>
                <a:cubicBezTo>
                  <a:pt x="5010" y="4554"/>
                  <a:pt x="4570" y="5400"/>
                  <a:pt x="4127" y="6243"/>
                </a:cubicBezTo>
                <a:cubicBezTo>
                  <a:pt x="3920" y="6636"/>
                  <a:pt x="3461" y="6668"/>
                  <a:pt x="3010" y="6293"/>
                </a:cubicBezTo>
                <a:cubicBezTo>
                  <a:pt x="2295" y="5698"/>
                  <a:pt x="1589" y="5088"/>
                  <a:pt x="1042" y="4320"/>
                </a:cubicBezTo>
                <a:cubicBezTo>
                  <a:pt x="600" y="3699"/>
                  <a:pt x="293" y="3023"/>
                  <a:pt x="159" y="2273"/>
                </a:cubicBezTo>
                <a:cubicBezTo>
                  <a:pt x="86" y="1869"/>
                  <a:pt x="1" y="1422"/>
                  <a:pt x="388" y="1139"/>
                </a:cubicBezTo>
                <a:cubicBezTo>
                  <a:pt x="800" y="836"/>
                  <a:pt x="1212" y="1064"/>
                  <a:pt x="1594" y="1277"/>
                </a:cubicBezTo>
                <a:cubicBezTo>
                  <a:pt x="2015" y="1515"/>
                  <a:pt x="2323" y="1885"/>
                  <a:pt x="2717" y="2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8666751" y="1159197"/>
            <a:ext cx="165050" cy="205477"/>
            <a:chOff x="1874815" y="887061"/>
            <a:chExt cx="260495" cy="324250"/>
          </a:xfrm>
        </p:grpSpPr>
        <p:sp>
          <p:nvSpPr>
            <p:cNvPr id="111" name="Google Shape;111;p9"/>
            <p:cNvSpPr/>
            <p:nvPr/>
          </p:nvSpPr>
          <p:spPr>
            <a:xfrm>
              <a:off x="1874815" y="887061"/>
              <a:ext cx="260495" cy="324250"/>
            </a:xfrm>
            <a:custGeom>
              <a:avLst/>
              <a:gdLst/>
              <a:ahLst/>
              <a:cxnLst/>
              <a:rect l="l" t="t" r="r" b="b"/>
              <a:pathLst>
                <a:path w="5945" h="7400" extrusionOk="0">
                  <a:moveTo>
                    <a:pt x="1591" y="4532"/>
                  </a:moveTo>
                  <a:cubicBezTo>
                    <a:pt x="1701" y="3464"/>
                    <a:pt x="1817" y="2460"/>
                    <a:pt x="1901" y="1453"/>
                  </a:cubicBezTo>
                  <a:cubicBezTo>
                    <a:pt x="1985" y="478"/>
                    <a:pt x="2338" y="95"/>
                    <a:pt x="3310" y="48"/>
                  </a:cubicBezTo>
                  <a:cubicBezTo>
                    <a:pt x="3868" y="21"/>
                    <a:pt x="4429" y="0"/>
                    <a:pt x="4987" y="113"/>
                  </a:cubicBezTo>
                  <a:cubicBezTo>
                    <a:pt x="5401" y="196"/>
                    <a:pt x="5636" y="423"/>
                    <a:pt x="5710" y="832"/>
                  </a:cubicBezTo>
                  <a:cubicBezTo>
                    <a:pt x="5730" y="938"/>
                    <a:pt x="5766" y="1042"/>
                    <a:pt x="5770" y="1149"/>
                  </a:cubicBezTo>
                  <a:cubicBezTo>
                    <a:pt x="5841" y="2700"/>
                    <a:pt x="5944" y="4250"/>
                    <a:pt x="5895" y="5804"/>
                  </a:cubicBezTo>
                  <a:cubicBezTo>
                    <a:pt x="5876" y="6405"/>
                    <a:pt x="5588" y="6774"/>
                    <a:pt x="5126" y="6863"/>
                  </a:cubicBezTo>
                  <a:cubicBezTo>
                    <a:pt x="4706" y="6945"/>
                    <a:pt x="4329" y="6764"/>
                    <a:pt x="4181" y="6367"/>
                  </a:cubicBezTo>
                  <a:cubicBezTo>
                    <a:pt x="4004" y="5882"/>
                    <a:pt x="4025" y="5392"/>
                    <a:pt x="4241" y="4917"/>
                  </a:cubicBezTo>
                  <a:cubicBezTo>
                    <a:pt x="4402" y="4559"/>
                    <a:pt x="4732" y="4463"/>
                    <a:pt x="5045" y="4413"/>
                  </a:cubicBezTo>
                  <a:lnTo>
                    <a:pt x="5045" y="2058"/>
                  </a:lnTo>
                  <a:cubicBezTo>
                    <a:pt x="4268" y="2067"/>
                    <a:pt x="3595" y="2349"/>
                    <a:pt x="2883" y="2351"/>
                  </a:cubicBezTo>
                  <a:cubicBezTo>
                    <a:pt x="2663" y="2353"/>
                    <a:pt x="2700" y="2553"/>
                    <a:pt x="2684" y="2693"/>
                  </a:cubicBezTo>
                  <a:cubicBezTo>
                    <a:pt x="2599" y="3444"/>
                    <a:pt x="2515" y="4195"/>
                    <a:pt x="2435" y="4946"/>
                  </a:cubicBezTo>
                  <a:cubicBezTo>
                    <a:pt x="2394" y="5312"/>
                    <a:pt x="2304" y="5665"/>
                    <a:pt x="2207" y="6020"/>
                  </a:cubicBezTo>
                  <a:cubicBezTo>
                    <a:pt x="2061" y="6566"/>
                    <a:pt x="1641" y="6876"/>
                    <a:pt x="1223" y="7174"/>
                  </a:cubicBezTo>
                  <a:cubicBezTo>
                    <a:pt x="905" y="7400"/>
                    <a:pt x="505" y="7243"/>
                    <a:pt x="298" y="6871"/>
                  </a:cubicBezTo>
                  <a:cubicBezTo>
                    <a:pt x="1" y="6339"/>
                    <a:pt x="109" y="5239"/>
                    <a:pt x="505" y="4773"/>
                  </a:cubicBezTo>
                  <a:cubicBezTo>
                    <a:pt x="785" y="4441"/>
                    <a:pt x="1148" y="4388"/>
                    <a:pt x="1591" y="4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999388" y="928600"/>
              <a:ext cx="95917" cy="41057"/>
            </a:xfrm>
            <a:custGeom>
              <a:avLst/>
              <a:gdLst/>
              <a:ahLst/>
              <a:cxnLst/>
              <a:rect l="l" t="t" r="r" b="b"/>
              <a:pathLst>
                <a:path w="2189" h="937" extrusionOk="0">
                  <a:moveTo>
                    <a:pt x="0" y="936"/>
                  </a:moveTo>
                  <a:cubicBezTo>
                    <a:pt x="38" y="249"/>
                    <a:pt x="56" y="213"/>
                    <a:pt x="564" y="144"/>
                  </a:cubicBezTo>
                  <a:cubicBezTo>
                    <a:pt x="966" y="90"/>
                    <a:pt x="1372" y="67"/>
                    <a:pt x="1777" y="28"/>
                  </a:cubicBezTo>
                  <a:cubicBezTo>
                    <a:pt x="2078" y="1"/>
                    <a:pt x="2123" y="204"/>
                    <a:pt x="2154" y="431"/>
                  </a:cubicBezTo>
                  <a:cubicBezTo>
                    <a:pt x="2189" y="690"/>
                    <a:pt x="2006" y="699"/>
                    <a:pt x="1833" y="720"/>
                  </a:cubicBezTo>
                  <a:cubicBezTo>
                    <a:pt x="1242" y="791"/>
                    <a:pt x="649" y="860"/>
                    <a:pt x="0" y="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1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-847735" y="4131905"/>
            <a:ext cx="6807500" cy="1325775"/>
          </a:xfrm>
          <a:custGeom>
            <a:avLst/>
            <a:gdLst/>
            <a:ahLst/>
            <a:cxnLst/>
            <a:rect l="l" t="t" r="r" b="b"/>
            <a:pathLst>
              <a:path w="272300" h="53031" extrusionOk="0">
                <a:moveTo>
                  <a:pt x="19041" y="1963"/>
                </a:moveTo>
                <a:cubicBezTo>
                  <a:pt x="23848" y="-4330"/>
                  <a:pt x="40547" y="6571"/>
                  <a:pt x="48475" y="11774"/>
                </a:cubicBezTo>
                <a:cubicBezTo>
                  <a:pt x="56403" y="16977"/>
                  <a:pt x="58039" y="30208"/>
                  <a:pt x="66611" y="33181"/>
                </a:cubicBezTo>
                <a:cubicBezTo>
                  <a:pt x="75184" y="36154"/>
                  <a:pt x="90297" y="29068"/>
                  <a:pt x="99910" y="29613"/>
                </a:cubicBezTo>
                <a:cubicBezTo>
                  <a:pt x="109523" y="30158"/>
                  <a:pt x="108978" y="35956"/>
                  <a:pt x="124290" y="36451"/>
                </a:cubicBezTo>
                <a:cubicBezTo>
                  <a:pt x="139602" y="36947"/>
                  <a:pt x="168144" y="30753"/>
                  <a:pt x="191780" y="32586"/>
                </a:cubicBezTo>
                <a:cubicBezTo>
                  <a:pt x="215416" y="34420"/>
                  <a:pt x="294799" y="44628"/>
                  <a:pt x="266108" y="47452"/>
                </a:cubicBezTo>
                <a:cubicBezTo>
                  <a:pt x="237417" y="50277"/>
                  <a:pt x="60814" y="57115"/>
                  <a:pt x="19636" y="49533"/>
                </a:cubicBezTo>
                <a:cubicBezTo>
                  <a:pt x="-21542" y="41952"/>
                  <a:pt x="14235" y="8256"/>
                  <a:pt x="19041" y="196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6" name="Google Shape;116;p10"/>
          <p:cNvSpPr/>
          <p:nvPr/>
        </p:nvSpPr>
        <p:spPr>
          <a:xfrm rot="-8100000">
            <a:off x="8688995" y="200580"/>
            <a:ext cx="118794" cy="208314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"/>
          <p:cNvSpPr/>
          <p:nvPr/>
        </p:nvSpPr>
        <p:spPr>
          <a:xfrm rot="7234030">
            <a:off x="228624" y="678230"/>
            <a:ext cx="111494" cy="133823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0"/>
          <p:cNvGrpSpPr/>
          <p:nvPr/>
        </p:nvGrpSpPr>
        <p:grpSpPr>
          <a:xfrm rot="1811427">
            <a:off x="8675506" y="4745919"/>
            <a:ext cx="145787" cy="181042"/>
            <a:chOff x="3012795" y="796669"/>
            <a:chExt cx="145780" cy="181033"/>
          </a:xfrm>
        </p:grpSpPr>
        <p:sp>
          <p:nvSpPr>
            <p:cNvPr id="119" name="Google Shape;119;p10"/>
            <p:cNvSpPr/>
            <p:nvPr/>
          </p:nvSpPr>
          <p:spPr>
            <a:xfrm>
              <a:off x="3012795" y="796669"/>
              <a:ext cx="145780" cy="181033"/>
            </a:xfrm>
            <a:custGeom>
              <a:avLst/>
              <a:gdLst/>
              <a:ahLst/>
              <a:cxnLst/>
              <a:rect l="l" t="t" r="r" b="b"/>
              <a:pathLst>
                <a:path w="7063" h="8771" extrusionOk="0">
                  <a:moveTo>
                    <a:pt x="4009" y="2842"/>
                  </a:moveTo>
                  <a:cubicBezTo>
                    <a:pt x="4498" y="2637"/>
                    <a:pt x="4879" y="2352"/>
                    <a:pt x="5270" y="2084"/>
                  </a:cubicBezTo>
                  <a:cubicBezTo>
                    <a:pt x="5437" y="1967"/>
                    <a:pt x="5600" y="1840"/>
                    <a:pt x="5779" y="1746"/>
                  </a:cubicBezTo>
                  <a:cubicBezTo>
                    <a:pt x="6196" y="1530"/>
                    <a:pt x="6505" y="1737"/>
                    <a:pt x="6461" y="2211"/>
                  </a:cubicBezTo>
                  <a:cubicBezTo>
                    <a:pt x="6441" y="2433"/>
                    <a:pt x="6369" y="2656"/>
                    <a:pt x="6291" y="2868"/>
                  </a:cubicBezTo>
                  <a:cubicBezTo>
                    <a:pt x="6159" y="3230"/>
                    <a:pt x="6019" y="3590"/>
                    <a:pt x="5853" y="3938"/>
                  </a:cubicBezTo>
                  <a:cubicBezTo>
                    <a:pt x="5687" y="4283"/>
                    <a:pt x="5721" y="4598"/>
                    <a:pt x="5930" y="4900"/>
                  </a:cubicBezTo>
                  <a:cubicBezTo>
                    <a:pt x="6138" y="5198"/>
                    <a:pt x="6356" y="5488"/>
                    <a:pt x="6569" y="5783"/>
                  </a:cubicBezTo>
                  <a:cubicBezTo>
                    <a:pt x="7063" y="6464"/>
                    <a:pt x="6903" y="6837"/>
                    <a:pt x="6061" y="6997"/>
                  </a:cubicBezTo>
                  <a:cubicBezTo>
                    <a:pt x="5743" y="7056"/>
                    <a:pt x="5424" y="7051"/>
                    <a:pt x="5111" y="7027"/>
                  </a:cubicBezTo>
                  <a:cubicBezTo>
                    <a:pt x="4657" y="6992"/>
                    <a:pt x="4319" y="7161"/>
                    <a:pt x="4042" y="7500"/>
                  </a:cubicBezTo>
                  <a:cubicBezTo>
                    <a:pt x="3783" y="7817"/>
                    <a:pt x="3518" y="8129"/>
                    <a:pt x="3254" y="8441"/>
                  </a:cubicBezTo>
                  <a:cubicBezTo>
                    <a:pt x="3103" y="8620"/>
                    <a:pt x="2931" y="8771"/>
                    <a:pt x="2671" y="8702"/>
                  </a:cubicBezTo>
                  <a:cubicBezTo>
                    <a:pt x="2412" y="8633"/>
                    <a:pt x="2329" y="8406"/>
                    <a:pt x="2285" y="8186"/>
                  </a:cubicBezTo>
                  <a:cubicBezTo>
                    <a:pt x="2181" y="7675"/>
                    <a:pt x="2092" y="7160"/>
                    <a:pt x="2019" y="6643"/>
                  </a:cubicBezTo>
                  <a:cubicBezTo>
                    <a:pt x="1969" y="6283"/>
                    <a:pt x="1788" y="6075"/>
                    <a:pt x="1438" y="5978"/>
                  </a:cubicBezTo>
                  <a:cubicBezTo>
                    <a:pt x="1199" y="5912"/>
                    <a:pt x="967" y="5813"/>
                    <a:pt x="742" y="5706"/>
                  </a:cubicBezTo>
                  <a:cubicBezTo>
                    <a:pt x="41" y="5373"/>
                    <a:pt x="0" y="4887"/>
                    <a:pt x="646" y="4433"/>
                  </a:cubicBezTo>
                  <a:cubicBezTo>
                    <a:pt x="904" y="4252"/>
                    <a:pt x="1188" y="4100"/>
                    <a:pt x="1476" y="3970"/>
                  </a:cubicBezTo>
                  <a:cubicBezTo>
                    <a:pt x="1892" y="3785"/>
                    <a:pt x="2087" y="3536"/>
                    <a:pt x="2088" y="3035"/>
                  </a:cubicBezTo>
                  <a:cubicBezTo>
                    <a:pt x="2090" y="2220"/>
                    <a:pt x="2081" y="1399"/>
                    <a:pt x="2204" y="586"/>
                  </a:cubicBezTo>
                  <a:cubicBezTo>
                    <a:pt x="2240" y="353"/>
                    <a:pt x="2274" y="118"/>
                    <a:pt x="2550" y="62"/>
                  </a:cubicBezTo>
                  <a:cubicBezTo>
                    <a:pt x="2846" y="0"/>
                    <a:pt x="3033" y="184"/>
                    <a:pt x="3128" y="428"/>
                  </a:cubicBezTo>
                  <a:cubicBezTo>
                    <a:pt x="3284" y="829"/>
                    <a:pt x="3402" y="1245"/>
                    <a:pt x="3542" y="1652"/>
                  </a:cubicBezTo>
                  <a:cubicBezTo>
                    <a:pt x="3673" y="2036"/>
                    <a:pt x="3750" y="2442"/>
                    <a:pt x="4009" y="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038966" y="830519"/>
              <a:ext cx="97318" cy="125821"/>
            </a:xfrm>
            <a:custGeom>
              <a:avLst/>
              <a:gdLst/>
              <a:ahLst/>
              <a:cxnLst/>
              <a:rect l="l" t="t" r="r" b="b"/>
              <a:pathLst>
                <a:path w="4715" h="6096" extrusionOk="0">
                  <a:moveTo>
                    <a:pt x="1587" y="1"/>
                  </a:moveTo>
                  <a:cubicBezTo>
                    <a:pt x="1749" y="446"/>
                    <a:pt x="1895" y="897"/>
                    <a:pt x="2080" y="1334"/>
                  </a:cubicBezTo>
                  <a:cubicBezTo>
                    <a:pt x="2311" y="1877"/>
                    <a:pt x="2637" y="2005"/>
                    <a:pt x="3166" y="1731"/>
                  </a:cubicBezTo>
                  <a:cubicBezTo>
                    <a:pt x="3577" y="1518"/>
                    <a:pt x="3954" y="1238"/>
                    <a:pt x="4396" y="955"/>
                  </a:cubicBezTo>
                  <a:cubicBezTo>
                    <a:pt x="4363" y="1334"/>
                    <a:pt x="4213" y="1619"/>
                    <a:pt x="4060" y="1886"/>
                  </a:cubicBezTo>
                  <a:cubicBezTo>
                    <a:pt x="3641" y="2617"/>
                    <a:pt x="3775" y="3275"/>
                    <a:pt x="4261" y="3910"/>
                  </a:cubicBezTo>
                  <a:cubicBezTo>
                    <a:pt x="4410" y="4105"/>
                    <a:pt x="4550" y="4307"/>
                    <a:pt x="4715" y="4537"/>
                  </a:cubicBezTo>
                  <a:cubicBezTo>
                    <a:pt x="4493" y="4710"/>
                    <a:pt x="4256" y="4650"/>
                    <a:pt x="4053" y="4631"/>
                  </a:cubicBezTo>
                  <a:cubicBezTo>
                    <a:pt x="3189" y="4547"/>
                    <a:pt x="2561" y="4900"/>
                    <a:pt x="2102" y="5613"/>
                  </a:cubicBezTo>
                  <a:cubicBezTo>
                    <a:pt x="1994" y="5782"/>
                    <a:pt x="1860" y="5935"/>
                    <a:pt x="1737" y="6096"/>
                  </a:cubicBezTo>
                  <a:cubicBezTo>
                    <a:pt x="1494" y="5974"/>
                    <a:pt x="1577" y="5766"/>
                    <a:pt x="1547" y="5609"/>
                  </a:cubicBezTo>
                  <a:cubicBezTo>
                    <a:pt x="1490" y="5320"/>
                    <a:pt x="1460" y="5025"/>
                    <a:pt x="1428" y="4733"/>
                  </a:cubicBezTo>
                  <a:cubicBezTo>
                    <a:pt x="1367" y="4178"/>
                    <a:pt x="1069" y="3826"/>
                    <a:pt x="547" y="3633"/>
                  </a:cubicBezTo>
                  <a:cubicBezTo>
                    <a:pt x="363" y="3565"/>
                    <a:pt x="141" y="3550"/>
                    <a:pt x="1" y="3334"/>
                  </a:cubicBezTo>
                  <a:cubicBezTo>
                    <a:pt x="191" y="3141"/>
                    <a:pt x="451" y="3065"/>
                    <a:pt x="682" y="2947"/>
                  </a:cubicBezTo>
                  <a:cubicBezTo>
                    <a:pt x="1074" y="2747"/>
                    <a:pt x="1314" y="2463"/>
                    <a:pt x="1334" y="1994"/>
                  </a:cubicBezTo>
                  <a:cubicBezTo>
                    <a:pt x="1362" y="1342"/>
                    <a:pt x="1431" y="693"/>
                    <a:pt x="1483" y="42"/>
                  </a:cubicBezTo>
                  <a:cubicBezTo>
                    <a:pt x="1517" y="28"/>
                    <a:pt x="1552" y="14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0"/>
          <p:cNvGrpSpPr/>
          <p:nvPr/>
        </p:nvGrpSpPr>
        <p:grpSpPr>
          <a:xfrm rot="2372313">
            <a:off x="325959" y="161478"/>
            <a:ext cx="164926" cy="184601"/>
            <a:chOff x="1859575" y="381425"/>
            <a:chExt cx="164925" cy="184600"/>
          </a:xfrm>
        </p:grpSpPr>
        <p:sp>
          <p:nvSpPr>
            <p:cNvPr id="122" name="Google Shape;122;p10"/>
            <p:cNvSpPr/>
            <p:nvPr/>
          </p:nvSpPr>
          <p:spPr>
            <a:xfrm>
              <a:off x="1859575" y="381425"/>
              <a:ext cx="164925" cy="184600"/>
            </a:xfrm>
            <a:custGeom>
              <a:avLst/>
              <a:gdLst/>
              <a:ahLst/>
              <a:cxnLst/>
              <a:rect l="l" t="t" r="r" b="b"/>
              <a:pathLst>
                <a:path w="6597" h="7384" extrusionOk="0">
                  <a:moveTo>
                    <a:pt x="3874" y="2409"/>
                  </a:moveTo>
                  <a:cubicBezTo>
                    <a:pt x="3859" y="2373"/>
                    <a:pt x="3847" y="2310"/>
                    <a:pt x="3830" y="2307"/>
                  </a:cubicBezTo>
                  <a:cubicBezTo>
                    <a:pt x="3460" y="2282"/>
                    <a:pt x="3188" y="2450"/>
                    <a:pt x="3016" y="2806"/>
                  </a:cubicBezTo>
                  <a:cubicBezTo>
                    <a:pt x="2873" y="3103"/>
                    <a:pt x="2862" y="3399"/>
                    <a:pt x="3090" y="3652"/>
                  </a:cubicBezTo>
                  <a:cubicBezTo>
                    <a:pt x="3330" y="3919"/>
                    <a:pt x="3627" y="4114"/>
                    <a:pt x="4004" y="3987"/>
                  </a:cubicBezTo>
                  <a:cubicBezTo>
                    <a:pt x="4425" y="3847"/>
                    <a:pt x="4770" y="3588"/>
                    <a:pt x="4967" y="3174"/>
                  </a:cubicBezTo>
                  <a:cubicBezTo>
                    <a:pt x="5211" y="2662"/>
                    <a:pt x="5061" y="2168"/>
                    <a:pt x="4574" y="1897"/>
                  </a:cubicBezTo>
                  <a:cubicBezTo>
                    <a:pt x="3995" y="1575"/>
                    <a:pt x="3410" y="1455"/>
                    <a:pt x="2806" y="1860"/>
                  </a:cubicBezTo>
                  <a:cubicBezTo>
                    <a:pt x="2158" y="2296"/>
                    <a:pt x="1969" y="2938"/>
                    <a:pt x="2003" y="3661"/>
                  </a:cubicBezTo>
                  <a:cubicBezTo>
                    <a:pt x="2061" y="4938"/>
                    <a:pt x="3368" y="5505"/>
                    <a:pt x="4285" y="5131"/>
                  </a:cubicBezTo>
                  <a:cubicBezTo>
                    <a:pt x="5282" y="4725"/>
                    <a:pt x="5897" y="3996"/>
                    <a:pt x="6167" y="2976"/>
                  </a:cubicBezTo>
                  <a:cubicBezTo>
                    <a:pt x="6319" y="2405"/>
                    <a:pt x="6084" y="1902"/>
                    <a:pt x="5714" y="1484"/>
                  </a:cubicBezTo>
                  <a:cubicBezTo>
                    <a:pt x="5142" y="837"/>
                    <a:pt x="4419" y="580"/>
                    <a:pt x="3556" y="787"/>
                  </a:cubicBezTo>
                  <a:cubicBezTo>
                    <a:pt x="2121" y="1131"/>
                    <a:pt x="1145" y="2198"/>
                    <a:pt x="979" y="3606"/>
                  </a:cubicBezTo>
                  <a:cubicBezTo>
                    <a:pt x="817" y="4998"/>
                    <a:pt x="1854" y="6351"/>
                    <a:pt x="3235" y="6541"/>
                  </a:cubicBezTo>
                  <a:cubicBezTo>
                    <a:pt x="3652" y="6598"/>
                    <a:pt x="4048" y="6519"/>
                    <a:pt x="4431" y="6339"/>
                  </a:cubicBezTo>
                  <a:cubicBezTo>
                    <a:pt x="4851" y="6140"/>
                    <a:pt x="5256" y="5911"/>
                    <a:pt x="5669" y="5644"/>
                  </a:cubicBezTo>
                  <a:cubicBezTo>
                    <a:pt x="5711" y="5875"/>
                    <a:pt x="5556" y="5949"/>
                    <a:pt x="5452" y="6033"/>
                  </a:cubicBezTo>
                  <a:cubicBezTo>
                    <a:pt x="5046" y="6357"/>
                    <a:pt x="4603" y="6628"/>
                    <a:pt x="4118" y="6816"/>
                  </a:cubicBezTo>
                  <a:cubicBezTo>
                    <a:pt x="2647" y="7383"/>
                    <a:pt x="866" y="6322"/>
                    <a:pt x="499" y="4697"/>
                  </a:cubicBezTo>
                  <a:cubicBezTo>
                    <a:pt x="0" y="2483"/>
                    <a:pt x="1722" y="674"/>
                    <a:pt x="3552" y="299"/>
                  </a:cubicBezTo>
                  <a:cubicBezTo>
                    <a:pt x="5008" y="1"/>
                    <a:pt x="6173" y="739"/>
                    <a:pt x="6535" y="2179"/>
                  </a:cubicBezTo>
                  <a:cubicBezTo>
                    <a:pt x="6583" y="2372"/>
                    <a:pt x="6597" y="2562"/>
                    <a:pt x="6595" y="2757"/>
                  </a:cubicBezTo>
                  <a:cubicBezTo>
                    <a:pt x="6580" y="3949"/>
                    <a:pt x="5215" y="5847"/>
                    <a:pt x="3375" y="5669"/>
                  </a:cubicBezTo>
                  <a:cubicBezTo>
                    <a:pt x="2408" y="5577"/>
                    <a:pt x="1637" y="4859"/>
                    <a:pt x="1522" y="3895"/>
                  </a:cubicBezTo>
                  <a:cubicBezTo>
                    <a:pt x="1357" y="2510"/>
                    <a:pt x="2025" y="1472"/>
                    <a:pt x="3262" y="1190"/>
                  </a:cubicBezTo>
                  <a:cubicBezTo>
                    <a:pt x="3984" y="1027"/>
                    <a:pt x="4583" y="1287"/>
                    <a:pt x="5095" y="1765"/>
                  </a:cubicBezTo>
                  <a:cubicBezTo>
                    <a:pt x="5319" y="1973"/>
                    <a:pt x="5425" y="2260"/>
                    <a:pt x="5432" y="2581"/>
                  </a:cubicBezTo>
                  <a:cubicBezTo>
                    <a:pt x="5449" y="3337"/>
                    <a:pt x="4876" y="4135"/>
                    <a:pt x="4145" y="4344"/>
                  </a:cubicBezTo>
                  <a:cubicBezTo>
                    <a:pt x="3582" y="4506"/>
                    <a:pt x="2841" y="4169"/>
                    <a:pt x="2613" y="3649"/>
                  </a:cubicBezTo>
                  <a:cubicBezTo>
                    <a:pt x="2384" y="3127"/>
                    <a:pt x="2658" y="2376"/>
                    <a:pt x="3188" y="2076"/>
                  </a:cubicBezTo>
                  <a:cubicBezTo>
                    <a:pt x="3586" y="1850"/>
                    <a:pt x="4096" y="1922"/>
                    <a:pt x="4374" y="2244"/>
                  </a:cubicBezTo>
                  <a:cubicBezTo>
                    <a:pt x="4654" y="2569"/>
                    <a:pt x="4533" y="3117"/>
                    <a:pt x="4143" y="3288"/>
                  </a:cubicBezTo>
                  <a:cubicBezTo>
                    <a:pt x="3868" y="3409"/>
                    <a:pt x="3567" y="3282"/>
                    <a:pt x="3449" y="2999"/>
                  </a:cubicBezTo>
                  <a:cubicBezTo>
                    <a:pt x="3330" y="2707"/>
                    <a:pt x="3443" y="2553"/>
                    <a:pt x="3888" y="2396"/>
                  </a:cubicBezTo>
                  <a:cubicBezTo>
                    <a:pt x="3935" y="2469"/>
                    <a:pt x="3930" y="2558"/>
                    <a:pt x="3960" y="2637"/>
                  </a:cubicBezTo>
                  <a:cubicBezTo>
                    <a:pt x="3962" y="2644"/>
                    <a:pt x="3985" y="2640"/>
                    <a:pt x="3985" y="2630"/>
                  </a:cubicBezTo>
                  <a:cubicBezTo>
                    <a:pt x="3979" y="2542"/>
                    <a:pt x="3929" y="2474"/>
                    <a:pt x="3874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951750" y="439825"/>
              <a:ext cx="15125" cy="17900"/>
            </a:xfrm>
            <a:custGeom>
              <a:avLst/>
              <a:gdLst/>
              <a:ahLst/>
              <a:cxnLst/>
              <a:rect l="l" t="t" r="r" b="b"/>
              <a:pathLst>
                <a:path w="605" h="716" extrusionOk="0">
                  <a:moveTo>
                    <a:pt x="187" y="73"/>
                  </a:moveTo>
                  <a:cubicBezTo>
                    <a:pt x="342" y="0"/>
                    <a:pt x="421" y="107"/>
                    <a:pt x="493" y="211"/>
                  </a:cubicBezTo>
                  <a:cubicBezTo>
                    <a:pt x="604" y="373"/>
                    <a:pt x="488" y="492"/>
                    <a:pt x="397" y="603"/>
                  </a:cubicBezTo>
                  <a:cubicBezTo>
                    <a:pt x="346" y="667"/>
                    <a:pt x="264" y="716"/>
                    <a:pt x="172" y="667"/>
                  </a:cubicBezTo>
                  <a:cubicBezTo>
                    <a:pt x="0" y="575"/>
                    <a:pt x="19" y="431"/>
                    <a:pt x="82" y="285"/>
                  </a:cubicBezTo>
                  <a:cubicBezTo>
                    <a:pt x="115" y="207"/>
                    <a:pt x="161" y="135"/>
                    <a:pt x="201" y="60"/>
                  </a:cubicBezTo>
                  <a:cubicBezTo>
                    <a:pt x="201" y="61"/>
                    <a:pt x="187" y="73"/>
                    <a:pt x="187" y="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abcsds/pokemon" TargetMode="External"/><Relationship Id="rId7" Type="http://schemas.openxmlformats.org/officeDocument/2006/relationships/hyperlink" Target="https://ggplot2.tidyverse.or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cran.r" TargetMode="External"/><Relationship Id="rId4" Type="http://schemas.openxmlformats.org/officeDocument/2006/relationships/hyperlink" Target="http://www.youtube.com/watch?v=ha0VNUt3Yj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>
            <a:spLocks noGrp="1"/>
          </p:cNvSpPr>
          <p:nvPr>
            <p:ph type="ctrTitle"/>
          </p:nvPr>
        </p:nvSpPr>
        <p:spPr>
          <a:xfrm>
            <a:off x="713225" y="1314300"/>
            <a:ext cx="5994000" cy="20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Pokémon Total Stats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by Type, Evolution, &amp;                  </a:t>
            </a:r>
            <a:r>
              <a:rPr lang="en" sz="3600">
                <a:solidFill>
                  <a:schemeClr val="lt1"/>
                </a:solidFill>
              </a:rPr>
              <a:t>. </a:t>
            </a:r>
            <a:r>
              <a:rPr lang="en" sz="3600"/>
              <a:t>     Legendary Status</a:t>
            </a:r>
            <a:endParaRPr sz="3600"/>
          </a:p>
        </p:txBody>
      </p:sp>
      <p:sp>
        <p:nvSpPr>
          <p:cNvPr id="442" name="Google Shape;442;p31"/>
          <p:cNvSpPr txBox="1">
            <a:spLocks noGrp="1"/>
          </p:cNvSpPr>
          <p:nvPr>
            <p:ph type="subTitle" idx="1"/>
          </p:nvPr>
        </p:nvSpPr>
        <p:spPr>
          <a:xfrm>
            <a:off x="2019375" y="3517875"/>
            <a:ext cx="51657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 Lucier &amp; Harley Clifton</a:t>
            </a:r>
            <a:endParaRPr/>
          </a:p>
        </p:txBody>
      </p:sp>
      <p:grpSp>
        <p:nvGrpSpPr>
          <p:cNvPr id="443" name="Google Shape;443;p31"/>
          <p:cNvGrpSpPr/>
          <p:nvPr/>
        </p:nvGrpSpPr>
        <p:grpSpPr>
          <a:xfrm>
            <a:off x="8560545" y="2830311"/>
            <a:ext cx="231090" cy="231090"/>
            <a:chOff x="7781195" y="3538611"/>
            <a:chExt cx="231090" cy="231090"/>
          </a:xfrm>
        </p:grpSpPr>
        <p:sp>
          <p:nvSpPr>
            <p:cNvPr id="444" name="Google Shape;444;p31"/>
            <p:cNvSpPr/>
            <p:nvPr/>
          </p:nvSpPr>
          <p:spPr>
            <a:xfrm rot="-2700000">
              <a:off x="7823850" y="3563640"/>
              <a:ext cx="145779" cy="181032"/>
            </a:xfrm>
            <a:custGeom>
              <a:avLst/>
              <a:gdLst/>
              <a:ahLst/>
              <a:cxnLst/>
              <a:rect l="l" t="t" r="r" b="b"/>
              <a:pathLst>
                <a:path w="7063" h="8771" extrusionOk="0">
                  <a:moveTo>
                    <a:pt x="4009" y="2842"/>
                  </a:moveTo>
                  <a:cubicBezTo>
                    <a:pt x="4498" y="2637"/>
                    <a:pt x="4879" y="2352"/>
                    <a:pt x="5270" y="2084"/>
                  </a:cubicBezTo>
                  <a:cubicBezTo>
                    <a:pt x="5437" y="1967"/>
                    <a:pt x="5600" y="1840"/>
                    <a:pt x="5779" y="1746"/>
                  </a:cubicBezTo>
                  <a:cubicBezTo>
                    <a:pt x="6196" y="1530"/>
                    <a:pt x="6505" y="1737"/>
                    <a:pt x="6461" y="2211"/>
                  </a:cubicBezTo>
                  <a:cubicBezTo>
                    <a:pt x="6441" y="2433"/>
                    <a:pt x="6369" y="2656"/>
                    <a:pt x="6291" y="2868"/>
                  </a:cubicBezTo>
                  <a:cubicBezTo>
                    <a:pt x="6159" y="3230"/>
                    <a:pt x="6019" y="3590"/>
                    <a:pt x="5853" y="3938"/>
                  </a:cubicBezTo>
                  <a:cubicBezTo>
                    <a:pt x="5687" y="4283"/>
                    <a:pt x="5721" y="4598"/>
                    <a:pt x="5930" y="4900"/>
                  </a:cubicBezTo>
                  <a:cubicBezTo>
                    <a:pt x="6138" y="5198"/>
                    <a:pt x="6356" y="5488"/>
                    <a:pt x="6569" y="5783"/>
                  </a:cubicBezTo>
                  <a:cubicBezTo>
                    <a:pt x="7063" y="6464"/>
                    <a:pt x="6903" y="6837"/>
                    <a:pt x="6061" y="6997"/>
                  </a:cubicBezTo>
                  <a:cubicBezTo>
                    <a:pt x="5743" y="7056"/>
                    <a:pt x="5424" y="7051"/>
                    <a:pt x="5111" y="7027"/>
                  </a:cubicBezTo>
                  <a:cubicBezTo>
                    <a:pt x="4657" y="6992"/>
                    <a:pt x="4319" y="7161"/>
                    <a:pt x="4042" y="7500"/>
                  </a:cubicBezTo>
                  <a:cubicBezTo>
                    <a:pt x="3783" y="7817"/>
                    <a:pt x="3518" y="8129"/>
                    <a:pt x="3254" y="8441"/>
                  </a:cubicBezTo>
                  <a:cubicBezTo>
                    <a:pt x="3103" y="8620"/>
                    <a:pt x="2931" y="8771"/>
                    <a:pt x="2671" y="8702"/>
                  </a:cubicBezTo>
                  <a:cubicBezTo>
                    <a:pt x="2412" y="8633"/>
                    <a:pt x="2329" y="8406"/>
                    <a:pt x="2285" y="8186"/>
                  </a:cubicBezTo>
                  <a:cubicBezTo>
                    <a:pt x="2181" y="7675"/>
                    <a:pt x="2092" y="7160"/>
                    <a:pt x="2019" y="6643"/>
                  </a:cubicBezTo>
                  <a:cubicBezTo>
                    <a:pt x="1969" y="6283"/>
                    <a:pt x="1788" y="6075"/>
                    <a:pt x="1438" y="5978"/>
                  </a:cubicBezTo>
                  <a:cubicBezTo>
                    <a:pt x="1199" y="5912"/>
                    <a:pt x="967" y="5813"/>
                    <a:pt x="742" y="5706"/>
                  </a:cubicBezTo>
                  <a:cubicBezTo>
                    <a:pt x="41" y="5373"/>
                    <a:pt x="0" y="4887"/>
                    <a:pt x="646" y="4433"/>
                  </a:cubicBezTo>
                  <a:cubicBezTo>
                    <a:pt x="904" y="4252"/>
                    <a:pt x="1188" y="4100"/>
                    <a:pt x="1476" y="3970"/>
                  </a:cubicBezTo>
                  <a:cubicBezTo>
                    <a:pt x="1892" y="3785"/>
                    <a:pt x="2087" y="3536"/>
                    <a:pt x="2088" y="3035"/>
                  </a:cubicBezTo>
                  <a:cubicBezTo>
                    <a:pt x="2090" y="2220"/>
                    <a:pt x="2081" y="1399"/>
                    <a:pt x="2204" y="586"/>
                  </a:cubicBezTo>
                  <a:cubicBezTo>
                    <a:pt x="2240" y="353"/>
                    <a:pt x="2274" y="118"/>
                    <a:pt x="2550" y="62"/>
                  </a:cubicBezTo>
                  <a:cubicBezTo>
                    <a:pt x="2846" y="0"/>
                    <a:pt x="3033" y="184"/>
                    <a:pt x="3128" y="428"/>
                  </a:cubicBezTo>
                  <a:cubicBezTo>
                    <a:pt x="3284" y="829"/>
                    <a:pt x="3402" y="1245"/>
                    <a:pt x="3542" y="1652"/>
                  </a:cubicBezTo>
                  <a:cubicBezTo>
                    <a:pt x="3673" y="2036"/>
                    <a:pt x="3750" y="2442"/>
                    <a:pt x="4009" y="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 rot="-2700000">
              <a:off x="7853867" y="3594289"/>
              <a:ext cx="97317" cy="125820"/>
            </a:xfrm>
            <a:custGeom>
              <a:avLst/>
              <a:gdLst/>
              <a:ahLst/>
              <a:cxnLst/>
              <a:rect l="l" t="t" r="r" b="b"/>
              <a:pathLst>
                <a:path w="4715" h="6096" extrusionOk="0">
                  <a:moveTo>
                    <a:pt x="1587" y="1"/>
                  </a:moveTo>
                  <a:cubicBezTo>
                    <a:pt x="1749" y="446"/>
                    <a:pt x="1895" y="897"/>
                    <a:pt x="2080" y="1334"/>
                  </a:cubicBezTo>
                  <a:cubicBezTo>
                    <a:pt x="2311" y="1877"/>
                    <a:pt x="2637" y="2005"/>
                    <a:pt x="3166" y="1731"/>
                  </a:cubicBezTo>
                  <a:cubicBezTo>
                    <a:pt x="3577" y="1518"/>
                    <a:pt x="3954" y="1238"/>
                    <a:pt x="4396" y="955"/>
                  </a:cubicBezTo>
                  <a:cubicBezTo>
                    <a:pt x="4363" y="1334"/>
                    <a:pt x="4213" y="1619"/>
                    <a:pt x="4060" y="1886"/>
                  </a:cubicBezTo>
                  <a:cubicBezTo>
                    <a:pt x="3641" y="2617"/>
                    <a:pt x="3775" y="3275"/>
                    <a:pt x="4261" y="3910"/>
                  </a:cubicBezTo>
                  <a:cubicBezTo>
                    <a:pt x="4410" y="4105"/>
                    <a:pt x="4550" y="4307"/>
                    <a:pt x="4715" y="4537"/>
                  </a:cubicBezTo>
                  <a:cubicBezTo>
                    <a:pt x="4493" y="4710"/>
                    <a:pt x="4256" y="4650"/>
                    <a:pt x="4053" y="4631"/>
                  </a:cubicBezTo>
                  <a:cubicBezTo>
                    <a:pt x="3189" y="4547"/>
                    <a:pt x="2561" y="4900"/>
                    <a:pt x="2102" y="5613"/>
                  </a:cubicBezTo>
                  <a:cubicBezTo>
                    <a:pt x="1994" y="5782"/>
                    <a:pt x="1860" y="5935"/>
                    <a:pt x="1737" y="6096"/>
                  </a:cubicBezTo>
                  <a:cubicBezTo>
                    <a:pt x="1494" y="5974"/>
                    <a:pt x="1577" y="5766"/>
                    <a:pt x="1547" y="5609"/>
                  </a:cubicBezTo>
                  <a:cubicBezTo>
                    <a:pt x="1490" y="5320"/>
                    <a:pt x="1460" y="5025"/>
                    <a:pt x="1428" y="4733"/>
                  </a:cubicBezTo>
                  <a:cubicBezTo>
                    <a:pt x="1367" y="4178"/>
                    <a:pt x="1069" y="3826"/>
                    <a:pt x="547" y="3633"/>
                  </a:cubicBezTo>
                  <a:cubicBezTo>
                    <a:pt x="363" y="3565"/>
                    <a:pt x="141" y="3550"/>
                    <a:pt x="1" y="3334"/>
                  </a:cubicBezTo>
                  <a:cubicBezTo>
                    <a:pt x="191" y="3141"/>
                    <a:pt x="451" y="3065"/>
                    <a:pt x="682" y="2947"/>
                  </a:cubicBezTo>
                  <a:cubicBezTo>
                    <a:pt x="1074" y="2747"/>
                    <a:pt x="1314" y="2463"/>
                    <a:pt x="1334" y="1994"/>
                  </a:cubicBezTo>
                  <a:cubicBezTo>
                    <a:pt x="1362" y="1342"/>
                    <a:pt x="1431" y="693"/>
                    <a:pt x="1483" y="42"/>
                  </a:cubicBezTo>
                  <a:cubicBezTo>
                    <a:pt x="1517" y="28"/>
                    <a:pt x="1552" y="14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6" name="Google Shape;4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04963" y="2309300"/>
            <a:ext cx="2847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65425" cy="1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63" y="135863"/>
            <a:ext cx="7894075" cy="4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4125"/>
            <a:ext cx="1365425" cy="1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25" y="161700"/>
            <a:ext cx="7810351" cy="48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>
            <a:spLocks noGrp="1"/>
          </p:cNvSpPr>
          <p:nvPr>
            <p:ph type="title"/>
          </p:nvPr>
        </p:nvSpPr>
        <p:spPr>
          <a:xfrm>
            <a:off x="1394550" y="2700188"/>
            <a:ext cx="63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Descriptive Model &amp; Priors</a:t>
            </a:r>
            <a:endParaRPr sz="3500"/>
          </a:p>
        </p:txBody>
      </p:sp>
      <p:sp>
        <p:nvSpPr>
          <p:cNvPr id="525" name="Google Shape;525;p42"/>
          <p:cNvSpPr txBox="1">
            <a:spLocks noGrp="1"/>
          </p:cNvSpPr>
          <p:nvPr>
            <p:ph type="title" idx="2"/>
          </p:nvPr>
        </p:nvSpPr>
        <p:spPr>
          <a:xfrm>
            <a:off x="3931500" y="1376525"/>
            <a:ext cx="1281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526" name="Google Shape;5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76850" y="2148000"/>
            <a:ext cx="1569474" cy="2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148800" y="1694850"/>
            <a:ext cx="8846400" cy="6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Total Stats</a:t>
            </a:r>
            <a:r>
              <a:rPr lang="en" sz="2100" baseline="-25000" dirty="0"/>
              <a:t>i</a:t>
            </a:r>
            <a:r>
              <a:rPr lang="en" sz="2100" dirty="0"/>
              <a:t> = ∑ 𝛽</a:t>
            </a:r>
            <a:r>
              <a:rPr lang="en" sz="2100" baseline="-25000" dirty="0"/>
              <a:t>j</a:t>
            </a:r>
            <a:r>
              <a:rPr lang="en" sz="2100" dirty="0"/>
              <a:t> Pokémon Type + 𝛽</a:t>
            </a:r>
            <a:r>
              <a:rPr lang="en" sz="2100" baseline="-25000" dirty="0"/>
              <a:t>19</a:t>
            </a:r>
            <a:r>
              <a:rPr lang="en" sz="2100" dirty="0"/>
              <a:t> Evolution</a:t>
            </a:r>
            <a:r>
              <a:rPr lang="en" sz="2100" baseline="-25000" dirty="0"/>
              <a:t>i</a:t>
            </a:r>
            <a:r>
              <a:rPr lang="en" sz="2100" dirty="0"/>
              <a:t> + 𝛽</a:t>
            </a:r>
            <a:r>
              <a:rPr lang="en" sz="2100" baseline="-25000" dirty="0"/>
              <a:t>20</a:t>
            </a:r>
            <a:r>
              <a:rPr lang="en" sz="2100" dirty="0"/>
              <a:t> Legendary</a:t>
            </a:r>
            <a:r>
              <a:rPr lang="en" sz="2100" baseline="-25000" dirty="0"/>
              <a:t>i</a:t>
            </a:r>
            <a:r>
              <a:rPr lang="en" sz="2100" dirty="0"/>
              <a:t> + 𝜀</a:t>
            </a:r>
            <a:r>
              <a:rPr lang="en" sz="2100" baseline="-25000" dirty="0"/>
              <a:t>i</a:t>
            </a:r>
            <a:endParaRPr sz="2100" baseline="-25000" dirty="0"/>
          </a:p>
        </p:txBody>
      </p: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2087825" y="67195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Model</a:t>
            </a:r>
            <a:endParaRPr/>
          </a:p>
        </p:txBody>
      </p:sp>
      <p:sp>
        <p:nvSpPr>
          <p:cNvPr id="533" name="Google Shape;533;p43"/>
          <p:cNvSpPr txBox="1"/>
          <p:nvPr/>
        </p:nvSpPr>
        <p:spPr>
          <a:xfrm>
            <a:off x="1728963" y="1694850"/>
            <a:ext cx="55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 18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 j=1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1930500" y="2817650"/>
            <a:ext cx="5283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Where 𝜀</a:t>
            </a:r>
            <a:r>
              <a:rPr lang="en" sz="1800" baseline="-250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~ N(0, 𝜎</a:t>
            </a:r>
            <a:r>
              <a:rPr lang="en" sz="1800" baseline="30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) and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Legendary</a:t>
            </a:r>
            <a:r>
              <a:rPr lang="en" sz="1800" baseline="-25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is an indicator variable for legendary status that is 1 when the pokemon is legendary and 0 otherwise.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Priors were formulated based on past experience playing Pokémon.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5" name="Google Shape;5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0875" cy="11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500" y="2817650"/>
            <a:ext cx="1757275" cy="18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>
            <a:spLocks noGrp="1"/>
          </p:cNvSpPr>
          <p:nvPr>
            <p:ph type="title"/>
          </p:nvPr>
        </p:nvSpPr>
        <p:spPr>
          <a:xfrm>
            <a:off x="1394550" y="2700188"/>
            <a:ext cx="63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Results</a:t>
            </a:r>
            <a:endParaRPr sz="3700"/>
          </a:p>
        </p:txBody>
      </p:sp>
      <p:sp>
        <p:nvSpPr>
          <p:cNvPr id="542" name="Google Shape;542;p44"/>
          <p:cNvSpPr txBox="1">
            <a:spLocks noGrp="1"/>
          </p:cNvSpPr>
          <p:nvPr>
            <p:ph type="title" idx="2"/>
          </p:nvPr>
        </p:nvSpPr>
        <p:spPr>
          <a:xfrm>
            <a:off x="3931500" y="1376525"/>
            <a:ext cx="1281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543" name="Google Shape;5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2887" flipH="1">
            <a:off x="848149" y="2480725"/>
            <a:ext cx="2371076" cy="2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Average Total Stats</a:t>
            </a:r>
            <a:endParaRPr/>
          </a:p>
        </p:txBody>
      </p:sp>
      <p:graphicFrame>
        <p:nvGraphicFramePr>
          <p:cNvPr id="549" name="Google Shape;549;p4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{AE45CBE9-8FE4-49DA-AAB3-BBAFB6C5EDFC}</a:tableStyleId>
              </a:tblPr>
              <a:tblGrid>
                <a:gridCol w="16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Pokémon Type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Mean Total Stats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95% CI Lower Bound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95% CI Upper Bound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Bug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399.99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399.8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400.18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Dark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382.90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355.22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411.38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Dragon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398.78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370.78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427.48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341.46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389.49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Fairy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346.37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309.49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383.45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Fighting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362.99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334.03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392.81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50" name="Google Shape;5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375" y="3432900"/>
            <a:ext cx="1408425" cy="1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Average Total Stats</a:t>
            </a:r>
            <a:endParaRPr/>
          </a:p>
        </p:txBody>
      </p:sp>
      <p:graphicFrame>
        <p:nvGraphicFramePr>
          <p:cNvPr id="556" name="Google Shape;556;p4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{AE45CBE9-8FE4-49DA-AAB3-BBAFB6C5EDFC}</a:tableStyleId>
              </a:tblPr>
              <a:tblGrid>
                <a:gridCol w="16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Pokémon Type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Mean Total Stats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95% CI Lower Bound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95% CI Upper Bound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362.62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340.80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384.54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Flying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412.18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346.81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478.31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Ghost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366.56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336.02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397.10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347.68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328.59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366.81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Ground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359.23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331.70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386.55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Ice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358.30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326.57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389.14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57" name="Google Shape;5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488" y="2947375"/>
            <a:ext cx="2828462" cy="18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Average Total Stats</a:t>
            </a:r>
            <a:endParaRPr/>
          </a:p>
        </p:txBody>
      </p:sp>
      <p:graphicFrame>
        <p:nvGraphicFramePr>
          <p:cNvPr id="563" name="Google Shape;563;p4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{AE45CBE9-8FE4-49DA-AAB3-BBAFB6C5EDFC}</a:tableStyleId>
              </a:tblPr>
              <a:tblGrid>
                <a:gridCol w="16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Pokémon Type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Mean Total Stats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95% CI Lower Bound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95% CI Upper Bound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Normal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356.81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341.36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372.18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Poison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354.53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325.85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14D07"/>
                          </a:solidFill>
                        </a:rPr>
                        <a:t>383.37</a:t>
                      </a:r>
                      <a:endParaRPr>
                        <a:solidFill>
                          <a:srgbClr val="D14D0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Psychic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362.39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340.40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385.15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Rock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382.85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359.37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8F7C"/>
                          </a:solidFill>
                        </a:rPr>
                        <a:t>406.96</a:t>
                      </a:r>
                      <a:endParaRPr>
                        <a:solidFill>
                          <a:srgbClr val="0D8F7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377.10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347.23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407.62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362.62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347.25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378.04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64" name="Google Shape;5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450" y="2876100"/>
            <a:ext cx="1904025" cy="2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>
            <a:spLocks noGrp="1"/>
          </p:cNvSpPr>
          <p:nvPr>
            <p:ph type="title"/>
          </p:nvPr>
        </p:nvSpPr>
        <p:spPr>
          <a:xfrm>
            <a:off x="1203575" y="331725"/>
            <a:ext cx="656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Conclusions</a:t>
            </a:r>
            <a:endParaRPr dirty="0"/>
          </a:p>
        </p:txBody>
      </p:sp>
      <p:sp>
        <p:nvSpPr>
          <p:cNvPr id="570" name="Google Shape;570;p48"/>
          <p:cNvSpPr txBox="1">
            <a:spLocks noGrp="1"/>
          </p:cNvSpPr>
          <p:nvPr>
            <p:ph type="subTitle" idx="4294967295"/>
          </p:nvPr>
        </p:nvSpPr>
        <p:spPr>
          <a:xfrm>
            <a:off x="992400" y="4271525"/>
            <a:ext cx="73425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Want</a:t>
            </a:r>
            <a:r>
              <a:rPr lang="en"/>
              <a:t>: Flying, Bug, Dragon, Dark, Rock		  </a:t>
            </a:r>
            <a:r>
              <a:rPr lang="en" b="1"/>
              <a:t>Avoid</a:t>
            </a:r>
            <a:r>
              <a:rPr lang="en"/>
              <a:t>: Fairy, Ground, Poison, Normal, Ice</a:t>
            </a:r>
            <a:endParaRPr/>
          </a:p>
        </p:txBody>
      </p:sp>
      <p:pic>
        <p:nvPicPr>
          <p:cNvPr id="571" name="Google Shape;5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12" y="904426"/>
            <a:ext cx="3442813" cy="33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225" y="904426"/>
            <a:ext cx="3394430" cy="3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>
            <a:spLocks noGrp="1"/>
          </p:cNvSpPr>
          <p:nvPr>
            <p:ph type="title"/>
          </p:nvPr>
        </p:nvSpPr>
        <p:spPr>
          <a:xfrm>
            <a:off x="1247375" y="602100"/>
            <a:ext cx="656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Next Steps &amp; Ideas for Further Research</a:t>
            </a:r>
            <a:endParaRPr sz="2500"/>
          </a:p>
        </p:txBody>
      </p:sp>
      <p:sp>
        <p:nvSpPr>
          <p:cNvPr id="578" name="Google Shape;578;p49"/>
          <p:cNvSpPr txBox="1">
            <a:spLocks noGrp="1"/>
          </p:cNvSpPr>
          <p:nvPr>
            <p:ph type="body" idx="4294967295"/>
          </p:nvPr>
        </p:nvSpPr>
        <p:spPr>
          <a:xfrm>
            <a:off x="720000" y="1378625"/>
            <a:ext cx="7704000" cy="32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★"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Construct Posterior Predictive Distributions</a:t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Check that they mimic the data with reasonable accuracy</a:t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Seek data that includes the most recent Pokémon </a:t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Separate it by Pokémon game</a:t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Re-run analysis excluding legendary Pokémon</a:t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250" y="2671499"/>
            <a:ext cx="2525650" cy="2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>
            <a:spLocks noGrp="1"/>
          </p:cNvSpPr>
          <p:nvPr>
            <p:ph type="title"/>
          </p:nvPr>
        </p:nvSpPr>
        <p:spPr>
          <a:xfrm>
            <a:off x="720025" y="1318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Pokémon Works</a:t>
            </a:r>
            <a:endParaRPr/>
          </a:p>
        </p:txBody>
      </p:sp>
      <p:sp>
        <p:nvSpPr>
          <p:cNvPr id="452" name="Google Shape;452;p32"/>
          <p:cNvSpPr txBox="1">
            <a:spLocks noGrp="1"/>
          </p:cNvSpPr>
          <p:nvPr>
            <p:ph type="title" idx="4294967295"/>
          </p:nvPr>
        </p:nvSpPr>
        <p:spPr>
          <a:xfrm>
            <a:off x="1505400" y="1961198"/>
            <a:ext cx="734700" cy="6045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1st</a:t>
            </a:r>
            <a:endParaRPr sz="2300"/>
          </a:p>
        </p:txBody>
      </p:sp>
      <p:sp>
        <p:nvSpPr>
          <p:cNvPr id="453" name="Google Shape;453;p32"/>
          <p:cNvSpPr txBox="1">
            <a:spLocks noGrp="1"/>
          </p:cNvSpPr>
          <p:nvPr>
            <p:ph type="title" idx="4294967295"/>
          </p:nvPr>
        </p:nvSpPr>
        <p:spPr>
          <a:xfrm>
            <a:off x="6903927" y="1971477"/>
            <a:ext cx="734700" cy="6045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3rd</a:t>
            </a:r>
            <a:endParaRPr sz="2300"/>
          </a:p>
        </p:txBody>
      </p:sp>
      <p:sp>
        <p:nvSpPr>
          <p:cNvPr id="454" name="Google Shape;454;p32"/>
          <p:cNvSpPr txBox="1">
            <a:spLocks noGrp="1"/>
          </p:cNvSpPr>
          <p:nvPr>
            <p:ph type="title" idx="4294967295"/>
          </p:nvPr>
        </p:nvSpPr>
        <p:spPr>
          <a:xfrm>
            <a:off x="4204658" y="1968613"/>
            <a:ext cx="734700" cy="604500"/>
          </a:xfrm>
          <a:prstGeom prst="rect">
            <a:avLst/>
          </a:pr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2nd</a:t>
            </a:r>
            <a:endParaRPr sz="2300"/>
          </a:p>
        </p:txBody>
      </p:sp>
      <p:sp>
        <p:nvSpPr>
          <p:cNvPr id="455" name="Google Shape;455;p32"/>
          <p:cNvSpPr txBox="1">
            <a:spLocks noGrp="1"/>
          </p:cNvSpPr>
          <p:nvPr>
            <p:ph type="subTitle" idx="4"/>
          </p:nvPr>
        </p:nvSpPr>
        <p:spPr>
          <a:xfrm>
            <a:off x="719975" y="27765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Them</a:t>
            </a:r>
            <a:endParaRPr/>
          </a:p>
        </p:txBody>
      </p:sp>
      <p:sp>
        <p:nvSpPr>
          <p:cNvPr id="456" name="Google Shape;456;p32"/>
          <p:cNvSpPr txBox="1">
            <a:spLocks noGrp="1"/>
          </p:cNvSpPr>
          <p:nvPr>
            <p:ph type="subTitle" idx="5"/>
          </p:nvPr>
        </p:nvSpPr>
        <p:spPr>
          <a:xfrm>
            <a:off x="3419250" y="27765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</a:t>
            </a:r>
            <a:endParaRPr/>
          </a:p>
        </p:txBody>
      </p:sp>
      <p:sp>
        <p:nvSpPr>
          <p:cNvPr id="457" name="Google Shape;457;p32"/>
          <p:cNvSpPr txBox="1">
            <a:spLocks noGrp="1"/>
          </p:cNvSpPr>
          <p:nvPr>
            <p:ph type="subTitle" idx="6"/>
          </p:nvPr>
        </p:nvSpPr>
        <p:spPr>
          <a:xfrm>
            <a:off x="6118525" y="277655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</a:t>
            </a:r>
            <a:endParaRPr/>
          </a:p>
        </p:txBody>
      </p:sp>
      <p:pic>
        <p:nvPicPr>
          <p:cNvPr id="458" name="Google Shape;4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747" y="494625"/>
            <a:ext cx="1567078" cy="15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000" y="997425"/>
            <a:ext cx="1341300" cy="10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7000" y="3171050"/>
            <a:ext cx="2111279" cy="19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288" y="621750"/>
            <a:ext cx="1373251" cy="15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6425" y="3515475"/>
            <a:ext cx="1413750" cy="15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538550" y="3310548"/>
            <a:ext cx="947825" cy="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 txBox="1">
            <a:spLocks noGrp="1"/>
          </p:cNvSpPr>
          <p:nvPr>
            <p:ph type="title"/>
          </p:nvPr>
        </p:nvSpPr>
        <p:spPr>
          <a:xfrm>
            <a:off x="1394550" y="2700188"/>
            <a:ext cx="63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References</a:t>
            </a:r>
            <a:endParaRPr sz="3700"/>
          </a:p>
        </p:txBody>
      </p:sp>
      <p:sp>
        <p:nvSpPr>
          <p:cNvPr id="585" name="Google Shape;585;p50"/>
          <p:cNvSpPr txBox="1">
            <a:spLocks noGrp="1"/>
          </p:cNvSpPr>
          <p:nvPr>
            <p:ph type="title" idx="2"/>
          </p:nvPr>
        </p:nvSpPr>
        <p:spPr>
          <a:xfrm>
            <a:off x="3931500" y="1376525"/>
            <a:ext cx="1281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586" name="Google Shape;5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3550" y="2300250"/>
            <a:ext cx="3051775" cy="30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body" idx="4294967295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Barradas, Alberto. “Pokemon With Stats.” </a:t>
            </a:r>
            <a:r>
              <a:rPr lang="en" sz="1200" i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 29 Aug. 2016,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www.kaggle.com/datasets/abcsds/pokemon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Martinez, Ismael. “Guy Naming Pokemon by the Wrong Name.” </a:t>
            </a:r>
            <a:r>
              <a:rPr lang="en" sz="1200" i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 3 Aug. 2016,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www.youtube.com/watch?v=ha0VNUt3YjM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Plummer, Martyn. The rjags Package: Bayesian Graphical Models using MCMC (2022). R package version 4-13.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https://CRAN.R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-project.org/package=rjags.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 Core Team. R: A language and environment for statistical computing (2021). R Foundation for Statistical Computing, Vienna, Austria.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https://www.R-project.org/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Wickham, Hadley. The ggplot2 Package: Elegant Graphics for Data Analysis (2016). Springer-Verlag New York.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https://ggplot2.tidyverse.org</a:t>
            </a:r>
            <a:r>
              <a:rPr lang="en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51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"/>
          <p:cNvSpPr txBox="1">
            <a:spLocks noGrp="1"/>
          </p:cNvSpPr>
          <p:nvPr>
            <p:ph type="title"/>
          </p:nvPr>
        </p:nvSpPr>
        <p:spPr>
          <a:xfrm>
            <a:off x="720000" y="541824"/>
            <a:ext cx="77040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graphicFrame>
        <p:nvGraphicFramePr>
          <p:cNvPr id="469" name="Google Shape;469;p33"/>
          <p:cNvGraphicFramePr/>
          <p:nvPr/>
        </p:nvGraphicFramePr>
        <p:xfrm>
          <a:off x="720000" y="12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{AE45CBE9-8FE4-49DA-AAB3-BBAFB6C5EDFC}</a:tableStyleId>
              </a:tblPr>
              <a:tblGrid>
                <a:gridCol w="77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 Pokémon change over time?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unito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 you train, they can level up, obtain buffs, gain abilities, and evolve.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unito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 will be simplifying the estimates of stats to the base stats at each evolution.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differences between Pokémon are we accounting for?</a:t>
                      </a:r>
                      <a:endParaRPr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unito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Type, Secondary Type, and Evolution, Legendary Status</a:t>
                      </a:r>
                      <a:endParaRPr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are Legendary Pokémon? </a:t>
                      </a:r>
                      <a:endParaRPr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5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unito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pok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émon you get after beating the game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They are oftentimes much stronger than normal pokémon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They do not evolve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70" name="Google Shape;4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250" y="1954425"/>
            <a:ext cx="3105350" cy="31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1394550" y="2700188"/>
            <a:ext cx="63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&amp; Research Question</a:t>
            </a:r>
            <a:endParaRPr sz="3700"/>
          </a:p>
        </p:txBody>
      </p:sp>
      <p:sp>
        <p:nvSpPr>
          <p:cNvPr id="476" name="Google Shape;476;p34"/>
          <p:cNvSpPr txBox="1">
            <a:spLocks noGrp="1"/>
          </p:cNvSpPr>
          <p:nvPr>
            <p:ph type="title" idx="2"/>
          </p:nvPr>
        </p:nvSpPr>
        <p:spPr>
          <a:xfrm>
            <a:off x="3931500" y="1376525"/>
            <a:ext cx="1281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>
            <a:spLocks noGrp="1"/>
          </p:cNvSpPr>
          <p:nvPr>
            <p:ph type="title"/>
          </p:nvPr>
        </p:nvSpPr>
        <p:spPr>
          <a:xfrm>
            <a:off x="866025" y="774050"/>
            <a:ext cx="7459500" cy="3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does Pokemon Type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impact overall stats?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Which Pokemon types tend to have the highest stats on average, after controlling for Evolution and Legendary Status?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>
            <a:spLocks noGrp="1"/>
          </p:cNvSpPr>
          <p:nvPr>
            <p:ph type="title"/>
          </p:nvPr>
        </p:nvSpPr>
        <p:spPr>
          <a:xfrm>
            <a:off x="720000" y="541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487" name="Google Shape;487;p36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was sourced from Alberto Barradas on kaggle.com</a:t>
            </a:r>
            <a:endParaRPr/>
          </a:p>
        </p:txBody>
      </p:sp>
      <p:graphicFrame>
        <p:nvGraphicFramePr>
          <p:cNvPr id="488" name="Google Shape;488;p36"/>
          <p:cNvGraphicFramePr/>
          <p:nvPr/>
        </p:nvGraphicFramePr>
        <p:xfrm>
          <a:off x="720000" y="17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{AE45CBE9-8FE4-49DA-AAB3-BBAFB6C5EDFC}</a:tableStyleId>
              </a:tblPr>
              <a:tblGrid>
                <a:gridCol w="17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Unique for each evolution of each pokémon “species”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Category of pokémon that determines what kind abilities it gets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Second Type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If they have a secondary type, what a pokémon’s secondary type if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Stats 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Sum of each pokémon’s HP, Attack, Defense, Special Attack, Special Defense, &amp; Speed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Generation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Pokémon games have been released in 6 generations over time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Evolution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= 1, 2, 3, 4.    *Not all pokémon have all evolutions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Legendary Status</a:t>
                      </a:r>
                      <a:endParaRPr sz="11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= 1 if observation is a legendary pokémon, 0 otherwise</a:t>
                      </a:r>
                      <a:endParaRPr sz="1000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65150" y="239113"/>
            <a:ext cx="1900175" cy="16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>
            <a:spLocks noGrp="1"/>
          </p:cNvSpPr>
          <p:nvPr>
            <p:ph type="title"/>
          </p:nvPr>
        </p:nvSpPr>
        <p:spPr>
          <a:xfrm>
            <a:off x="1394550" y="2700188"/>
            <a:ext cx="63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EDA &amp; Data Visualization</a:t>
            </a:r>
            <a:endParaRPr sz="3500"/>
          </a:p>
        </p:txBody>
      </p:sp>
      <p:sp>
        <p:nvSpPr>
          <p:cNvPr id="495" name="Google Shape;495;p37"/>
          <p:cNvSpPr txBox="1">
            <a:spLocks noGrp="1"/>
          </p:cNvSpPr>
          <p:nvPr>
            <p:ph type="title" idx="2"/>
          </p:nvPr>
        </p:nvSpPr>
        <p:spPr>
          <a:xfrm>
            <a:off x="3931500" y="1376525"/>
            <a:ext cx="1281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50" y="46650"/>
            <a:ext cx="555000" cy="5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223" y="3607089"/>
            <a:ext cx="1620050" cy="134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37" y="120625"/>
            <a:ext cx="8715125" cy="49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25" y="150225"/>
            <a:ext cx="7847549" cy="48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lf Introduction for College Admission by Slidesgo">
  <a:themeElements>
    <a:clrScheme name="Simple Light">
      <a:dk1>
        <a:srgbClr val="1D1D1D"/>
      </a:dk1>
      <a:lt1>
        <a:srgbClr val="FFFAF0"/>
      </a:lt1>
      <a:dk2>
        <a:srgbClr val="ED6A5A"/>
      </a:dk2>
      <a:lt2>
        <a:srgbClr val="ECE9B4"/>
      </a:lt2>
      <a:accent1>
        <a:srgbClr val="B6E0D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On-screen Show 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Open Sans</vt:lpstr>
      <vt:lpstr>Bebas Neue</vt:lpstr>
      <vt:lpstr>Anaheim</vt:lpstr>
      <vt:lpstr>Nunito</vt:lpstr>
      <vt:lpstr>Arial</vt:lpstr>
      <vt:lpstr>Nunito Light</vt:lpstr>
      <vt:lpstr>PT Sans</vt:lpstr>
      <vt:lpstr>Self Introduction for College Admission by Slidesgo</vt:lpstr>
      <vt:lpstr>Pokémon Total Stats    by Type, Evolution, &amp;                  .      Legendary Status</vt:lpstr>
      <vt:lpstr>How Pokémon Works</vt:lpstr>
      <vt:lpstr>How it Works</vt:lpstr>
      <vt:lpstr>Data &amp; Research Question</vt:lpstr>
      <vt:lpstr>How does Pokemon Type  impact overall stats?   Which Pokemon types tend to have the highest stats on average, after controlling for Evolution and Legendary Status?</vt:lpstr>
      <vt:lpstr>Our Data</vt:lpstr>
      <vt:lpstr>EDA &amp; Data Visualization</vt:lpstr>
      <vt:lpstr>PowerPoint Presentation</vt:lpstr>
      <vt:lpstr>PowerPoint Presentation</vt:lpstr>
      <vt:lpstr>PowerPoint Presentation</vt:lpstr>
      <vt:lpstr>PowerPoint Presentation</vt:lpstr>
      <vt:lpstr>Descriptive Model &amp; Priors</vt:lpstr>
      <vt:lpstr>Sampling Model</vt:lpstr>
      <vt:lpstr>Results</vt:lpstr>
      <vt:lpstr>Estimated Average Total Stats</vt:lpstr>
      <vt:lpstr>Estimated Average Total Stats</vt:lpstr>
      <vt:lpstr>Estimated Average Total Stats</vt:lpstr>
      <vt:lpstr>Results &amp; Conclusions</vt:lpstr>
      <vt:lpstr>Next Steps &amp; Ideas for Further Research</vt:lpstr>
      <vt:lpstr>References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Total Stats    by Type, Evolution, &amp;                  .      Legendary Status</dc:title>
  <dc:creator>Harley C</dc:creator>
  <cp:lastModifiedBy>Harley C</cp:lastModifiedBy>
  <cp:revision>1</cp:revision>
  <dcterms:modified xsi:type="dcterms:W3CDTF">2023-04-18T15:19:05Z</dcterms:modified>
</cp:coreProperties>
</file>