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3" r:id="rId4"/>
    <p:sldId id="260" r:id="rId5"/>
    <p:sldId id="262"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1C837AD-7305-461E-B903-F67894E6A185}"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1885237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837AD-7305-461E-B903-F67894E6A185}"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420144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837AD-7305-461E-B903-F67894E6A185}"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291915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C837AD-7305-461E-B903-F67894E6A185}"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121121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1C837AD-7305-461E-B903-F67894E6A185}" type="datetimeFigureOut">
              <a:rPr lang="en-US" smtClean="0"/>
              <a:t>6/30/2022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361386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1C837AD-7305-461E-B903-F67894E6A185}"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177055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1C837AD-7305-461E-B903-F67894E6A185}" type="datetimeFigureOut">
              <a:rPr lang="en-US" smtClean="0"/>
              <a:t>6/30/2022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1470701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1C837AD-7305-461E-B903-F67894E6A185}" type="datetimeFigureOut">
              <a:rPr lang="en-US" smtClean="0"/>
              <a:t>6/30/2022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335773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C837AD-7305-461E-B903-F67894E6A185}" type="datetimeFigureOut">
              <a:rPr lang="en-US" smtClean="0"/>
              <a:t>6/30/2022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962977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C837AD-7305-461E-B903-F67894E6A185}"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3183011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1C837AD-7305-461E-B903-F67894E6A185}" type="datetimeFigureOut">
              <a:rPr lang="en-US" smtClean="0"/>
              <a:t>6/30/2022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E002EF-D1B4-4BD0-964E-AF7151A0596F}" type="slidenum">
              <a:rPr lang="en-US" smtClean="0"/>
              <a:t>‹#›</a:t>
            </a:fld>
            <a:endParaRPr lang="en-US"/>
          </a:p>
        </p:txBody>
      </p:sp>
    </p:spTree>
    <p:extLst>
      <p:ext uri="{BB962C8B-B14F-4D97-AF65-F5344CB8AC3E}">
        <p14:creationId xmlns:p14="http://schemas.microsoft.com/office/powerpoint/2010/main" val="40076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C837AD-7305-461E-B903-F67894E6A185}" type="datetimeFigureOut">
              <a:rPr lang="en-US" smtClean="0"/>
              <a:t>6/30/2022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002EF-D1B4-4BD0-964E-AF7151A0596F}" type="slidenum">
              <a:rPr lang="en-US" smtClean="0"/>
              <a:t>‹#›</a:t>
            </a:fld>
            <a:endParaRPr lang="en-US"/>
          </a:p>
        </p:txBody>
      </p:sp>
    </p:spTree>
    <p:extLst>
      <p:ext uri="{BB962C8B-B14F-4D97-AF65-F5344CB8AC3E}">
        <p14:creationId xmlns:p14="http://schemas.microsoft.com/office/powerpoint/2010/main" val="1359006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Java (</a:t>
            </a:r>
            <a:r>
              <a:rPr lang="en-US" b="1" dirty="0" err="1" smtClean="0"/>
              <a:t>SpringBoot</a:t>
            </a:r>
            <a:r>
              <a:rPr lang="en-US" b="1" dirty="0" smtClean="0"/>
              <a:t> and </a:t>
            </a:r>
            <a:r>
              <a:rPr lang="en-US" b="1" dirty="0" smtClean="0"/>
              <a:t>React</a:t>
            </a:r>
            <a:r>
              <a:rPr lang="en-US" b="1" dirty="0" smtClean="0"/>
              <a:t> </a:t>
            </a:r>
            <a:r>
              <a:rPr lang="en-US" b="1" dirty="0" smtClean="0"/>
              <a:t>Project)                  Enterprise </a:t>
            </a:r>
            <a:r>
              <a:rPr lang="en-US" b="1" dirty="0"/>
              <a:t>Ecommerce Application</a:t>
            </a:r>
            <a:r>
              <a:rPr lang="en-US" dirty="0"/>
              <a:t/>
            </a:r>
            <a:br>
              <a:rPr lang="en-US" dirty="0"/>
            </a:br>
            <a:r>
              <a:rPr lang="en-US" dirty="0" smtClean="0"/>
              <a:t>                                   </a:t>
            </a:r>
            <a:r>
              <a:rPr lang="en-US" b="1" dirty="0" smtClean="0"/>
              <a:t>BRD</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Online Shopping is the process whereby consumers directly buy goods and services without any intermediary service over the internet. The goal of this website is to develop a web-based interface for </a:t>
            </a:r>
            <a:r>
              <a:rPr lang="en-US" dirty="0" err="1"/>
              <a:t>eCommerce</a:t>
            </a:r>
            <a:r>
              <a:rPr lang="en-US" dirty="0"/>
              <a:t> website, the website would be easy to use and hence the shopping experience pleasant for the users. </a:t>
            </a:r>
            <a:endParaRPr lang="en-US" dirty="0" smtClean="0"/>
          </a:p>
          <a:p>
            <a:pPr marL="0" indent="0">
              <a:buNone/>
            </a:pPr>
            <a:r>
              <a:rPr lang="en-US" dirty="0"/>
              <a:t> </a:t>
            </a:r>
            <a:r>
              <a:rPr lang="en-US" dirty="0" smtClean="0"/>
              <a:t>   The </a:t>
            </a:r>
            <a:r>
              <a:rPr lang="en-US" dirty="0"/>
              <a:t>main goal of this website is:</a:t>
            </a:r>
          </a:p>
          <a:p>
            <a:r>
              <a:rPr lang="en-US" dirty="0"/>
              <a:t> </a:t>
            </a:r>
            <a:r>
              <a:rPr lang="en-US" dirty="0" smtClean="0"/>
              <a:t>To </a:t>
            </a:r>
            <a:r>
              <a:rPr lang="en-US" dirty="0"/>
              <a:t>develop an easy to use web-based interface where customers can search for products, view a complete description of the product and order the product. </a:t>
            </a:r>
          </a:p>
          <a:p>
            <a:r>
              <a:rPr lang="en-US" dirty="0" smtClean="0"/>
              <a:t>Reach </a:t>
            </a:r>
            <a:r>
              <a:rPr lang="en-US" dirty="0"/>
              <a:t>out to a larger audience - internet access is becoming so mainstream now that your product/service can reach almost everyone on the planet with an internet-enabled device.</a:t>
            </a:r>
          </a:p>
          <a:p>
            <a:r>
              <a:rPr lang="en-US" dirty="0"/>
              <a:t> </a:t>
            </a:r>
            <a:r>
              <a:rPr lang="en-US" dirty="0" smtClean="0"/>
              <a:t>Your </a:t>
            </a:r>
            <a:r>
              <a:rPr lang="en-US" dirty="0"/>
              <a:t>virtual shop remains open and operational 24x7 even if you/your </a:t>
            </a:r>
            <a:r>
              <a:rPr lang="en-US" dirty="0" smtClean="0"/>
              <a:t>employee </a:t>
            </a:r>
            <a:r>
              <a:rPr lang="en-US" dirty="0"/>
              <a:t>are not working- this might not be wholly true if your product is a service-which requires immediate human-intervention.</a:t>
            </a:r>
          </a:p>
        </p:txBody>
      </p:sp>
    </p:spTree>
    <p:extLst>
      <p:ext uri="{BB962C8B-B14F-4D97-AF65-F5344CB8AC3E}">
        <p14:creationId xmlns:p14="http://schemas.microsoft.com/office/powerpoint/2010/main" val="1898282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Registration</a:t>
            </a:r>
            <a:r>
              <a:rPr lang="en-US" dirty="0"/>
              <a:t>: - A new user will have to register in the system by providing essential details in order to view the products in the system. The admin must accept a new user by unblocking him.</a:t>
            </a:r>
          </a:p>
          <a:p>
            <a:r>
              <a:rPr lang="en-US" dirty="0"/>
              <a:t> Login: - A user must login with his user name and password to the system after registration. </a:t>
            </a:r>
          </a:p>
          <a:p>
            <a:r>
              <a:rPr lang="en-US" dirty="0"/>
              <a:t>Add Products :The shopping cart project contains different kind of products. The products can be classified into different categories by name. Admin can add new products into the existing system with all its details including an image. </a:t>
            </a:r>
          </a:p>
          <a:p>
            <a:r>
              <a:rPr lang="en-US" dirty="0"/>
              <a:t>View Products: - User can view the list of products based on their names after successful login. A detailed description of a particular product with product name, products details, product image, price can be viewed by users. </a:t>
            </a:r>
          </a:p>
          <a:p>
            <a:r>
              <a:rPr lang="en-US" dirty="0"/>
              <a:t>Delete Products: - Administrator can delete the products based on the stock of that particular product. </a:t>
            </a:r>
          </a:p>
          <a:p>
            <a:r>
              <a:rPr lang="en-US" dirty="0"/>
              <a:t>Search products: - Admin will have a list view of all the existing products. He can also search for a particular product by name. </a:t>
            </a:r>
          </a:p>
          <a:p>
            <a:r>
              <a:rPr lang="en-US" dirty="0"/>
              <a:t>View Order: - Administrator can view the Orders which is generated by the users. He can verify the details of the purchase. </a:t>
            </a:r>
          </a:p>
          <a:p>
            <a:r>
              <a:rPr lang="en-US" dirty="0"/>
              <a:t>Delete Order: - Admin can delete order from the orders list when the product is taken for delivery. Add to cart: - The user can add the desired product into his cart by clicking add to cart option on the product. He can view his cart by clicking on the cart button. All products added by cart can be viewed.</a:t>
            </a:r>
          </a:p>
        </p:txBody>
      </p:sp>
    </p:spTree>
    <p:extLst>
      <p:ext uri="{BB962C8B-B14F-4D97-AF65-F5344CB8AC3E}">
        <p14:creationId xmlns:p14="http://schemas.microsoft.com/office/powerpoint/2010/main" val="372217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ERD</a:t>
            </a:r>
            <a:endParaRPr lang="en-US" dirty="0"/>
          </a:p>
        </p:txBody>
      </p:sp>
      <p:pic>
        <p:nvPicPr>
          <p:cNvPr id="4" name="Content Placeholder 3"/>
          <p:cNvPicPr>
            <a:picLocks noGrp="1" noChangeAspect="1"/>
          </p:cNvPicPr>
          <p:nvPr>
            <p:ph idx="1"/>
          </p:nvPr>
        </p:nvPicPr>
        <p:blipFill>
          <a:blip r:embed="rId2"/>
          <a:stretch>
            <a:fillRect/>
          </a:stretch>
        </p:blipFill>
        <p:spPr>
          <a:xfrm>
            <a:off x="3357298" y="1825625"/>
            <a:ext cx="5477403" cy="4351338"/>
          </a:xfrm>
          <a:prstGeom prst="rect">
            <a:avLst/>
          </a:prstGeom>
        </p:spPr>
      </p:pic>
    </p:spTree>
    <p:extLst>
      <p:ext uri="{BB962C8B-B14F-4D97-AF65-F5344CB8AC3E}">
        <p14:creationId xmlns:p14="http://schemas.microsoft.com/office/powerpoint/2010/main" val="93403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Responsibilities	</a:t>
            </a:r>
            <a:endParaRPr lang="en-US" dirty="0"/>
          </a:p>
        </p:txBody>
      </p:sp>
      <p:sp>
        <p:nvSpPr>
          <p:cNvPr id="3" name="Content Placeholder 2"/>
          <p:cNvSpPr>
            <a:spLocks noGrp="1"/>
          </p:cNvSpPr>
          <p:nvPr>
            <p:ph idx="1"/>
          </p:nvPr>
        </p:nvSpPr>
        <p:spPr/>
        <p:txBody>
          <a:bodyPr/>
          <a:lstStyle/>
          <a:p>
            <a:r>
              <a:rPr lang="en-US" dirty="0"/>
              <a:t>Show a list of products</a:t>
            </a:r>
          </a:p>
          <a:p>
            <a:r>
              <a:rPr lang="en-US" dirty="0"/>
              <a:t>Add products to a shopping cart (CRUD)</a:t>
            </a:r>
          </a:p>
          <a:p>
            <a:r>
              <a:rPr lang="en-US" dirty="0"/>
              <a:t>Shopping cart checkout</a:t>
            </a:r>
          </a:p>
          <a:p>
            <a:r>
              <a:rPr lang="en-US" dirty="0"/>
              <a:t>User login/logout security</a:t>
            </a:r>
          </a:p>
          <a:p>
            <a:r>
              <a:rPr lang="en-US" dirty="0"/>
              <a:t>Track user orders for logged in users</a:t>
            </a:r>
          </a:p>
        </p:txBody>
      </p:sp>
    </p:spTree>
    <p:extLst>
      <p:ext uri="{BB962C8B-B14F-4D97-AF65-F5344CB8AC3E}">
        <p14:creationId xmlns:p14="http://schemas.microsoft.com/office/powerpoint/2010/main" val="394960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of Technologies to be used</a:t>
            </a:r>
            <a:endParaRPr lang="en-US" dirty="0"/>
          </a:p>
        </p:txBody>
      </p:sp>
      <p:sp>
        <p:nvSpPr>
          <p:cNvPr id="3" name="Content Placeholder 2"/>
          <p:cNvSpPr>
            <a:spLocks noGrp="1"/>
          </p:cNvSpPr>
          <p:nvPr>
            <p:ph idx="1"/>
          </p:nvPr>
        </p:nvSpPr>
        <p:spPr/>
        <p:txBody>
          <a:bodyPr/>
          <a:lstStyle/>
          <a:p>
            <a:r>
              <a:rPr lang="en-US" dirty="0" err="1" smtClean="0"/>
              <a:t>SpringBoot</a:t>
            </a:r>
            <a:r>
              <a:rPr lang="en-US" dirty="0" smtClean="0"/>
              <a:t> as a Back End</a:t>
            </a:r>
          </a:p>
          <a:p>
            <a:r>
              <a:rPr lang="en-US" dirty="0" smtClean="0"/>
              <a:t>React as Front End</a:t>
            </a:r>
          </a:p>
          <a:p>
            <a:r>
              <a:rPr lang="en-US" dirty="0" smtClean="0"/>
              <a:t>Maven</a:t>
            </a:r>
          </a:p>
          <a:p>
            <a:r>
              <a:rPr lang="en-US" dirty="0" smtClean="0"/>
              <a:t>MySQL DB</a:t>
            </a:r>
          </a:p>
          <a:p>
            <a:r>
              <a:rPr lang="en-US" dirty="0" smtClean="0"/>
              <a:t>Deployment to Azure</a:t>
            </a:r>
          </a:p>
          <a:p>
            <a:r>
              <a:rPr lang="en-US" dirty="0" smtClean="0"/>
              <a:t>Stripe Payment Gateway</a:t>
            </a:r>
          </a:p>
          <a:p>
            <a:r>
              <a:rPr lang="en-US" dirty="0" smtClean="0"/>
              <a:t>OAuth2.0 </a:t>
            </a:r>
            <a:r>
              <a:rPr lang="en-US" dirty="0" err="1" smtClean="0"/>
              <a:t>Okta</a:t>
            </a:r>
            <a:r>
              <a:rPr lang="en-US" dirty="0" smtClean="0"/>
              <a:t> Authentication and Authorization.</a:t>
            </a:r>
          </a:p>
          <a:p>
            <a:endParaRPr lang="en-US" dirty="0" smtClean="0"/>
          </a:p>
          <a:p>
            <a:endParaRPr lang="en-US" dirty="0" smtClean="0"/>
          </a:p>
          <a:p>
            <a:endParaRPr lang="en-US" dirty="0"/>
          </a:p>
        </p:txBody>
      </p:sp>
    </p:spTree>
    <p:extLst>
      <p:ext uri="{BB962C8B-B14F-4D97-AF65-F5344CB8AC3E}">
        <p14:creationId xmlns:p14="http://schemas.microsoft.com/office/powerpoint/2010/main" val="88936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Deployment to Azure</a:t>
            </a:r>
            <a:endParaRPr lang="en-US" dirty="0"/>
          </a:p>
        </p:txBody>
      </p:sp>
      <p:sp>
        <p:nvSpPr>
          <p:cNvPr id="3" name="Content Placeholder 2"/>
          <p:cNvSpPr>
            <a:spLocks noGrp="1"/>
          </p:cNvSpPr>
          <p:nvPr>
            <p:ph idx="1"/>
          </p:nvPr>
        </p:nvSpPr>
        <p:spPr/>
        <p:txBody>
          <a:bodyPr/>
          <a:lstStyle/>
          <a:p>
            <a:r>
              <a:rPr lang="en-US" dirty="0" smtClean="0"/>
              <a:t>GitHub Actions- CI CD </a:t>
            </a:r>
          </a:p>
          <a:p>
            <a:r>
              <a:rPr lang="en-US" dirty="0" err="1" smtClean="0"/>
              <a:t>SonarClould</a:t>
            </a:r>
            <a:r>
              <a:rPr lang="en-US" dirty="0" smtClean="0"/>
              <a:t> for Static Code </a:t>
            </a:r>
            <a:r>
              <a:rPr lang="en-US" dirty="0" err="1" smtClean="0"/>
              <a:t>Analyser</a:t>
            </a:r>
            <a:endParaRPr lang="en-US" dirty="0" smtClean="0"/>
          </a:p>
          <a:p>
            <a:r>
              <a:rPr lang="en-US" dirty="0" smtClean="0"/>
              <a:t>Jacoco – for code coverage</a:t>
            </a:r>
          </a:p>
          <a:p>
            <a:r>
              <a:rPr lang="en-US" dirty="0" smtClean="0"/>
              <a:t>Azure App Insight for Logging</a:t>
            </a:r>
          </a:p>
          <a:p>
            <a:endParaRPr lang="en-US" dirty="0" smtClean="0"/>
          </a:p>
          <a:p>
            <a:endParaRPr lang="en-US" dirty="0"/>
          </a:p>
        </p:txBody>
      </p:sp>
    </p:spTree>
    <p:extLst>
      <p:ext uri="{BB962C8B-B14F-4D97-AF65-F5344CB8AC3E}">
        <p14:creationId xmlns:p14="http://schemas.microsoft.com/office/powerpoint/2010/main" val="631799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528</Words>
  <Application>Microsoft Office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Java (SpringBoot and React Project)                  Enterprise Ecommerce Application                                    BRD</vt:lpstr>
      <vt:lpstr>Functional Requirement</vt:lpstr>
      <vt:lpstr>ERD</vt:lpstr>
      <vt:lpstr>List of Responsibilities </vt:lpstr>
      <vt:lpstr>List of Technologies to be used</vt:lpstr>
      <vt:lpstr>Deployment to Azure</vt:lpstr>
    </vt:vector>
  </TitlesOfParts>
  <Company>HCL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(SpringBoot and React Project)                  Enterprise Ecommerce Application                                    BRD</dc:title>
  <dc:creator>Saravanan Padmanabhan [External]</dc:creator>
  <cp:lastModifiedBy>Saravanan Padmanabhan [External]</cp:lastModifiedBy>
  <cp:revision>4</cp:revision>
  <dcterms:created xsi:type="dcterms:W3CDTF">2022-06-30T16:53:15Z</dcterms:created>
  <dcterms:modified xsi:type="dcterms:W3CDTF">2022-06-30T17:04:09Z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98d3520b-ac71-404b-aecc-f42b55fcc268</vt:lpwstr>
  </property>
  <property fmtid="{D5CDD505-2E9C-101B-9397-08002B2CF9AE}" pid="3" name="HCLClassification">
    <vt:lpwstr>HCL_Cla5s_C0nf1dent1al</vt:lpwstr>
  </property>
</Properties>
</file>