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1809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672" y="712188"/>
            <a:ext cx="12192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 t="1421" r="57382" b="50001"/>
          <a:stretch/>
        </p:blipFill>
        <p:spPr bwMode="auto">
          <a:xfrm>
            <a:off x="3394282" y="1045342"/>
            <a:ext cx="604684" cy="66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91680" y="908720"/>
            <a:ext cx="504056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943708" y="1124744"/>
            <a:ext cx="25202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762463" y="1155485"/>
            <a:ext cx="25202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8" y="2708920"/>
            <a:ext cx="1809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300" y="2728412"/>
            <a:ext cx="12192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 t="1421" r="57382" b="50001"/>
          <a:stretch/>
        </p:blipFill>
        <p:spPr bwMode="auto">
          <a:xfrm>
            <a:off x="3435910" y="3061566"/>
            <a:ext cx="604684" cy="66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矩形 12"/>
          <p:cNvSpPr/>
          <p:nvPr/>
        </p:nvSpPr>
        <p:spPr>
          <a:xfrm>
            <a:off x="1567115" y="3138357"/>
            <a:ext cx="679301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735639" y="3392996"/>
            <a:ext cx="25202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588224" y="3392996"/>
            <a:ext cx="25202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9" y="4509120"/>
            <a:ext cx="18097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41" y="4528612"/>
            <a:ext cx="12192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5" t="1421" r="57382" b="50001"/>
          <a:stretch/>
        </p:blipFill>
        <p:spPr bwMode="auto">
          <a:xfrm>
            <a:off x="3521751" y="4861766"/>
            <a:ext cx="604684" cy="666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矩形 18"/>
          <p:cNvSpPr/>
          <p:nvPr/>
        </p:nvSpPr>
        <p:spPr>
          <a:xfrm>
            <a:off x="1142179" y="4528612"/>
            <a:ext cx="679301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310703" y="4761148"/>
            <a:ext cx="25202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54886" y="4771153"/>
            <a:ext cx="252028" cy="2520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4932040" y="1124744"/>
            <a:ext cx="432048" cy="46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4996827" y="3246369"/>
            <a:ext cx="432048" cy="46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箭头 23"/>
          <p:cNvSpPr/>
          <p:nvPr/>
        </p:nvSpPr>
        <p:spPr>
          <a:xfrm>
            <a:off x="5148064" y="5042224"/>
            <a:ext cx="432048" cy="469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70095" y="34285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结构元素</a:t>
            </a:r>
          </a:p>
        </p:txBody>
      </p:sp>
      <p:sp>
        <p:nvSpPr>
          <p:cNvPr id="26" name="矩形 25"/>
          <p:cNvSpPr/>
          <p:nvPr/>
        </p:nvSpPr>
        <p:spPr>
          <a:xfrm>
            <a:off x="882719" y="1581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原二值图形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5811486" y="31059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腐蚀后的二值图形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57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黄灿民</dc:creator>
  <cp:lastModifiedBy>黄灿民</cp:lastModifiedBy>
  <cp:revision>3</cp:revision>
  <dcterms:created xsi:type="dcterms:W3CDTF">2025-06-24T13:20:21Z</dcterms:created>
  <dcterms:modified xsi:type="dcterms:W3CDTF">2025-06-24T13:29:49Z</dcterms:modified>
</cp:coreProperties>
</file>