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6FD2E-0A5E-80C4-D92A-18B0DBD8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BA8DE-7F7B-FF7E-7C41-676876A32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C88F7-6FBA-05F7-8924-C8A6510E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783ED-513D-AD63-ACCD-25DB65E7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5740-F693-5499-7C93-7FB4242B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AAA0-3B58-B4DE-97E5-F5847157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AA0EC-32F6-21E5-52CD-36346089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CA7C9-0F1A-5666-51B7-5282F964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6029E-361F-AC98-5D42-DBE35A64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FE61B-D889-9495-D53E-127D7ED9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9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535D2F-90B8-51F0-459F-F8BE9F607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E713F-F252-D3E1-78F7-93247841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8666D-1600-123B-3452-F7C2B693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D9718-93C9-61D6-5489-98CE9546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E8870-EC9A-46DC-3200-F4A0AE28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DC132-7626-510A-4EF6-72316C8A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28C71-8491-1999-BF02-22E48DE28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A7450-A9F2-91BA-F0E1-B8E3179E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2A1D4-C3B5-25DB-6D47-E7E96CDC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72EAB-EC65-A5B9-4057-05F0EBC4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210C-3581-F79C-8277-77313C99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91B9A-EBAE-AB16-8EAF-0033B45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56230-2D27-A2A6-8D2E-339854B4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F9E0-F329-2470-A919-5CDAF5A5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476E0-7405-A5A4-0D0D-76437856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0678-FAA1-902A-60D2-F7C8B7EF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A5B49-5F11-7234-D409-6A492D4C8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81734A-6281-511F-C2B6-F482195DE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DF1E3-3DE8-75A0-AAAC-88FBCE09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1EEAF-B89F-BD38-C87E-48256416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38932-E9B9-1951-7A5D-417740D8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9488-88F7-63FB-5C30-30B8AC53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9DBB6-539E-0995-E7E0-ED7C5896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CC6D0-1013-D8D1-79EF-AFAEFA21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6BA5D0-AE21-C8E6-461A-A8B766979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8FFE83-C50D-6EA8-35BA-67F3997C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BF361A-1EB1-EDB8-D2F4-84D2C720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638AC-E820-27CB-D12C-FED2170C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40BD8E-A127-D53D-E7E3-630EA8AD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7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BCCA2-607D-D7FF-60AD-5D82BBBE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C30F27-C754-318E-F283-CBC6064A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7B573C-B334-914E-4883-C11FEC5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0F9F39-9522-C64C-2438-E83125D5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4D7DFD-4D8B-4524-B456-6E43C71D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72064E-B3A8-0199-AFA7-973596BF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5B76F-D67E-CA1C-92E4-B497B2A4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20E3-CC90-43E3-EB1C-017C51A2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3B7A7-579D-E4D0-0BB4-035F9FB4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FAB48-F742-F0EB-5AFA-50EE9282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F251F-287C-EB03-8DA4-17085AA1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81D7B-B1DE-5EC4-47E5-5AE30367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4D565-4B19-8FFB-9EC2-60AFBB45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93C1-FCEF-65EA-9D40-9DA269F3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4C3DDB-65D1-0548-669B-8488A34E3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27848-5610-005E-4BCB-185A9BD6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B334F-B724-6853-5E4B-8A616444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4FA46-F054-301F-AEF2-1DDDE81B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C6CF4-066E-E9F4-3416-A9C8D5CE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8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64DA03-1F06-8C63-6EE1-46185ADF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E101D-1F5F-3712-452F-308A822A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2466A-35A9-950B-2846-5C4FAD37D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6DA6-3196-42D2-9C20-B15E07B22CEC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AB66-0FFA-1F7E-F6C9-DB87197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A24B9-5454-7F76-92CE-D0819B01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FC43-2FF2-4163-89B8-AEC9081B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ABC4D6-8A63-D71B-013C-87439B116F84}"/>
              </a:ext>
            </a:extLst>
          </p:cNvPr>
          <p:cNvSpPr/>
          <p:nvPr/>
        </p:nvSpPr>
        <p:spPr>
          <a:xfrm>
            <a:off x="1367611" y="700922"/>
            <a:ext cx="946964" cy="3800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ED239-0FD6-4A06-2B40-A864EFEE0F72}"/>
              </a:ext>
            </a:extLst>
          </p:cNvPr>
          <p:cNvSpPr/>
          <p:nvPr/>
        </p:nvSpPr>
        <p:spPr>
          <a:xfrm>
            <a:off x="1367611" y="1460541"/>
            <a:ext cx="1589902" cy="3800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4A88C1-8DBD-D5F1-655A-3CBDCEA4942C}"/>
              </a:ext>
            </a:extLst>
          </p:cNvPr>
          <p:cNvSpPr/>
          <p:nvPr/>
        </p:nvSpPr>
        <p:spPr>
          <a:xfrm>
            <a:off x="1367611" y="2296360"/>
            <a:ext cx="1589902" cy="3800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displayCard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5F98B-3F5D-80B1-CC54-EF43A6296E77}"/>
              </a:ext>
            </a:extLst>
          </p:cNvPr>
          <p:cNvSpPr/>
          <p:nvPr/>
        </p:nvSpPr>
        <p:spPr>
          <a:xfrm>
            <a:off x="4206061" y="1341479"/>
            <a:ext cx="1589902" cy="3800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6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cm</dc:creator>
  <cp:lastModifiedBy>hyeon cm</cp:lastModifiedBy>
  <cp:revision>1</cp:revision>
  <dcterms:created xsi:type="dcterms:W3CDTF">2022-06-24T12:08:03Z</dcterms:created>
  <dcterms:modified xsi:type="dcterms:W3CDTF">2022-06-24T12:08:31Z</dcterms:modified>
</cp:coreProperties>
</file>