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ontiki-os.org/" TargetMode="External"/><Relationship Id="rId4" Type="http://schemas.openxmlformats.org/officeDocument/2006/relationships/hyperlink" Target="https://www.riot-os.org/" TargetMode="External"/><Relationship Id="rId5" Type="http://schemas.openxmlformats.org/officeDocument/2006/relationships/hyperlink" Target="https://www.zephyrproject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Internet_of_Thing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home.labs.mediatek.com/" TargetMode="External"/><Relationship Id="rId4" Type="http://schemas.openxmlformats.org/officeDocument/2006/relationships/hyperlink" Target="https://github.com/marvell-iot/aws_starter_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and Protocol to watch for IoT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Nguyễn Quốc Đính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/>
              <a:t>twitter: @nqdinh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github: nqd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SG, 24/4/2016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6LowPAN - Lowest power requirement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2.4 Ghz: TI CC2650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Sub Ghz: TI CC1310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Need gateway (Linux power usually)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Cellular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 really cheap solution (&gt; $20)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particle.io module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Mediatek MT2502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Projects to watch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Really low power (6LowPAN, Bluetooth)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Contiki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http://www.contiki-os.org/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RIOT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https://www.riot-os.org/</a:t>
            </a:r>
            <a:r>
              <a:rPr lang="en" sz="1400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Zephyr (Linux foundation)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https://www.zephyrproject.org/</a:t>
            </a:r>
            <a:r>
              <a:rPr lang="en" sz="1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Wifi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FreeRTOS + LwIP/PicoTCP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OpenWRT (Linux)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to use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use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Build your in house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public cloud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Public cloud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AWS IoT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IBM Bluemix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“Internet of Objects”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“Machine to Machine Era”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“Internet of Everythings”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“Web of Things”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The Internet of Things (IoT) is the network of physical objects - devices, vehicles, buildings and other items - embedded with electronics, software, sensors, and network connectivity that enables these objects to collect and exchange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(Wikipedia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https://en.wikipedia.org/wiki/Internet_of_Things</a:t>
            </a:r>
            <a:r>
              <a:rPr lang="en" sz="1000">
                <a:solidFill>
                  <a:srgbClr val="595959"/>
                </a:solidFill>
              </a:rPr>
              <a:t> 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architecture - Standards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595959"/>
                </a:solidFill>
              </a:rPr>
              <a:t>TCP/IP, no property protocol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595959"/>
                </a:solidFill>
              </a:rPr>
              <a:t>IETF 6LoWPAN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transport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RESTful (HTTP)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IETF's Constrained Application Protocol (COAP)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MQTT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 2.0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Fog computing (?)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Datalink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4G/3G/GPRS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IEEE 802.11 (Wifi)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IEEE 802.15.1 (Bluetooth)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IEEE 802.15.4 (Zigbee/6LowPAN)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to watch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Wifi - Easy to connect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ESP8266 (esp8266.com)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Arduino IDE compatible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Very cheap (&lt; $2)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Very popular to tinker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ESP32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Wifi + BLE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TBA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674" y="1251125"/>
            <a:ext cx="4490624" cy="27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Wifi - More serious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TI (CC3200)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Mediatek Lab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http://home.labs.mediatek.com/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Marvell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https://github.com/marvell-iot/aws_starter_sdk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