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6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1" r:id="rId2"/>
    <p:sldMasterId id="2147483994" r:id="rId3"/>
    <p:sldMasterId id="2147484006" r:id="rId4"/>
    <p:sldMasterId id="2147484701" r:id="rId5"/>
    <p:sldMasterId id="2147484773" r:id="rId6"/>
    <p:sldMasterId id="2147484808" r:id="rId7"/>
  </p:sldMasterIdLst>
  <p:notesMasterIdLst>
    <p:notesMasterId r:id="rId18"/>
  </p:notesMasterIdLst>
  <p:sldIdLst>
    <p:sldId id="329" r:id="rId8"/>
    <p:sldId id="343" r:id="rId9"/>
    <p:sldId id="332" r:id="rId10"/>
    <p:sldId id="344" r:id="rId11"/>
    <p:sldId id="331" r:id="rId12"/>
    <p:sldId id="334" r:id="rId13"/>
    <p:sldId id="335" r:id="rId14"/>
    <p:sldId id="342" r:id="rId15"/>
    <p:sldId id="341" r:id="rId16"/>
    <p:sldId id="33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4423"/>
    <a:srgbClr val="FFFFFF"/>
    <a:srgbClr val="FCB940"/>
    <a:srgbClr val="996633"/>
    <a:srgbClr val="008080"/>
    <a:srgbClr val="FF9900"/>
    <a:srgbClr val="FFCC00"/>
    <a:srgbClr val="27A7D2"/>
    <a:srgbClr val="0099CC"/>
    <a:srgbClr val="15C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 autoAdjust="0"/>
  </p:normalViewPr>
  <p:slideViewPr>
    <p:cSldViewPr>
      <p:cViewPr>
        <p:scale>
          <a:sx n="122" d="100"/>
          <a:sy n="122" d="100"/>
        </p:scale>
        <p:origin x="-90" y="-3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621681-E824-4015-A55C-ADE4CAE51847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F225C9-0400-4E76-B806-AB08D09CCC4B}">
      <dgm:prSet phldrT="[Text]"/>
      <dgm:spPr/>
      <dgm:t>
        <a:bodyPr/>
        <a:lstStyle/>
        <a:p>
          <a:endParaRPr lang="en-US" dirty="0"/>
        </a:p>
      </dgm:t>
    </dgm:pt>
    <dgm:pt modelId="{2528FA06-4B60-4B20-81F4-B577E48F4567}" type="parTrans" cxnId="{745C5758-E02D-4678-914B-D739507628BE}">
      <dgm:prSet/>
      <dgm:spPr/>
      <dgm:t>
        <a:bodyPr/>
        <a:lstStyle/>
        <a:p>
          <a:endParaRPr lang="en-US"/>
        </a:p>
      </dgm:t>
    </dgm:pt>
    <dgm:pt modelId="{BB6D1EFB-691F-4697-BAEE-9FC4A58723F1}" type="sibTrans" cxnId="{745C5758-E02D-4678-914B-D739507628BE}">
      <dgm:prSet/>
      <dgm:spPr/>
      <dgm:t>
        <a:bodyPr/>
        <a:lstStyle/>
        <a:p>
          <a:endParaRPr lang="en-US"/>
        </a:p>
      </dgm:t>
    </dgm:pt>
    <dgm:pt modelId="{9AAEE529-681F-4F5C-8A0B-02BFE41070AE}">
      <dgm:prSet/>
      <dgm:spPr/>
      <dgm:t>
        <a:bodyPr/>
        <a:lstStyle/>
        <a:p>
          <a:endParaRPr lang="en-US"/>
        </a:p>
      </dgm:t>
    </dgm:pt>
    <dgm:pt modelId="{9C2CA93E-1578-4C49-A7A3-F22A928E67E8}" type="parTrans" cxnId="{66CF6E34-EE7F-4533-8ADE-9BD60FCD1CDD}">
      <dgm:prSet/>
      <dgm:spPr/>
      <dgm:t>
        <a:bodyPr/>
        <a:lstStyle/>
        <a:p>
          <a:endParaRPr lang="en-US"/>
        </a:p>
      </dgm:t>
    </dgm:pt>
    <dgm:pt modelId="{84B925B0-877C-457C-87C3-F5C72D8459A4}" type="sibTrans" cxnId="{66CF6E34-EE7F-4533-8ADE-9BD60FCD1CDD}">
      <dgm:prSet/>
      <dgm:spPr/>
      <dgm:t>
        <a:bodyPr/>
        <a:lstStyle/>
        <a:p>
          <a:endParaRPr lang="en-US"/>
        </a:p>
      </dgm:t>
    </dgm:pt>
    <dgm:pt modelId="{8711B8F2-BFEF-4942-AF71-4F866991860E}">
      <dgm:prSet phldrT="[Text]"/>
      <dgm:spPr/>
      <dgm:t>
        <a:bodyPr/>
        <a:lstStyle/>
        <a:p>
          <a:endParaRPr lang="en-US" dirty="0"/>
        </a:p>
      </dgm:t>
    </dgm:pt>
    <dgm:pt modelId="{705FE578-D6FA-427E-A511-0AEAFE567CF5}" type="sibTrans" cxnId="{23B70CC0-22F8-4E0B-A9DF-1FCC8C06837F}">
      <dgm:prSet/>
      <dgm:spPr/>
      <dgm:t>
        <a:bodyPr/>
        <a:lstStyle/>
        <a:p>
          <a:endParaRPr lang="en-US"/>
        </a:p>
      </dgm:t>
    </dgm:pt>
    <dgm:pt modelId="{96EEF5C1-FD67-4348-A5D8-6BED883FE89C}" type="parTrans" cxnId="{23B70CC0-22F8-4E0B-A9DF-1FCC8C06837F}">
      <dgm:prSet/>
      <dgm:spPr/>
      <dgm:t>
        <a:bodyPr/>
        <a:lstStyle/>
        <a:p>
          <a:endParaRPr lang="en-US"/>
        </a:p>
      </dgm:t>
    </dgm:pt>
    <dgm:pt modelId="{E8F88C42-F39D-4049-AC0A-AA8425DFF9C2}">
      <dgm:prSet phldrT="[Text]"/>
      <dgm:spPr/>
      <dgm:t>
        <a:bodyPr/>
        <a:lstStyle/>
        <a:p>
          <a:endParaRPr lang="en-US" dirty="0"/>
        </a:p>
      </dgm:t>
    </dgm:pt>
    <dgm:pt modelId="{8D78FDF0-7920-4968-B92F-D9C7A1AE3F9D}" type="sibTrans" cxnId="{B52B7262-8ED7-46FF-B2B8-7E47FC539E58}">
      <dgm:prSet/>
      <dgm:spPr/>
      <dgm:t>
        <a:bodyPr/>
        <a:lstStyle/>
        <a:p>
          <a:endParaRPr lang="en-US"/>
        </a:p>
      </dgm:t>
    </dgm:pt>
    <dgm:pt modelId="{C5CD358F-0771-41E2-8E1E-31F23C9B928C}" type="parTrans" cxnId="{B52B7262-8ED7-46FF-B2B8-7E47FC539E58}">
      <dgm:prSet/>
      <dgm:spPr/>
      <dgm:t>
        <a:bodyPr/>
        <a:lstStyle/>
        <a:p>
          <a:endParaRPr lang="en-US"/>
        </a:p>
      </dgm:t>
    </dgm:pt>
    <dgm:pt modelId="{2C430157-6959-4D18-8202-D98519762CBF}" type="pres">
      <dgm:prSet presAssocID="{B1621681-E824-4015-A55C-ADE4CAE5184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A3494A-81E1-4096-AF8E-4EFB1B2CFA31}" type="pres">
      <dgm:prSet presAssocID="{11F225C9-0400-4E76-B806-AB08D09CCC4B}" presName="composite" presStyleCnt="0"/>
      <dgm:spPr/>
    </dgm:pt>
    <dgm:pt modelId="{D0E40AD5-03D4-4F5C-A9BD-149816080C93}" type="pres">
      <dgm:prSet presAssocID="{11F225C9-0400-4E76-B806-AB08D09CCC4B}" presName="LShape" presStyleLbl="alignNode1" presStyleIdx="0" presStyleCnt="7"/>
      <dgm:spPr>
        <a:solidFill>
          <a:schemeClr val="bg2"/>
        </a:solidFill>
        <a:ln>
          <a:noFill/>
        </a:ln>
      </dgm:spPr>
    </dgm:pt>
    <dgm:pt modelId="{E1A39617-4777-41B2-958E-8E7E0643A5BC}" type="pres">
      <dgm:prSet presAssocID="{11F225C9-0400-4E76-B806-AB08D09CCC4B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A1D784-C673-495A-A264-F01015F7C906}" type="pres">
      <dgm:prSet presAssocID="{11F225C9-0400-4E76-B806-AB08D09CCC4B}" presName="Triangle" presStyleLbl="alignNode1" presStyleIdx="1" presStyleCnt="7" custLinFactNeighborY="43336"/>
      <dgm:spPr>
        <a:solidFill>
          <a:schemeClr val="bg2"/>
        </a:solidFill>
        <a:ln>
          <a:noFill/>
        </a:ln>
      </dgm:spPr>
    </dgm:pt>
    <dgm:pt modelId="{CF7CB021-DBA9-4FD8-8977-AB21D1FF1D72}" type="pres">
      <dgm:prSet presAssocID="{BB6D1EFB-691F-4697-BAEE-9FC4A58723F1}" presName="sibTrans" presStyleCnt="0"/>
      <dgm:spPr/>
    </dgm:pt>
    <dgm:pt modelId="{20FB88FD-48A8-4AF8-9988-B357997842E2}" type="pres">
      <dgm:prSet presAssocID="{BB6D1EFB-691F-4697-BAEE-9FC4A58723F1}" presName="space" presStyleCnt="0"/>
      <dgm:spPr/>
    </dgm:pt>
    <dgm:pt modelId="{C0AC245B-09A6-434C-A330-2DF838E9BA21}" type="pres">
      <dgm:prSet presAssocID="{E8F88C42-F39D-4049-AC0A-AA8425DFF9C2}" presName="composite" presStyleCnt="0"/>
      <dgm:spPr/>
    </dgm:pt>
    <dgm:pt modelId="{5C09D81E-82D2-41FA-9E7B-7B644540A9FD}" type="pres">
      <dgm:prSet presAssocID="{E8F88C42-F39D-4049-AC0A-AA8425DFF9C2}" presName="LShape" presStyleLbl="alignNode1" presStyleIdx="2" presStyleCnt="7"/>
      <dgm:spPr>
        <a:solidFill>
          <a:schemeClr val="tx2"/>
        </a:solidFill>
        <a:ln>
          <a:noFill/>
        </a:ln>
      </dgm:spPr>
    </dgm:pt>
    <dgm:pt modelId="{809E4016-91E4-4FFE-B82B-B6E8DBA926B9}" type="pres">
      <dgm:prSet presAssocID="{E8F88C42-F39D-4049-AC0A-AA8425DFF9C2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87FC64-A874-466D-A89A-4993D432453A}" type="pres">
      <dgm:prSet presAssocID="{E8F88C42-F39D-4049-AC0A-AA8425DFF9C2}" presName="Triangle" presStyleLbl="alignNode1" presStyleIdx="3" presStyleCnt="7" custLinFactNeighborY="43336"/>
      <dgm:spPr>
        <a:solidFill>
          <a:schemeClr val="tx2"/>
        </a:solidFill>
        <a:ln>
          <a:noFill/>
        </a:ln>
      </dgm:spPr>
    </dgm:pt>
    <dgm:pt modelId="{0FBE13F3-5057-48ED-8AA1-D00C231E8A0D}" type="pres">
      <dgm:prSet presAssocID="{8D78FDF0-7920-4968-B92F-D9C7A1AE3F9D}" presName="sibTrans" presStyleCnt="0"/>
      <dgm:spPr/>
    </dgm:pt>
    <dgm:pt modelId="{875B305A-AA60-4A9C-A715-CC21B5B67BFD}" type="pres">
      <dgm:prSet presAssocID="{8D78FDF0-7920-4968-B92F-D9C7A1AE3F9D}" presName="space" presStyleCnt="0"/>
      <dgm:spPr/>
    </dgm:pt>
    <dgm:pt modelId="{D8142EF4-B6D1-4857-9F60-0518B2AABA55}" type="pres">
      <dgm:prSet presAssocID="{8711B8F2-BFEF-4942-AF71-4F866991860E}" presName="composite" presStyleCnt="0"/>
      <dgm:spPr/>
    </dgm:pt>
    <dgm:pt modelId="{B951B5A3-5DA7-442B-9447-0A39770A5D3F}" type="pres">
      <dgm:prSet presAssocID="{8711B8F2-BFEF-4942-AF71-4F866991860E}" presName="LShape" presStyleLbl="alignNode1" presStyleIdx="4" presStyleCnt="7"/>
      <dgm:spPr>
        <a:ln>
          <a:noFill/>
        </a:ln>
      </dgm:spPr>
    </dgm:pt>
    <dgm:pt modelId="{9BDD3486-381B-4C0E-BA4E-D760DC811779}" type="pres">
      <dgm:prSet presAssocID="{8711B8F2-BFEF-4942-AF71-4F866991860E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482445-F044-4982-90D9-D1D077103CAE}" type="pres">
      <dgm:prSet presAssocID="{8711B8F2-BFEF-4942-AF71-4F866991860E}" presName="Triangle" presStyleLbl="alignNode1" presStyleIdx="5" presStyleCnt="7" custLinFactNeighborY="43336"/>
      <dgm:spPr>
        <a:ln>
          <a:noFill/>
        </a:ln>
      </dgm:spPr>
    </dgm:pt>
    <dgm:pt modelId="{E97C472D-1A0E-411E-81CE-78DC4F673B3F}" type="pres">
      <dgm:prSet presAssocID="{705FE578-D6FA-427E-A511-0AEAFE567CF5}" presName="sibTrans" presStyleCnt="0"/>
      <dgm:spPr/>
    </dgm:pt>
    <dgm:pt modelId="{44DC7E4F-52C0-44B8-B7D2-3DA3DFCC6BE5}" type="pres">
      <dgm:prSet presAssocID="{705FE578-D6FA-427E-A511-0AEAFE567CF5}" presName="space" presStyleCnt="0"/>
      <dgm:spPr/>
    </dgm:pt>
    <dgm:pt modelId="{43DCB5BA-E615-42A5-AACA-22387A15DD20}" type="pres">
      <dgm:prSet presAssocID="{9AAEE529-681F-4F5C-8A0B-02BFE41070AE}" presName="composite" presStyleCnt="0"/>
      <dgm:spPr/>
    </dgm:pt>
    <dgm:pt modelId="{F7F0279D-FAC3-48EB-8818-0AAA586F32BD}" type="pres">
      <dgm:prSet presAssocID="{9AAEE529-681F-4F5C-8A0B-02BFE41070AE}" presName="LShape" presStyleLbl="alignNode1" presStyleIdx="6" presStyleCnt="7"/>
      <dgm:spPr>
        <a:solidFill>
          <a:schemeClr val="accent2"/>
        </a:solidFill>
        <a:ln>
          <a:noFill/>
        </a:ln>
      </dgm:spPr>
    </dgm:pt>
    <dgm:pt modelId="{6BBB16CA-8763-42F7-9E9A-6669F2FECCC8}" type="pres">
      <dgm:prSet presAssocID="{9AAEE529-681F-4F5C-8A0B-02BFE41070AE}" presName="ParentText" presStyleLbl="revTx" presStyleIdx="3" presStyleCnt="4" custScaleY="1331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2B7262-8ED7-46FF-B2B8-7E47FC539E58}" srcId="{B1621681-E824-4015-A55C-ADE4CAE51847}" destId="{E8F88C42-F39D-4049-AC0A-AA8425DFF9C2}" srcOrd="1" destOrd="0" parTransId="{C5CD358F-0771-41E2-8E1E-31F23C9B928C}" sibTransId="{8D78FDF0-7920-4968-B92F-D9C7A1AE3F9D}"/>
    <dgm:cxn modelId="{2B5911D1-0E5B-4ACA-AC3B-25FE58AE1BF4}" type="presOf" srcId="{B1621681-E824-4015-A55C-ADE4CAE51847}" destId="{2C430157-6959-4D18-8202-D98519762CBF}" srcOrd="0" destOrd="0" presId="urn:microsoft.com/office/officeart/2009/3/layout/StepUpProcess"/>
    <dgm:cxn modelId="{66CF6E34-EE7F-4533-8ADE-9BD60FCD1CDD}" srcId="{B1621681-E824-4015-A55C-ADE4CAE51847}" destId="{9AAEE529-681F-4F5C-8A0B-02BFE41070AE}" srcOrd="3" destOrd="0" parTransId="{9C2CA93E-1578-4C49-A7A3-F22A928E67E8}" sibTransId="{84B925B0-877C-457C-87C3-F5C72D8459A4}"/>
    <dgm:cxn modelId="{0B5F0D0A-B82D-402B-80D6-03BEC65CE8B9}" type="presOf" srcId="{11F225C9-0400-4E76-B806-AB08D09CCC4B}" destId="{E1A39617-4777-41B2-958E-8E7E0643A5BC}" srcOrd="0" destOrd="0" presId="urn:microsoft.com/office/officeart/2009/3/layout/StepUpProcess"/>
    <dgm:cxn modelId="{FBE9E65C-74BB-4BD6-BE44-24EB60DEA5A9}" type="presOf" srcId="{9AAEE529-681F-4F5C-8A0B-02BFE41070AE}" destId="{6BBB16CA-8763-42F7-9E9A-6669F2FECCC8}" srcOrd="0" destOrd="0" presId="urn:microsoft.com/office/officeart/2009/3/layout/StepUpProcess"/>
    <dgm:cxn modelId="{23B70CC0-22F8-4E0B-A9DF-1FCC8C06837F}" srcId="{B1621681-E824-4015-A55C-ADE4CAE51847}" destId="{8711B8F2-BFEF-4942-AF71-4F866991860E}" srcOrd="2" destOrd="0" parTransId="{96EEF5C1-FD67-4348-A5D8-6BED883FE89C}" sibTransId="{705FE578-D6FA-427E-A511-0AEAFE567CF5}"/>
    <dgm:cxn modelId="{421FE6C3-3505-4979-B51A-1E8D6BAA2931}" type="presOf" srcId="{8711B8F2-BFEF-4942-AF71-4F866991860E}" destId="{9BDD3486-381B-4C0E-BA4E-D760DC811779}" srcOrd="0" destOrd="0" presId="urn:microsoft.com/office/officeart/2009/3/layout/StepUpProcess"/>
    <dgm:cxn modelId="{95FFEC7E-C94E-447D-9B35-C9E47E4A14BC}" type="presOf" srcId="{E8F88C42-F39D-4049-AC0A-AA8425DFF9C2}" destId="{809E4016-91E4-4FFE-B82B-B6E8DBA926B9}" srcOrd="0" destOrd="0" presId="urn:microsoft.com/office/officeart/2009/3/layout/StepUpProcess"/>
    <dgm:cxn modelId="{745C5758-E02D-4678-914B-D739507628BE}" srcId="{B1621681-E824-4015-A55C-ADE4CAE51847}" destId="{11F225C9-0400-4E76-B806-AB08D09CCC4B}" srcOrd="0" destOrd="0" parTransId="{2528FA06-4B60-4B20-81F4-B577E48F4567}" sibTransId="{BB6D1EFB-691F-4697-BAEE-9FC4A58723F1}"/>
    <dgm:cxn modelId="{1CA394B4-B971-4C00-8B43-50168E83C5FA}" type="presParOf" srcId="{2C430157-6959-4D18-8202-D98519762CBF}" destId="{83A3494A-81E1-4096-AF8E-4EFB1B2CFA31}" srcOrd="0" destOrd="0" presId="urn:microsoft.com/office/officeart/2009/3/layout/StepUpProcess"/>
    <dgm:cxn modelId="{8F735727-0564-409D-82E2-328DBFC8FDB5}" type="presParOf" srcId="{83A3494A-81E1-4096-AF8E-4EFB1B2CFA31}" destId="{D0E40AD5-03D4-4F5C-A9BD-149816080C93}" srcOrd="0" destOrd="0" presId="urn:microsoft.com/office/officeart/2009/3/layout/StepUpProcess"/>
    <dgm:cxn modelId="{343EFE5F-6FDC-41FC-A4DD-CCC366178ADD}" type="presParOf" srcId="{83A3494A-81E1-4096-AF8E-4EFB1B2CFA31}" destId="{E1A39617-4777-41B2-958E-8E7E0643A5BC}" srcOrd="1" destOrd="0" presId="urn:microsoft.com/office/officeart/2009/3/layout/StepUpProcess"/>
    <dgm:cxn modelId="{07D54958-921D-4B0B-A93E-73BB1114E3BD}" type="presParOf" srcId="{83A3494A-81E1-4096-AF8E-4EFB1B2CFA31}" destId="{84A1D784-C673-495A-A264-F01015F7C906}" srcOrd="2" destOrd="0" presId="urn:microsoft.com/office/officeart/2009/3/layout/StepUpProcess"/>
    <dgm:cxn modelId="{535BCF00-D8FC-4D72-8F92-2E77A5085122}" type="presParOf" srcId="{2C430157-6959-4D18-8202-D98519762CBF}" destId="{CF7CB021-DBA9-4FD8-8977-AB21D1FF1D72}" srcOrd="1" destOrd="0" presId="urn:microsoft.com/office/officeart/2009/3/layout/StepUpProcess"/>
    <dgm:cxn modelId="{3591E34F-7C03-4828-A4FB-E64A552C929A}" type="presParOf" srcId="{CF7CB021-DBA9-4FD8-8977-AB21D1FF1D72}" destId="{20FB88FD-48A8-4AF8-9988-B357997842E2}" srcOrd="0" destOrd="0" presId="urn:microsoft.com/office/officeart/2009/3/layout/StepUpProcess"/>
    <dgm:cxn modelId="{DC719412-03A2-4B97-A280-C502C2D75E65}" type="presParOf" srcId="{2C430157-6959-4D18-8202-D98519762CBF}" destId="{C0AC245B-09A6-434C-A330-2DF838E9BA21}" srcOrd="2" destOrd="0" presId="urn:microsoft.com/office/officeart/2009/3/layout/StepUpProcess"/>
    <dgm:cxn modelId="{7AE98B8F-8D63-4928-AF98-B6BA84665764}" type="presParOf" srcId="{C0AC245B-09A6-434C-A330-2DF838E9BA21}" destId="{5C09D81E-82D2-41FA-9E7B-7B644540A9FD}" srcOrd="0" destOrd="0" presId="urn:microsoft.com/office/officeart/2009/3/layout/StepUpProcess"/>
    <dgm:cxn modelId="{75727C71-C66E-4427-88DA-380461155186}" type="presParOf" srcId="{C0AC245B-09A6-434C-A330-2DF838E9BA21}" destId="{809E4016-91E4-4FFE-B82B-B6E8DBA926B9}" srcOrd="1" destOrd="0" presId="urn:microsoft.com/office/officeart/2009/3/layout/StepUpProcess"/>
    <dgm:cxn modelId="{408B5CC9-6A21-4116-BEDB-7FA536C357E5}" type="presParOf" srcId="{C0AC245B-09A6-434C-A330-2DF838E9BA21}" destId="{5C87FC64-A874-466D-A89A-4993D432453A}" srcOrd="2" destOrd="0" presId="urn:microsoft.com/office/officeart/2009/3/layout/StepUpProcess"/>
    <dgm:cxn modelId="{7D2BA6FE-879F-4C89-9D17-66DE5C7617D6}" type="presParOf" srcId="{2C430157-6959-4D18-8202-D98519762CBF}" destId="{0FBE13F3-5057-48ED-8AA1-D00C231E8A0D}" srcOrd="3" destOrd="0" presId="urn:microsoft.com/office/officeart/2009/3/layout/StepUpProcess"/>
    <dgm:cxn modelId="{204FFA98-B149-40AE-8F84-44F00D485889}" type="presParOf" srcId="{0FBE13F3-5057-48ED-8AA1-D00C231E8A0D}" destId="{875B305A-AA60-4A9C-A715-CC21B5B67BFD}" srcOrd="0" destOrd="0" presId="urn:microsoft.com/office/officeart/2009/3/layout/StepUpProcess"/>
    <dgm:cxn modelId="{0AFEF239-AE84-42F9-8782-CC647B34FAC5}" type="presParOf" srcId="{2C430157-6959-4D18-8202-D98519762CBF}" destId="{D8142EF4-B6D1-4857-9F60-0518B2AABA55}" srcOrd="4" destOrd="0" presId="urn:microsoft.com/office/officeart/2009/3/layout/StepUpProcess"/>
    <dgm:cxn modelId="{2FA54A80-FA38-4C09-B2CF-8A76ED9B322F}" type="presParOf" srcId="{D8142EF4-B6D1-4857-9F60-0518B2AABA55}" destId="{B951B5A3-5DA7-442B-9447-0A39770A5D3F}" srcOrd="0" destOrd="0" presId="urn:microsoft.com/office/officeart/2009/3/layout/StepUpProcess"/>
    <dgm:cxn modelId="{9D18D337-CF3B-45FF-AE39-436F4997CEDF}" type="presParOf" srcId="{D8142EF4-B6D1-4857-9F60-0518B2AABA55}" destId="{9BDD3486-381B-4C0E-BA4E-D760DC811779}" srcOrd="1" destOrd="0" presId="urn:microsoft.com/office/officeart/2009/3/layout/StepUpProcess"/>
    <dgm:cxn modelId="{DF519150-F4B1-40C8-AAB2-295A708859C5}" type="presParOf" srcId="{D8142EF4-B6D1-4857-9F60-0518B2AABA55}" destId="{C0482445-F044-4982-90D9-D1D077103CAE}" srcOrd="2" destOrd="0" presId="urn:microsoft.com/office/officeart/2009/3/layout/StepUpProcess"/>
    <dgm:cxn modelId="{946585B6-A023-41D3-A2AE-7FEC48F95680}" type="presParOf" srcId="{2C430157-6959-4D18-8202-D98519762CBF}" destId="{E97C472D-1A0E-411E-81CE-78DC4F673B3F}" srcOrd="5" destOrd="0" presId="urn:microsoft.com/office/officeart/2009/3/layout/StepUpProcess"/>
    <dgm:cxn modelId="{ED6C1DC5-7140-4AC5-AD0C-448E6ED168C0}" type="presParOf" srcId="{E97C472D-1A0E-411E-81CE-78DC4F673B3F}" destId="{44DC7E4F-52C0-44B8-B7D2-3DA3DFCC6BE5}" srcOrd="0" destOrd="0" presId="urn:microsoft.com/office/officeart/2009/3/layout/StepUpProcess"/>
    <dgm:cxn modelId="{536AC556-5D35-4C4F-9CAB-18EED042CE83}" type="presParOf" srcId="{2C430157-6959-4D18-8202-D98519762CBF}" destId="{43DCB5BA-E615-42A5-AACA-22387A15DD20}" srcOrd="6" destOrd="0" presId="urn:microsoft.com/office/officeart/2009/3/layout/StepUpProcess"/>
    <dgm:cxn modelId="{8068AD99-3881-456F-8380-D097E504F607}" type="presParOf" srcId="{43DCB5BA-E615-42A5-AACA-22387A15DD20}" destId="{F7F0279D-FAC3-48EB-8818-0AAA586F32BD}" srcOrd="0" destOrd="0" presId="urn:microsoft.com/office/officeart/2009/3/layout/StepUpProcess"/>
    <dgm:cxn modelId="{B87109C9-0937-4412-B881-018D44581DFB}" type="presParOf" srcId="{43DCB5BA-E615-42A5-AACA-22387A15DD20}" destId="{6BBB16CA-8763-42F7-9E9A-6669F2FECCC8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E40AD5-03D4-4F5C-A9BD-149816080C93}">
      <dsp:nvSpPr>
        <dsp:cNvPr id="0" name=""/>
        <dsp:cNvSpPr/>
      </dsp:nvSpPr>
      <dsp:spPr>
        <a:xfrm rot="5400000">
          <a:off x="481684" y="2134752"/>
          <a:ext cx="1444036" cy="2402844"/>
        </a:xfrm>
        <a:prstGeom prst="corner">
          <a:avLst>
            <a:gd name="adj1" fmla="val 16120"/>
            <a:gd name="adj2" fmla="val 16110"/>
          </a:avLst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A39617-4777-41B2-958E-8E7E0643A5BC}">
      <dsp:nvSpPr>
        <dsp:cNvPr id="0" name=""/>
        <dsp:cNvSpPr/>
      </dsp:nvSpPr>
      <dsp:spPr>
        <a:xfrm>
          <a:off x="240639" y="2852685"/>
          <a:ext cx="2169301" cy="190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240639" y="2852685"/>
        <a:ext cx="2169301" cy="1901520"/>
      </dsp:txXfrm>
    </dsp:sp>
    <dsp:sp modelId="{84A1D784-C673-495A-A264-F01015F7C906}">
      <dsp:nvSpPr>
        <dsp:cNvPr id="0" name=""/>
        <dsp:cNvSpPr/>
      </dsp:nvSpPr>
      <dsp:spPr>
        <a:xfrm>
          <a:off x="2000638" y="2135227"/>
          <a:ext cx="409302" cy="409302"/>
        </a:xfrm>
        <a:prstGeom prst="triangle">
          <a:avLst>
            <a:gd name="adj" fmla="val 100000"/>
          </a:avLst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9D81E-82D2-41FA-9E7B-7B644540A9FD}">
      <dsp:nvSpPr>
        <dsp:cNvPr id="0" name=""/>
        <dsp:cNvSpPr/>
      </dsp:nvSpPr>
      <dsp:spPr>
        <a:xfrm rot="5400000">
          <a:off x="3137333" y="1477609"/>
          <a:ext cx="1444036" cy="2402844"/>
        </a:xfrm>
        <a:prstGeom prst="corner">
          <a:avLst>
            <a:gd name="adj1" fmla="val 16120"/>
            <a:gd name="adj2" fmla="val 16110"/>
          </a:avLst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E4016-91E4-4FFE-B82B-B6E8DBA926B9}">
      <dsp:nvSpPr>
        <dsp:cNvPr id="0" name=""/>
        <dsp:cNvSpPr/>
      </dsp:nvSpPr>
      <dsp:spPr>
        <a:xfrm>
          <a:off x="2896288" y="2195542"/>
          <a:ext cx="2169301" cy="190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2896288" y="2195542"/>
        <a:ext cx="2169301" cy="1901520"/>
      </dsp:txXfrm>
    </dsp:sp>
    <dsp:sp modelId="{5C87FC64-A874-466D-A89A-4993D432453A}">
      <dsp:nvSpPr>
        <dsp:cNvPr id="0" name=""/>
        <dsp:cNvSpPr/>
      </dsp:nvSpPr>
      <dsp:spPr>
        <a:xfrm>
          <a:off x="4656287" y="1478084"/>
          <a:ext cx="409302" cy="409302"/>
        </a:xfrm>
        <a:prstGeom prst="triangle">
          <a:avLst>
            <a:gd name="adj" fmla="val 100000"/>
          </a:avLst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1B5A3-5DA7-442B-9447-0A39770A5D3F}">
      <dsp:nvSpPr>
        <dsp:cNvPr id="0" name=""/>
        <dsp:cNvSpPr/>
      </dsp:nvSpPr>
      <dsp:spPr>
        <a:xfrm rot="5400000">
          <a:off x="5792983" y="820466"/>
          <a:ext cx="1444036" cy="240284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D3486-381B-4C0E-BA4E-D760DC811779}">
      <dsp:nvSpPr>
        <dsp:cNvPr id="0" name=""/>
        <dsp:cNvSpPr/>
      </dsp:nvSpPr>
      <dsp:spPr>
        <a:xfrm>
          <a:off x="5551937" y="1538399"/>
          <a:ext cx="2169301" cy="190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5551937" y="1538399"/>
        <a:ext cx="2169301" cy="1901520"/>
      </dsp:txXfrm>
    </dsp:sp>
    <dsp:sp modelId="{C0482445-F044-4982-90D9-D1D077103CAE}">
      <dsp:nvSpPr>
        <dsp:cNvPr id="0" name=""/>
        <dsp:cNvSpPr/>
      </dsp:nvSpPr>
      <dsp:spPr>
        <a:xfrm>
          <a:off x="7311936" y="820941"/>
          <a:ext cx="409302" cy="409302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0279D-FAC3-48EB-8818-0AAA586F32BD}">
      <dsp:nvSpPr>
        <dsp:cNvPr id="0" name=""/>
        <dsp:cNvSpPr/>
      </dsp:nvSpPr>
      <dsp:spPr>
        <a:xfrm rot="5400000">
          <a:off x="8448632" y="-151378"/>
          <a:ext cx="1444036" cy="2402844"/>
        </a:xfrm>
        <a:prstGeom prst="corner">
          <a:avLst>
            <a:gd name="adj1" fmla="val 16120"/>
            <a:gd name="adj2" fmla="val 16110"/>
          </a:avLst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BB16CA-8763-42F7-9E9A-6669F2FECCC8}">
      <dsp:nvSpPr>
        <dsp:cNvPr id="0" name=""/>
        <dsp:cNvSpPr/>
      </dsp:nvSpPr>
      <dsp:spPr>
        <a:xfrm>
          <a:off x="8207586" y="251853"/>
          <a:ext cx="2169301" cy="2530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8207586" y="251853"/>
        <a:ext cx="2169301" cy="2530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EF26D-3B2F-4979-B8DF-56F8042526A7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8276C-3F72-47BA-97BA-7C901D56B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6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>
                <a:solidFill>
                  <a:prstClr val="black"/>
                </a:solidFill>
              </a:rPr>
              <a:pPr/>
              <a:t>4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166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764F3-5C60-4F6E-9046-45275E2F28CE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09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764F3-5C60-4F6E-9046-45275E2F28CE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090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BCBE-5765-46D3-BA4F-E21B47D4CF2C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7686-4720-432E-AA12-47DA17ED5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2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BCBE-5765-46D3-BA4F-E21B47D4CF2C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7686-4720-432E-AA12-47DA17ED5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650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9892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5859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056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7899170" y="1288982"/>
            <a:ext cx="7336062" cy="7726891"/>
            <a:chOff x="6256254" y="292422"/>
            <a:chExt cx="7336062" cy="7726891"/>
          </a:xfrm>
          <a:noFill/>
        </p:grpSpPr>
        <p:sp>
          <p:nvSpPr>
            <p:cNvPr id="18" name="Right Triangle 9"/>
            <p:cNvSpPr/>
            <p:nvPr/>
          </p:nvSpPr>
          <p:spPr>
            <a:xfrm rot="15514280">
              <a:off x="6970063" y="5459938"/>
              <a:ext cx="1419515" cy="1289485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1628350"/>
                <a:gd name="connsiteY0" fmla="*/ 639934 h 1447939"/>
                <a:gd name="connsiteX1" fmla="*/ 1547560 w 1628350"/>
                <a:gd name="connsiteY1" fmla="*/ 0 h 1447939"/>
                <a:gd name="connsiteX2" fmla="*/ 1627489 w 1628350"/>
                <a:gd name="connsiteY2" fmla="*/ 1447939 h 1447939"/>
                <a:gd name="connsiteX3" fmla="*/ 0 w 1628350"/>
                <a:gd name="connsiteY3" fmla="*/ 639934 h 1447939"/>
                <a:gd name="connsiteX0" fmla="*/ 0 w 1480922"/>
                <a:gd name="connsiteY0" fmla="*/ 2362411 h 2362411"/>
                <a:gd name="connsiteX1" fmla="*/ 1400132 w 1480922"/>
                <a:gd name="connsiteY1" fmla="*/ 0 h 2362411"/>
                <a:gd name="connsiteX2" fmla="*/ 1480061 w 1480922"/>
                <a:gd name="connsiteY2" fmla="*/ 1447939 h 2362411"/>
                <a:gd name="connsiteX3" fmla="*/ 0 w 1480922"/>
                <a:gd name="connsiteY3" fmla="*/ 2362411 h 2362411"/>
                <a:gd name="connsiteX0" fmla="*/ 0 w 1480234"/>
                <a:gd name="connsiteY0" fmla="*/ 1319344 h 1319344"/>
                <a:gd name="connsiteX1" fmla="*/ 966524 w 1480234"/>
                <a:gd name="connsiteY1" fmla="*/ 0 h 1319344"/>
                <a:gd name="connsiteX2" fmla="*/ 1480061 w 1480234"/>
                <a:gd name="connsiteY2" fmla="*/ 404872 h 1319344"/>
                <a:gd name="connsiteX3" fmla="*/ 0 w 1480234"/>
                <a:gd name="connsiteY3" fmla="*/ 1319344 h 1319344"/>
                <a:gd name="connsiteX0" fmla="*/ 0 w 1480126"/>
                <a:gd name="connsiteY0" fmla="*/ 937789 h 937789"/>
                <a:gd name="connsiteX1" fmla="*/ 75667 w 1480126"/>
                <a:gd name="connsiteY1" fmla="*/ 0 h 937789"/>
                <a:gd name="connsiteX2" fmla="*/ 1480061 w 1480126"/>
                <a:gd name="connsiteY2" fmla="*/ 23317 h 937789"/>
                <a:gd name="connsiteX3" fmla="*/ 0 w 1480126"/>
                <a:gd name="connsiteY3" fmla="*/ 937789 h 937789"/>
                <a:gd name="connsiteX0" fmla="*/ 0 w 1447813"/>
                <a:gd name="connsiteY0" fmla="*/ 940564 h 940564"/>
                <a:gd name="connsiteX1" fmla="*/ 75667 w 1447813"/>
                <a:gd name="connsiteY1" fmla="*/ 2775 h 940564"/>
                <a:gd name="connsiteX2" fmla="*/ 1447746 w 1447813"/>
                <a:gd name="connsiteY2" fmla="*/ 156 h 940564"/>
                <a:gd name="connsiteX3" fmla="*/ 0 w 1447813"/>
                <a:gd name="connsiteY3" fmla="*/ 940564 h 940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13" h="940564">
                  <a:moveTo>
                    <a:pt x="0" y="940564"/>
                  </a:moveTo>
                  <a:lnTo>
                    <a:pt x="75667" y="2775"/>
                  </a:lnTo>
                  <a:cubicBezTo>
                    <a:pt x="64445" y="3838"/>
                    <a:pt x="1458968" y="-907"/>
                    <a:pt x="1447746" y="156"/>
                  </a:cubicBezTo>
                  <a:lnTo>
                    <a:pt x="0" y="94056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19" name="Right Triangle 9"/>
            <p:cNvSpPr/>
            <p:nvPr/>
          </p:nvSpPr>
          <p:spPr>
            <a:xfrm rot="16826751">
              <a:off x="11702672" y="2516957"/>
              <a:ext cx="1653148" cy="1561336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1943642"/>
                <a:gd name="connsiteY0" fmla="*/ 639934 h 3456308"/>
                <a:gd name="connsiteX1" fmla="*/ 1547560 w 1943642"/>
                <a:gd name="connsiteY1" fmla="*/ 0 h 3456308"/>
                <a:gd name="connsiteX2" fmla="*/ 1943421 w 1943642"/>
                <a:gd name="connsiteY2" fmla="*/ 3456308 h 3456308"/>
                <a:gd name="connsiteX3" fmla="*/ 0 w 1943642"/>
                <a:gd name="connsiteY3" fmla="*/ 639934 h 3456308"/>
                <a:gd name="connsiteX0" fmla="*/ 0 w 2076248"/>
                <a:gd name="connsiteY0" fmla="*/ 1029907 h 3846281"/>
                <a:gd name="connsiteX1" fmla="*/ 2076248 w 2076248"/>
                <a:gd name="connsiteY1" fmla="*/ 0 h 3846281"/>
                <a:gd name="connsiteX2" fmla="*/ 1943421 w 2076248"/>
                <a:gd name="connsiteY2" fmla="*/ 3846281 h 3846281"/>
                <a:gd name="connsiteX3" fmla="*/ 0 w 2076248"/>
                <a:gd name="connsiteY3" fmla="*/ 1029907 h 3846281"/>
                <a:gd name="connsiteX0" fmla="*/ 0 w 3740213"/>
                <a:gd name="connsiteY0" fmla="*/ 1029907 h 3726794"/>
                <a:gd name="connsiteX1" fmla="*/ 2076248 w 3740213"/>
                <a:gd name="connsiteY1" fmla="*/ 0 h 3726794"/>
                <a:gd name="connsiteX2" fmla="*/ 3740157 w 3740213"/>
                <a:gd name="connsiteY2" fmla="*/ 3726795 h 3726794"/>
                <a:gd name="connsiteX3" fmla="*/ 0 w 3740213"/>
                <a:gd name="connsiteY3" fmla="*/ 1029907 h 3726794"/>
                <a:gd name="connsiteX0" fmla="*/ -1 w 2915950"/>
                <a:gd name="connsiteY0" fmla="*/ 2368921 h 3726796"/>
                <a:gd name="connsiteX1" fmla="*/ 1251985 w 2915950"/>
                <a:gd name="connsiteY1" fmla="*/ 0 h 3726796"/>
                <a:gd name="connsiteX2" fmla="*/ 2915894 w 2915950"/>
                <a:gd name="connsiteY2" fmla="*/ 3726795 h 3726796"/>
                <a:gd name="connsiteX3" fmla="*/ -1 w 2915950"/>
                <a:gd name="connsiteY3" fmla="*/ 2368921 h 3726796"/>
                <a:gd name="connsiteX0" fmla="*/ -1 w 2915940"/>
                <a:gd name="connsiteY0" fmla="*/ 1471352 h 2829225"/>
                <a:gd name="connsiteX1" fmla="*/ 931826 w 2915940"/>
                <a:gd name="connsiteY1" fmla="*/ -1 h 2829225"/>
                <a:gd name="connsiteX2" fmla="*/ 2915894 w 2915940"/>
                <a:gd name="connsiteY2" fmla="*/ 2829226 h 2829225"/>
                <a:gd name="connsiteX3" fmla="*/ -1 w 2915940"/>
                <a:gd name="connsiteY3" fmla="*/ 1471352 h 2829225"/>
                <a:gd name="connsiteX0" fmla="*/ -1 w 3098034"/>
                <a:gd name="connsiteY0" fmla="*/ 1427523 h 2829229"/>
                <a:gd name="connsiteX1" fmla="*/ 1113920 w 3098034"/>
                <a:gd name="connsiteY1" fmla="*/ 1 h 2829229"/>
                <a:gd name="connsiteX2" fmla="*/ 3097988 w 3098034"/>
                <a:gd name="connsiteY2" fmla="*/ 2829228 h 2829229"/>
                <a:gd name="connsiteX3" fmla="*/ -1 w 3098034"/>
                <a:gd name="connsiteY3" fmla="*/ 1427523 h 2829229"/>
                <a:gd name="connsiteX0" fmla="*/ -1 w 3306595"/>
                <a:gd name="connsiteY0" fmla="*/ 1427521 h 3018388"/>
                <a:gd name="connsiteX1" fmla="*/ 1113920 w 3306595"/>
                <a:gd name="connsiteY1" fmla="*/ -1 h 3018388"/>
                <a:gd name="connsiteX2" fmla="*/ 3306553 w 3306595"/>
                <a:gd name="connsiteY2" fmla="*/ 3018387 h 3018388"/>
                <a:gd name="connsiteX3" fmla="*/ -1 w 3306595"/>
                <a:gd name="connsiteY3" fmla="*/ 1427521 h 3018388"/>
                <a:gd name="connsiteX0" fmla="*/ -1 w 3306595"/>
                <a:gd name="connsiteY0" fmla="*/ 1432874 h 3023739"/>
                <a:gd name="connsiteX1" fmla="*/ 1035563 w 3306595"/>
                <a:gd name="connsiteY1" fmla="*/ 0 h 3023739"/>
                <a:gd name="connsiteX2" fmla="*/ 3306553 w 3306595"/>
                <a:gd name="connsiteY2" fmla="*/ 3023740 h 3023739"/>
                <a:gd name="connsiteX3" fmla="*/ -1 w 3306595"/>
                <a:gd name="connsiteY3" fmla="*/ 1432874 h 3023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6595" h="3023739">
                  <a:moveTo>
                    <a:pt x="-1" y="1432874"/>
                  </a:moveTo>
                  <a:lnTo>
                    <a:pt x="1035563" y="0"/>
                  </a:lnTo>
                  <a:cubicBezTo>
                    <a:pt x="1024341" y="1063"/>
                    <a:pt x="3317775" y="3022677"/>
                    <a:pt x="3306553" y="3023740"/>
                  </a:cubicBezTo>
                  <a:lnTo>
                    <a:pt x="-1" y="143287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srgbClr val="FF3399"/>
                </a:solidFill>
              </a:endParaRPr>
            </a:p>
          </p:txBody>
        </p:sp>
        <p:sp>
          <p:nvSpPr>
            <p:cNvPr id="20" name="Right Triangle 9"/>
            <p:cNvSpPr/>
            <p:nvPr/>
          </p:nvSpPr>
          <p:spPr>
            <a:xfrm rot="3864744">
              <a:off x="7951064" y="5016316"/>
              <a:ext cx="2000183" cy="3363105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3289025"/>
                <a:gd name="connsiteY0" fmla="*/ 3112563 h 3957279"/>
                <a:gd name="connsiteX1" fmla="*/ 3289025 w 3289025"/>
                <a:gd name="connsiteY1" fmla="*/ 0 h 3957279"/>
                <a:gd name="connsiteX2" fmla="*/ 655705 w 3289025"/>
                <a:gd name="connsiteY2" fmla="*/ 3957279 h 3957279"/>
                <a:gd name="connsiteX3" fmla="*/ 0 w 3289025"/>
                <a:gd name="connsiteY3" fmla="*/ 3112563 h 3957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9025" h="3957279">
                  <a:moveTo>
                    <a:pt x="0" y="3112563"/>
                  </a:moveTo>
                  <a:lnTo>
                    <a:pt x="3289025" y="0"/>
                  </a:lnTo>
                  <a:cubicBezTo>
                    <a:pt x="3277803" y="1063"/>
                    <a:pt x="666927" y="3956216"/>
                    <a:pt x="655705" y="3957279"/>
                  </a:cubicBezTo>
                  <a:lnTo>
                    <a:pt x="0" y="3112563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21" name="Right Triangle 9"/>
            <p:cNvSpPr/>
            <p:nvPr/>
          </p:nvSpPr>
          <p:spPr>
            <a:xfrm rot="18516916">
              <a:off x="9428530" y="1242471"/>
              <a:ext cx="3022888" cy="5304684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974061 w 1974061"/>
                <a:gd name="connsiteY0" fmla="*/ 0 h 3464159"/>
                <a:gd name="connsiteX1" fmla="*/ 1329487 w 1974061"/>
                <a:gd name="connsiteY1" fmla="*/ 3464159 h 3464159"/>
                <a:gd name="connsiteX2" fmla="*/ 0 w 1974061"/>
                <a:gd name="connsiteY2" fmla="*/ 1624973 h 3464159"/>
                <a:gd name="connsiteX3" fmla="*/ 1974061 w 1974061"/>
                <a:gd name="connsiteY3" fmla="*/ 0 h 346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4061" h="3464159">
                  <a:moveTo>
                    <a:pt x="1974061" y="0"/>
                  </a:moveTo>
                  <a:lnTo>
                    <a:pt x="1329487" y="3464159"/>
                  </a:lnTo>
                  <a:lnTo>
                    <a:pt x="0" y="1624973"/>
                  </a:lnTo>
                  <a:lnTo>
                    <a:pt x="1974061" y="0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22" name="Right Triangle 9"/>
            <p:cNvSpPr/>
            <p:nvPr/>
          </p:nvSpPr>
          <p:spPr>
            <a:xfrm rot="9372945">
              <a:off x="10559151" y="667036"/>
              <a:ext cx="1240106" cy="3961512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406101"/>
                <a:gd name="connsiteY0" fmla="*/ 0 h 2858903"/>
                <a:gd name="connsiteX1" fmla="*/ 1294519 w 1406101"/>
                <a:gd name="connsiteY1" fmla="*/ 2858903 h 2858903"/>
                <a:gd name="connsiteX2" fmla="*/ 0 w 1406101"/>
                <a:gd name="connsiteY2" fmla="*/ 1005574 h 2858903"/>
                <a:gd name="connsiteX3" fmla="*/ 1406101 w 1406101"/>
                <a:gd name="connsiteY3" fmla="*/ 0 h 2858903"/>
                <a:gd name="connsiteX0" fmla="*/ 1406101 w 1406101"/>
                <a:gd name="connsiteY0" fmla="*/ 0 h 2226118"/>
                <a:gd name="connsiteX1" fmla="*/ 858609 w 1406101"/>
                <a:gd name="connsiteY1" fmla="*/ 2226118 h 2226118"/>
                <a:gd name="connsiteX2" fmla="*/ 0 w 1406101"/>
                <a:gd name="connsiteY2" fmla="*/ 1005574 h 2226118"/>
                <a:gd name="connsiteX3" fmla="*/ 1406101 w 1406101"/>
                <a:gd name="connsiteY3" fmla="*/ 0 h 2226118"/>
                <a:gd name="connsiteX0" fmla="*/ 1408997 w 1408997"/>
                <a:gd name="connsiteY0" fmla="*/ 800804 h 1220544"/>
                <a:gd name="connsiteX1" fmla="*/ 858609 w 1408997"/>
                <a:gd name="connsiteY1" fmla="*/ 1220544 h 1220544"/>
                <a:gd name="connsiteX2" fmla="*/ 0 w 1408997"/>
                <a:gd name="connsiteY2" fmla="*/ 0 h 1220544"/>
                <a:gd name="connsiteX3" fmla="*/ 1408997 w 1408997"/>
                <a:gd name="connsiteY3" fmla="*/ 800804 h 1220544"/>
                <a:gd name="connsiteX0" fmla="*/ 2212062 w 2212062"/>
                <a:gd name="connsiteY0" fmla="*/ 1981504 h 2401244"/>
                <a:gd name="connsiteX1" fmla="*/ 1661674 w 2212062"/>
                <a:gd name="connsiteY1" fmla="*/ 2401244 h 2401244"/>
                <a:gd name="connsiteX2" fmla="*/ 0 w 2212062"/>
                <a:gd name="connsiteY2" fmla="*/ 0 h 2401244"/>
                <a:gd name="connsiteX3" fmla="*/ 2212062 w 2212062"/>
                <a:gd name="connsiteY3" fmla="*/ 1981504 h 2401244"/>
                <a:gd name="connsiteX0" fmla="*/ 1559086 w 1661674"/>
                <a:gd name="connsiteY0" fmla="*/ 877817 h 2401244"/>
                <a:gd name="connsiteX1" fmla="*/ 1661674 w 1661674"/>
                <a:gd name="connsiteY1" fmla="*/ 2401244 h 2401244"/>
                <a:gd name="connsiteX2" fmla="*/ 0 w 1661674"/>
                <a:gd name="connsiteY2" fmla="*/ 0 h 2401244"/>
                <a:gd name="connsiteX3" fmla="*/ 1559086 w 1661674"/>
                <a:gd name="connsiteY3" fmla="*/ 877817 h 2401244"/>
                <a:gd name="connsiteX0" fmla="*/ 747378 w 849966"/>
                <a:gd name="connsiteY0" fmla="*/ 0 h 1523427"/>
                <a:gd name="connsiteX1" fmla="*/ 849966 w 849966"/>
                <a:gd name="connsiteY1" fmla="*/ 1523427 h 1523427"/>
                <a:gd name="connsiteX2" fmla="*/ 0 w 849966"/>
                <a:gd name="connsiteY2" fmla="*/ 308777 h 1523427"/>
                <a:gd name="connsiteX3" fmla="*/ 747378 w 849966"/>
                <a:gd name="connsiteY3" fmla="*/ 0 h 1523427"/>
                <a:gd name="connsiteX0" fmla="*/ 747378 w 747378"/>
                <a:gd name="connsiteY0" fmla="*/ 0 h 936076"/>
                <a:gd name="connsiteX1" fmla="*/ 599517 w 747378"/>
                <a:gd name="connsiteY1" fmla="*/ 936076 h 936076"/>
                <a:gd name="connsiteX2" fmla="*/ 0 w 747378"/>
                <a:gd name="connsiteY2" fmla="*/ 308777 h 936076"/>
                <a:gd name="connsiteX3" fmla="*/ 747378 w 747378"/>
                <a:gd name="connsiteY3" fmla="*/ 0 h 936076"/>
                <a:gd name="connsiteX0" fmla="*/ 440102 w 440102"/>
                <a:gd name="connsiteY0" fmla="*/ 0 h 936076"/>
                <a:gd name="connsiteX1" fmla="*/ 292241 w 440102"/>
                <a:gd name="connsiteY1" fmla="*/ 936076 h 936076"/>
                <a:gd name="connsiteX2" fmla="*/ 0 w 440102"/>
                <a:gd name="connsiteY2" fmla="*/ 88493 h 936076"/>
                <a:gd name="connsiteX3" fmla="*/ 440102 w 440102"/>
                <a:gd name="connsiteY3" fmla="*/ 0 h 936076"/>
                <a:gd name="connsiteX0" fmla="*/ 1024450 w 1024450"/>
                <a:gd name="connsiteY0" fmla="*/ 144791 h 1080867"/>
                <a:gd name="connsiteX1" fmla="*/ 876589 w 1024450"/>
                <a:gd name="connsiteY1" fmla="*/ 1080867 h 1080867"/>
                <a:gd name="connsiteX2" fmla="*/ 0 w 1024450"/>
                <a:gd name="connsiteY2" fmla="*/ 0 h 1080867"/>
                <a:gd name="connsiteX3" fmla="*/ 1024450 w 1024450"/>
                <a:gd name="connsiteY3" fmla="*/ 144791 h 1080867"/>
                <a:gd name="connsiteX0" fmla="*/ 1024450 w 1024450"/>
                <a:gd name="connsiteY0" fmla="*/ 144791 h 1283588"/>
                <a:gd name="connsiteX1" fmla="*/ 876589 w 1024450"/>
                <a:gd name="connsiteY1" fmla="*/ 1080867 h 1283588"/>
                <a:gd name="connsiteX2" fmla="*/ 530451 w 1024450"/>
                <a:gd name="connsiteY2" fmla="*/ 1283579 h 1283588"/>
                <a:gd name="connsiteX3" fmla="*/ 0 w 1024450"/>
                <a:gd name="connsiteY3" fmla="*/ 0 h 1283588"/>
                <a:gd name="connsiteX4" fmla="*/ 1024450 w 1024450"/>
                <a:gd name="connsiteY4" fmla="*/ 144791 h 1283588"/>
                <a:gd name="connsiteX0" fmla="*/ 857971 w 876589"/>
                <a:gd name="connsiteY0" fmla="*/ 0 h 1293010"/>
                <a:gd name="connsiteX1" fmla="*/ 876589 w 876589"/>
                <a:gd name="connsiteY1" fmla="*/ 1090289 h 1293010"/>
                <a:gd name="connsiteX2" fmla="*/ 530451 w 876589"/>
                <a:gd name="connsiteY2" fmla="*/ 1293001 h 1293010"/>
                <a:gd name="connsiteX3" fmla="*/ 0 w 876589"/>
                <a:gd name="connsiteY3" fmla="*/ 9422 h 1293010"/>
                <a:gd name="connsiteX4" fmla="*/ 857971 w 876589"/>
                <a:gd name="connsiteY4" fmla="*/ 0 h 1293010"/>
                <a:gd name="connsiteX0" fmla="*/ 857971 w 1598506"/>
                <a:gd name="connsiteY0" fmla="*/ 0 h 1359951"/>
                <a:gd name="connsiteX1" fmla="*/ 1598506 w 1598506"/>
                <a:gd name="connsiteY1" fmla="*/ 1359951 h 1359951"/>
                <a:gd name="connsiteX2" fmla="*/ 530451 w 1598506"/>
                <a:gd name="connsiteY2" fmla="*/ 1293001 h 1359951"/>
                <a:gd name="connsiteX3" fmla="*/ 0 w 1598506"/>
                <a:gd name="connsiteY3" fmla="*/ 9422 h 1359951"/>
                <a:gd name="connsiteX4" fmla="*/ 857971 w 1598506"/>
                <a:gd name="connsiteY4" fmla="*/ 0 h 1359951"/>
                <a:gd name="connsiteX0" fmla="*/ 857971 w 1598506"/>
                <a:gd name="connsiteY0" fmla="*/ 0 h 1359951"/>
                <a:gd name="connsiteX1" fmla="*/ 1598506 w 1598506"/>
                <a:gd name="connsiteY1" fmla="*/ 1359951 h 1359951"/>
                <a:gd name="connsiteX2" fmla="*/ 787829 w 1598506"/>
                <a:gd name="connsiteY2" fmla="*/ 727355 h 1359951"/>
                <a:gd name="connsiteX3" fmla="*/ 0 w 1598506"/>
                <a:gd name="connsiteY3" fmla="*/ 9422 h 1359951"/>
                <a:gd name="connsiteX4" fmla="*/ 857971 w 1598506"/>
                <a:gd name="connsiteY4" fmla="*/ 0 h 1359951"/>
                <a:gd name="connsiteX0" fmla="*/ 857971 w 1598506"/>
                <a:gd name="connsiteY0" fmla="*/ 0 h 1359951"/>
                <a:gd name="connsiteX1" fmla="*/ 1598506 w 1598506"/>
                <a:gd name="connsiteY1" fmla="*/ 1359951 h 1359951"/>
                <a:gd name="connsiteX2" fmla="*/ 846119 w 1598506"/>
                <a:gd name="connsiteY2" fmla="*/ 631780 h 1359951"/>
                <a:gd name="connsiteX3" fmla="*/ 0 w 1598506"/>
                <a:gd name="connsiteY3" fmla="*/ 9422 h 1359951"/>
                <a:gd name="connsiteX4" fmla="*/ 857971 w 1598506"/>
                <a:gd name="connsiteY4" fmla="*/ 0 h 1359951"/>
                <a:gd name="connsiteX0" fmla="*/ 857971 w 1598506"/>
                <a:gd name="connsiteY0" fmla="*/ 0 h 1359951"/>
                <a:gd name="connsiteX1" fmla="*/ 1598506 w 1598506"/>
                <a:gd name="connsiteY1" fmla="*/ 1359951 h 1359951"/>
                <a:gd name="connsiteX2" fmla="*/ 818466 w 1598506"/>
                <a:gd name="connsiteY2" fmla="*/ 676183 h 1359951"/>
                <a:gd name="connsiteX3" fmla="*/ 0 w 1598506"/>
                <a:gd name="connsiteY3" fmla="*/ 9422 h 1359951"/>
                <a:gd name="connsiteX4" fmla="*/ 857971 w 1598506"/>
                <a:gd name="connsiteY4" fmla="*/ 0 h 1359951"/>
                <a:gd name="connsiteX0" fmla="*/ 857971 w 963139"/>
                <a:gd name="connsiteY0" fmla="*/ 0 h 3076744"/>
                <a:gd name="connsiteX1" fmla="*/ 963139 w 963139"/>
                <a:gd name="connsiteY1" fmla="*/ 3076744 h 3076744"/>
                <a:gd name="connsiteX2" fmla="*/ 818466 w 963139"/>
                <a:gd name="connsiteY2" fmla="*/ 676183 h 3076744"/>
                <a:gd name="connsiteX3" fmla="*/ 0 w 963139"/>
                <a:gd name="connsiteY3" fmla="*/ 9422 h 3076744"/>
                <a:gd name="connsiteX4" fmla="*/ 857971 w 963139"/>
                <a:gd name="connsiteY4" fmla="*/ 0 h 3076744"/>
                <a:gd name="connsiteX0" fmla="*/ 857971 w 963139"/>
                <a:gd name="connsiteY0" fmla="*/ 0 h 3076744"/>
                <a:gd name="connsiteX1" fmla="*/ 963139 w 963139"/>
                <a:gd name="connsiteY1" fmla="*/ 3076744 h 3076744"/>
                <a:gd name="connsiteX2" fmla="*/ 322328 w 963139"/>
                <a:gd name="connsiteY2" fmla="*/ 1031505 h 3076744"/>
                <a:gd name="connsiteX3" fmla="*/ 0 w 963139"/>
                <a:gd name="connsiteY3" fmla="*/ 9422 h 3076744"/>
                <a:gd name="connsiteX4" fmla="*/ 857971 w 963139"/>
                <a:gd name="connsiteY4" fmla="*/ 0 h 3076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139" h="3076744">
                  <a:moveTo>
                    <a:pt x="857971" y="0"/>
                  </a:moveTo>
                  <a:lnTo>
                    <a:pt x="963139" y="3076744"/>
                  </a:lnTo>
                  <a:cubicBezTo>
                    <a:pt x="953703" y="3075132"/>
                    <a:pt x="331764" y="1033117"/>
                    <a:pt x="322328" y="1031505"/>
                  </a:cubicBezTo>
                  <a:lnTo>
                    <a:pt x="0" y="9422"/>
                  </a:lnTo>
                  <a:lnTo>
                    <a:pt x="857971" y="0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 dirty="0">
                <a:solidFill>
                  <a:prstClr val="white"/>
                </a:solidFill>
              </a:endParaRPr>
            </a:p>
          </p:txBody>
        </p:sp>
        <p:sp>
          <p:nvSpPr>
            <p:cNvPr id="23" name="Right Triangle 9"/>
            <p:cNvSpPr/>
            <p:nvPr/>
          </p:nvSpPr>
          <p:spPr>
            <a:xfrm rot="16736933">
              <a:off x="7957451" y="3899614"/>
              <a:ext cx="389311" cy="704851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4500964"/>
                <a:gd name="connsiteY0" fmla="*/ 639934 h 2894479"/>
                <a:gd name="connsiteX1" fmla="*/ 1547560 w 4500964"/>
                <a:gd name="connsiteY1" fmla="*/ 0 h 2894479"/>
                <a:gd name="connsiteX2" fmla="*/ 4500934 w 4500964"/>
                <a:gd name="connsiteY2" fmla="*/ 2894478 h 2894479"/>
                <a:gd name="connsiteX3" fmla="*/ 0 w 4500964"/>
                <a:gd name="connsiteY3" fmla="*/ 639934 h 2894479"/>
                <a:gd name="connsiteX0" fmla="*/ 0 w 6241002"/>
                <a:gd name="connsiteY0" fmla="*/ 4942577 h 7197122"/>
                <a:gd name="connsiteX1" fmla="*/ 6241005 w 6241002"/>
                <a:gd name="connsiteY1" fmla="*/ 2 h 7197122"/>
                <a:gd name="connsiteX2" fmla="*/ 4500934 w 6241002"/>
                <a:gd name="connsiteY2" fmla="*/ 7197121 h 7197122"/>
                <a:gd name="connsiteX3" fmla="*/ 0 w 6241002"/>
                <a:gd name="connsiteY3" fmla="*/ 4942577 h 7197122"/>
                <a:gd name="connsiteX0" fmla="*/ 0 w 6241002"/>
                <a:gd name="connsiteY0" fmla="*/ 4942577 h 7197122"/>
                <a:gd name="connsiteX1" fmla="*/ 2819951 w 6241002"/>
                <a:gd name="connsiteY1" fmla="*/ 2743592 h 7197122"/>
                <a:gd name="connsiteX2" fmla="*/ 6241005 w 6241002"/>
                <a:gd name="connsiteY2" fmla="*/ 2 h 7197122"/>
                <a:gd name="connsiteX3" fmla="*/ 4500934 w 6241002"/>
                <a:gd name="connsiteY3" fmla="*/ 7197121 h 7197122"/>
                <a:gd name="connsiteX4" fmla="*/ 0 w 6241002"/>
                <a:gd name="connsiteY4" fmla="*/ 4942577 h 7197122"/>
                <a:gd name="connsiteX0" fmla="*/ 0 w 6241002"/>
                <a:gd name="connsiteY0" fmla="*/ 5778721 h 8033266"/>
                <a:gd name="connsiteX1" fmla="*/ 431963 w 6241002"/>
                <a:gd name="connsiteY1" fmla="*/ 1 h 8033266"/>
                <a:gd name="connsiteX2" fmla="*/ 6241005 w 6241002"/>
                <a:gd name="connsiteY2" fmla="*/ 836146 h 8033266"/>
                <a:gd name="connsiteX3" fmla="*/ 4500934 w 6241002"/>
                <a:gd name="connsiteY3" fmla="*/ 8033265 h 8033266"/>
                <a:gd name="connsiteX4" fmla="*/ 0 w 6241002"/>
                <a:gd name="connsiteY4" fmla="*/ 5778721 h 8033266"/>
                <a:gd name="connsiteX0" fmla="*/ 1445726 w 5809037"/>
                <a:gd name="connsiteY0" fmla="*/ 7963719 h 8033266"/>
                <a:gd name="connsiteX1" fmla="*/ -2 w 5809037"/>
                <a:gd name="connsiteY1" fmla="*/ 1 h 8033266"/>
                <a:gd name="connsiteX2" fmla="*/ 5809040 w 5809037"/>
                <a:gd name="connsiteY2" fmla="*/ 836146 h 8033266"/>
                <a:gd name="connsiteX3" fmla="*/ 4068969 w 5809037"/>
                <a:gd name="connsiteY3" fmla="*/ 8033265 h 8033266"/>
                <a:gd name="connsiteX4" fmla="*/ 1445726 w 5809037"/>
                <a:gd name="connsiteY4" fmla="*/ 7963719 h 8033266"/>
                <a:gd name="connsiteX0" fmla="*/ 2105842 w 5809037"/>
                <a:gd name="connsiteY0" fmla="*/ 10752502 h 10752508"/>
                <a:gd name="connsiteX1" fmla="*/ -2 w 5809037"/>
                <a:gd name="connsiteY1" fmla="*/ 1 h 10752508"/>
                <a:gd name="connsiteX2" fmla="*/ 5809040 w 5809037"/>
                <a:gd name="connsiteY2" fmla="*/ 836146 h 10752508"/>
                <a:gd name="connsiteX3" fmla="*/ 4068969 w 5809037"/>
                <a:gd name="connsiteY3" fmla="*/ 8033265 h 10752508"/>
                <a:gd name="connsiteX4" fmla="*/ 2105842 w 5809037"/>
                <a:gd name="connsiteY4" fmla="*/ 10752502 h 10752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9037" h="10752508">
                  <a:moveTo>
                    <a:pt x="2105842" y="10752502"/>
                  </a:moveTo>
                  <a:lnTo>
                    <a:pt x="-2" y="1"/>
                  </a:lnTo>
                  <a:lnTo>
                    <a:pt x="5809040" y="836146"/>
                  </a:lnTo>
                  <a:cubicBezTo>
                    <a:pt x="5797818" y="837209"/>
                    <a:pt x="4080191" y="8032202"/>
                    <a:pt x="4068969" y="8033265"/>
                  </a:cubicBezTo>
                  <a:lnTo>
                    <a:pt x="2105842" y="10752502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24" name="Right Triangle 9"/>
            <p:cNvSpPr/>
            <p:nvPr/>
          </p:nvSpPr>
          <p:spPr>
            <a:xfrm rot="16842692">
              <a:off x="8140673" y="3118766"/>
              <a:ext cx="3700854" cy="4766038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0 w 2789556"/>
                <a:gd name="connsiteY0" fmla="*/ 3645875 h 3645875"/>
                <a:gd name="connsiteX1" fmla="*/ 231449 w 2789556"/>
                <a:gd name="connsiteY1" fmla="*/ 0 h 3645875"/>
                <a:gd name="connsiteX2" fmla="*/ 2789556 w 2789556"/>
                <a:gd name="connsiteY2" fmla="*/ 3645875 h 3645875"/>
                <a:gd name="connsiteX3" fmla="*/ 0 w 2789556"/>
                <a:gd name="connsiteY3" fmla="*/ 3645875 h 3645875"/>
                <a:gd name="connsiteX0" fmla="*/ 0 w 2789556"/>
                <a:gd name="connsiteY0" fmla="*/ 3645875 h 3645875"/>
                <a:gd name="connsiteX1" fmla="*/ 200291 w 2789556"/>
                <a:gd name="connsiteY1" fmla="*/ 575499 h 3645875"/>
                <a:gd name="connsiteX2" fmla="*/ 231449 w 2789556"/>
                <a:gd name="connsiteY2" fmla="*/ 0 h 3645875"/>
                <a:gd name="connsiteX3" fmla="*/ 2789556 w 2789556"/>
                <a:gd name="connsiteY3" fmla="*/ 3645875 h 3645875"/>
                <a:gd name="connsiteX4" fmla="*/ 0 w 2789556"/>
                <a:gd name="connsiteY4" fmla="*/ 3645875 h 3645875"/>
                <a:gd name="connsiteX0" fmla="*/ 84744 w 2874300"/>
                <a:gd name="connsiteY0" fmla="*/ 3701585 h 3701585"/>
                <a:gd name="connsiteX1" fmla="*/ 0 w 2874300"/>
                <a:gd name="connsiteY1" fmla="*/ 0 h 3701585"/>
                <a:gd name="connsiteX2" fmla="*/ 316193 w 2874300"/>
                <a:gd name="connsiteY2" fmla="*/ 55710 h 3701585"/>
                <a:gd name="connsiteX3" fmla="*/ 2874300 w 2874300"/>
                <a:gd name="connsiteY3" fmla="*/ 3701585 h 3701585"/>
                <a:gd name="connsiteX4" fmla="*/ 84744 w 2874300"/>
                <a:gd name="connsiteY4" fmla="*/ 3701585 h 3701585"/>
                <a:gd name="connsiteX0" fmla="*/ 84744 w 2874300"/>
                <a:gd name="connsiteY0" fmla="*/ 3701585 h 3701585"/>
                <a:gd name="connsiteX1" fmla="*/ 0 w 2874300"/>
                <a:gd name="connsiteY1" fmla="*/ 0 h 3701585"/>
                <a:gd name="connsiteX2" fmla="*/ 361761 w 2874300"/>
                <a:gd name="connsiteY2" fmla="*/ 416004 h 3701585"/>
                <a:gd name="connsiteX3" fmla="*/ 2874300 w 2874300"/>
                <a:gd name="connsiteY3" fmla="*/ 3701585 h 3701585"/>
                <a:gd name="connsiteX4" fmla="*/ 84744 w 2874300"/>
                <a:gd name="connsiteY4" fmla="*/ 3701585 h 3701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4300" h="3701585">
                  <a:moveTo>
                    <a:pt x="84744" y="3701585"/>
                  </a:moveTo>
                  <a:lnTo>
                    <a:pt x="0" y="0"/>
                  </a:lnTo>
                  <a:lnTo>
                    <a:pt x="361761" y="416004"/>
                  </a:lnTo>
                  <a:lnTo>
                    <a:pt x="2874300" y="3701585"/>
                  </a:lnTo>
                  <a:lnTo>
                    <a:pt x="84744" y="3701585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25" name="Right Triangle 9"/>
            <p:cNvSpPr/>
            <p:nvPr/>
          </p:nvSpPr>
          <p:spPr>
            <a:xfrm rot="600095">
              <a:off x="6516893" y="6682174"/>
              <a:ext cx="299550" cy="401594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7560" h="1484650">
                  <a:moveTo>
                    <a:pt x="0" y="639934"/>
                  </a:moveTo>
                  <a:lnTo>
                    <a:pt x="1547560" y="0"/>
                  </a:lnTo>
                  <a:cubicBezTo>
                    <a:pt x="1536338" y="1063"/>
                    <a:pt x="666927" y="1483587"/>
                    <a:pt x="655705" y="1484650"/>
                  </a:cubicBezTo>
                  <a:lnTo>
                    <a:pt x="0" y="63993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26" name="Right Triangle 9"/>
            <p:cNvSpPr/>
            <p:nvPr/>
          </p:nvSpPr>
          <p:spPr>
            <a:xfrm rot="12339474">
              <a:off x="10790199" y="1861145"/>
              <a:ext cx="299550" cy="401594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7560" h="1484650">
                  <a:moveTo>
                    <a:pt x="0" y="639934"/>
                  </a:moveTo>
                  <a:lnTo>
                    <a:pt x="1547560" y="0"/>
                  </a:lnTo>
                  <a:cubicBezTo>
                    <a:pt x="1536338" y="1063"/>
                    <a:pt x="666927" y="1483587"/>
                    <a:pt x="655705" y="1484650"/>
                  </a:cubicBezTo>
                  <a:lnTo>
                    <a:pt x="0" y="63993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27" name="Right Triangle 9"/>
            <p:cNvSpPr/>
            <p:nvPr/>
          </p:nvSpPr>
          <p:spPr>
            <a:xfrm rot="17042516">
              <a:off x="10347842" y="2679051"/>
              <a:ext cx="299550" cy="401594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7560" h="1484650">
                  <a:moveTo>
                    <a:pt x="0" y="639934"/>
                  </a:moveTo>
                  <a:lnTo>
                    <a:pt x="1547560" y="0"/>
                  </a:lnTo>
                  <a:cubicBezTo>
                    <a:pt x="1536338" y="1063"/>
                    <a:pt x="666927" y="1483587"/>
                    <a:pt x="655705" y="1484650"/>
                  </a:cubicBezTo>
                  <a:lnTo>
                    <a:pt x="0" y="63993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28" name="Right Triangle 9"/>
            <p:cNvSpPr/>
            <p:nvPr/>
          </p:nvSpPr>
          <p:spPr>
            <a:xfrm rot="6485821">
              <a:off x="9818495" y="2504417"/>
              <a:ext cx="209097" cy="150671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4500964"/>
                <a:gd name="connsiteY0" fmla="*/ 639934 h 2894479"/>
                <a:gd name="connsiteX1" fmla="*/ 1547560 w 4500964"/>
                <a:gd name="connsiteY1" fmla="*/ 0 h 2894479"/>
                <a:gd name="connsiteX2" fmla="*/ 4500934 w 4500964"/>
                <a:gd name="connsiteY2" fmla="*/ 2894478 h 2894479"/>
                <a:gd name="connsiteX3" fmla="*/ 0 w 4500964"/>
                <a:gd name="connsiteY3" fmla="*/ 639934 h 2894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0964" h="2894479">
                  <a:moveTo>
                    <a:pt x="0" y="639934"/>
                  </a:moveTo>
                  <a:lnTo>
                    <a:pt x="1547560" y="0"/>
                  </a:lnTo>
                  <a:cubicBezTo>
                    <a:pt x="1536338" y="1063"/>
                    <a:pt x="4512156" y="2893415"/>
                    <a:pt x="4500934" y="2894478"/>
                  </a:cubicBezTo>
                  <a:lnTo>
                    <a:pt x="0" y="63993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29" name="Right Triangle 9"/>
            <p:cNvSpPr/>
            <p:nvPr/>
          </p:nvSpPr>
          <p:spPr>
            <a:xfrm rot="18779178">
              <a:off x="7983970" y="5398879"/>
              <a:ext cx="560019" cy="352259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4500964"/>
                <a:gd name="connsiteY0" fmla="*/ 639934 h 2894479"/>
                <a:gd name="connsiteX1" fmla="*/ 1547560 w 4500964"/>
                <a:gd name="connsiteY1" fmla="*/ 0 h 2894479"/>
                <a:gd name="connsiteX2" fmla="*/ 4500934 w 4500964"/>
                <a:gd name="connsiteY2" fmla="*/ 2894478 h 2894479"/>
                <a:gd name="connsiteX3" fmla="*/ 0 w 4500964"/>
                <a:gd name="connsiteY3" fmla="*/ 639934 h 2894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0964" h="2894479">
                  <a:moveTo>
                    <a:pt x="0" y="639934"/>
                  </a:moveTo>
                  <a:lnTo>
                    <a:pt x="1547560" y="0"/>
                  </a:lnTo>
                  <a:cubicBezTo>
                    <a:pt x="1536338" y="1063"/>
                    <a:pt x="4512156" y="2893415"/>
                    <a:pt x="4500934" y="2894478"/>
                  </a:cubicBezTo>
                  <a:lnTo>
                    <a:pt x="0" y="63993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30" name="Right Triangle 9"/>
            <p:cNvSpPr/>
            <p:nvPr/>
          </p:nvSpPr>
          <p:spPr>
            <a:xfrm rot="11869388">
              <a:off x="8598233" y="2110231"/>
              <a:ext cx="316288" cy="288965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4500964"/>
                <a:gd name="connsiteY0" fmla="*/ 639934 h 2894479"/>
                <a:gd name="connsiteX1" fmla="*/ 1547560 w 4500964"/>
                <a:gd name="connsiteY1" fmla="*/ 0 h 2894479"/>
                <a:gd name="connsiteX2" fmla="*/ 4500934 w 4500964"/>
                <a:gd name="connsiteY2" fmla="*/ 2894478 h 2894479"/>
                <a:gd name="connsiteX3" fmla="*/ 0 w 4500964"/>
                <a:gd name="connsiteY3" fmla="*/ 639934 h 2894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0964" h="2894479">
                  <a:moveTo>
                    <a:pt x="0" y="639934"/>
                  </a:moveTo>
                  <a:lnTo>
                    <a:pt x="1547560" y="0"/>
                  </a:lnTo>
                  <a:cubicBezTo>
                    <a:pt x="1536338" y="1063"/>
                    <a:pt x="4512156" y="2893415"/>
                    <a:pt x="4500934" y="2894478"/>
                  </a:cubicBezTo>
                  <a:lnTo>
                    <a:pt x="0" y="63993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31" name="Right Triangle 9"/>
            <p:cNvSpPr/>
            <p:nvPr/>
          </p:nvSpPr>
          <p:spPr>
            <a:xfrm rot="19451475">
              <a:off x="8136872" y="3337944"/>
              <a:ext cx="1521379" cy="2694834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759006"/>
                <a:gd name="connsiteY0" fmla="*/ 0 h 1459402"/>
                <a:gd name="connsiteX1" fmla="*/ 1759006 w 1759006"/>
                <a:gd name="connsiteY1" fmla="*/ 1459402 h 1459402"/>
                <a:gd name="connsiteX2" fmla="*/ 0 w 1759006"/>
                <a:gd name="connsiteY2" fmla="*/ 1005574 h 1459402"/>
                <a:gd name="connsiteX3" fmla="*/ 1406101 w 1759006"/>
                <a:gd name="connsiteY3" fmla="*/ 0 h 1459402"/>
                <a:gd name="connsiteX0" fmla="*/ 1808778 w 1808778"/>
                <a:gd name="connsiteY0" fmla="*/ 0 h 1733165"/>
                <a:gd name="connsiteX1" fmla="*/ 1759006 w 1808778"/>
                <a:gd name="connsiteY1" fmla="*/ 1733165 h 1733165"/>
                <a:gd name="connsiteX2" fmla="*/ 0 w 1808778"/>
                <a:gd name="connsiteY2" fmla="*/ 1279337 h 1733165"/>
                <a:gd name="connsiteX3" fmla="*/ 1808778 w 1808778"/>
                <a:gd name="connsiteY3" fmla="*/ 0 h 1733165"/>
                <a:gd name="connsiteX0" fmla="*/ 1550525 w 1550525"/>
                <a:gd name="connsiteY0" fmla="*/ 0 h 2746459"/>
                <a:gd name="connsiteX1" fmla="*/ 1500753 w 1550525"/>
                <a:gd name="connsiteY1" fmla="*/ 1733165 h 2746459"/>
                <a:gd name="connsiteX2" fmla="*/ 0 w 1550525"/>
                <a:gd name="connsiteY2" fmla="*/ 2746459 h 2746459"/>
                <a:gd name="connsiteX3" fmla="*/ 1550525 w 1550525"/>
                <a:gd name="connsiteY3" fmla="*/ 0 h 2746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525" h="2746459">
                  <a:moveTo>
                    <a:pt x="1550525" y="0"/>
                  </a:moveTo>
                  <a:lnTo>
                    <a:pt x="1500753" y="1733165"/>
                  </a:lnTo>
                  <a:lnTo>
                    <a:pt x="0" y="2746459"/>
                  </a:lnTo>
                  <a:lnTo>
                    <a:pt x="1550525" y="0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32" name="Right Triangle 9"/>
            <p:cNvSpPr/>
            <p:nvPr/>
          </p:nvSpPr>
          <p:spPr>
            <a:xfrm rot="17249741">
              <a:off x="9796488" y="4699826"/>
              <a:ext cx="3647602" cy="1957858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4500964"/>
                <a:gd name="connsiteY0" fmla="*/ 639934 h 2894479"/>
                <a:gd name="connsiteX1" fmla="*/ 1547560 w 4500964"/>
                <a:gd name="connsiteY1" fmla="*/ 0 h 2894479"/>
                <a:gd name="connsiteX2" fmla="*/ 4500934 w 4500964"/>
                <a:gd name="connsiteY2" fmla="*/ 2894478 h 2894479"/>
                <a:gd name="connsiteX3" fmla="*/ 0 w 4500964"/>
                <a:gd name="connsiteY3" fmla="*/ 639934 h 2894479"/>
                <a:gd name="connsiteX0" fmla="*/ 0 w 7897807"/>
                <a:gd name="connsiteY0" fmla="*/ 3633787 h 3633788"/>
                <a:gd name="connsiteX1" fmla="*/ 4944403 w 7897807"/>
                <a:gd name="connsiteY1" fmla="*/ 0 h 3633788"/>
                <a:gd name="connsiteX2" fmla="*/ 7897777 w 7897807"/>
                <a:gd name="connsiteY2" fmla="*/ 2894478 h 3633788"/>
                <a:gd name="connsiteX3" fmla="*/ 0 w 7897807"/>
                <a:gd name="connsiteY3" fmla="*/ 3633787 h 3633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97807" h="3633788">
                  <a:moveTo>
                    <a:pt x="0" y="3633787"/>
                  </a:moveTo>
                  <a:lnTo>
                    <a:pt x="4944403" y="0"/>
                  </a:lnTo>
                  <a:cubicBezTo>
                    <a:pt x="4933181" y="1063"/>
                    <a:pt x="7908999" y="2893415"/>
                    <a:pt x="7897777" y="2894478"/>
                  </a:cubicBezTo>
                  <a:lnTo>
                    <a:pt x="0" y="3633787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33" name="Right Triangle 9"/>
            <p:cNvSpPr/>
            <p:nvPr/>
          </p:nvSpPr>
          <p:spPr>
            <a:xfrm rot="327492">
              <a:off x="11282716" y="2520228"/>
              <a:ext cx="675145" cy="631778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4500964"/>
                <a:gd name="connsiteY0" fmla="*/ 639934 h 2894479"/>
                <a:gd name="connsiteX1" fmla="*/ 1547560 w 4500964"/>
                <a:gd name="connsiteY1" fmla="*/ 0 h 2894479"/>
                <a:gd name="connsiteX2" fmla="*/ 4500934 w 4500964"/>
                <a:gd name="connsiteY2" fmla="*/ 2894478 h 2894479"/>
                <a:gd name="connsiteX3" fmla="*/ 0 w 4500964"/>
                <a:gd name="connsiteY3" fmla="*/ 639934 h 2894479"/>
                <a:gd name="connsiteX0" fmla="*/ 0 w 4500964"/>
                <a:gd name="connsiteY0" fmla="*/ 639934 h 2894479"/>
                <a:gd name="connsiteX1" fmla="*/ 797731 w 4500964"/>
                <a:gd name="connsiteY1" fmla="*/ 359438 h 2894479"/>
                <a:gd name="connsiteX2" fmla="*/ 1547560 w 4500964"/>
                <a:gd name="connsiteY2" fmla="*/ 0 h 2894479"/>
                <a:gd name="connsiteX3" fmla="*/ 4500934 w 4500964"/>
                <a:gd name="connsiteY3" fmla="*/ 2894478 h 2894479"/>
                <a:gd name="connsiteX4" fmla="*/ 0 w 4500964"/>
                <a:gd name="connsiteY4" fmla="*/ 639934 h 2894479"/>
                <a:gd name="connsiteX0" fmla="*/ 2153973 w 6654937"/>
                <a:gd name="connsiteY0" fmla="*/ 2742132 h 4996677"/>
                <a:gd name="connsiteX1" fmla="*/ 1 w 6654937"/>
                <a:gd name="connsiteY1" fmla="*/ 2 h 4996677"/>
                <a:gd name="connsiteX2" fmla="*/ 3701533 w 6654937"/>
                <a:gd name="connsiteY2" fmla="*/ 2102198 h 4996677"/>
                <a:gd name="connsiteX3" fmla="*/ 6654907 w 6654937"/>
                <a:gd name="connsiteY3" fmla="*/ 4996676 h 4996677"/>
                <a:gd name="connsiteX4" fmla="*/ 2153973 w 6654937"/>
                <a:gd name="connsiteY4" fmla="*/ 2742132 h 4996677"/>
                <a:gd name="connsiteX0" fmla="*/ 1137569 w 5638533"/>
                <a:gd name="connsiteY0" fmla="*/ 1521111 h 3775656"/>
                <a:gd name="connsiteX1" fmla="*/ 0 w 5638533"/>
                <a:gd name="connsiteY1" fmla="*/ -1 h 3775656"/>
                <a:gd name="connsiteX2" fmla="*/ 2685129 w 5638533"/>
                <a:gd name="connsiteY2" fmla="*/ 881177 h 3775656"/>
                <a:gd name="connsiteX3" fmla="*/ 5638503 w 5638533"/>
                <a:gd name="connsiteY3" fmla="*/ 3775655 h 3775656"/>
                <a:gd name="connsiteX4" fmla="*/ 1137569 w 5638533"/>
                <a:gd name="connsiteY4" fmla="*/ 1521111 h 377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533" h="3775656">
                  <a:moveTo>
                    <a:pt x="1137569" y="1521111"/>
                  </a:moveTo>
                  <a:lnTo>
                    <a:pt x="0" y="-1"/>
                  </a:lnTo>
                  <a:lnTo>
                    <a:pt x="2685129" y="881177"/>
                  </a:lnTo>
                  <a:cubicBezTo>
                    <a:pt x="2673907" y="882240"/>
                    <a:pt x="5649725" y="3774592"/>
                    <a:pt x="5638503" y="3775655"/>
                  </a:cubicBezTo>
                  <a:lnTo>
                    <a:pt x="1137569" y="1521111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34" name="Right Triangle 9"/>
            <p:cNvSpPr/>
            <p:nvPr/>
          </p:nvSpPr>
          <p:spPr>
            <a:xfrm rot="16842692">
              <a:off x="9062008" y="2868948"/>
              <a:ext cx="1855035" cy="2920539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406101"/>
                <a:gd name="connsiteY0" fmla="*/ 0 h 2858903"/>
                <a:gd name="connsiteX1" fmla="*/ 1294519 w 1406101"/>
                <a:gd name="connsiteY1" fmla="*/ 2858903 h 2858903"/>
                <a:gd name="connsiteX2" fmla="*/ 0 w 1406101"/>
                <a:gd name="connsiteY2" fmla="*/ 1005574 h 2858903"/>
                <a:gd name="connsiteX3" fmla="*/ 1406101 w 1406101"/>
                <a:gd name="connsiteY3" fmla="*/ 0 h 2858903"/>
                <a:gd name="connsiteX0" fmla="*/ 1406101 w 1406101"/>
                <a:gd name="connsiteY0" fmla="*/ 0 h 2226118"/>
                <a:gd name="connsiteX1" fmla="*/ 858609 w 1406101"/>
                <a:gd name="connsiteY1" fmla="*/ 2226118 h 2226118"/>
                <a:gd name="connsiteX2" fmla="*/ 0 w 1406101"/>
                <a:gd name="connsiteY2" fmla="*/ 1005574 h 2226118"/>
                <a:gd name="connsiteX3" fmla="*/ 1406101 w 1406101"/>
                <a:gd name="connsiteY3" fmla="*/ 0 h 2226118"/>
                <a:gd name="connsiteX0" fmla="*/ 1408997 w 1408997"/>
                <a:gd name="connsiteY0" fmla="*/ 800804 h 1220544"/>
                <a:gd name="connsiteX1" fmla="*/ 858609 w 1408997"/>
                <a:gd name="connsiteY1" fmla="*/ 1220544 h 1220544"/>
                <a:gd name="connsiteX2" fmla="*/ 0 w 1408997"/>
                <a:gd name="connsiteY2" fmla="*/ 0 h 1220544"/>
                <a:gd name="connsiteX3" fmla="*/ 1408997 w 1408997"/>
                <a:gd name="connsiteY3" fmla="*/ 800804 h 1220544"/>
                <a:gd name="connsiteX0" fmla="*/ 2212062 w 2212062"/>
                <a:gd name="connsiteY0" fmla="*/ 1981504 h 2401244"/>
                <a:gd name="connsiteX1" fmla="*/ 1661674 w 2212062"/>
                <a:gd name="connsiteY1" fmla="*/ 2401244 h 2401244"/>
                <a:gd name="connsiteX2" fmla="*/ 0 w 2212062"/>
                <a:gd name="connsiteY2" fmla="*/ 0 h 2401244"/>
                <a:gd name="connsiteX3" fmla="*/ 2212062 w 2212062"/>
                <a:gd name="connsiteY3" fmla="*/ 1981504 h 2401244"/>
                <a:gd name="connsiteX0" fmla="*/ 1559086 w 1661674"/>
                <a:gd name="connsiteY0" fmla="*/ 877817 h 2401244"/>
                <a:gd name="connsiteX1" fmla="*/ 1661674 w 1661674"/>
                <a:gd name="connsiteY1" fmla="*/ 2401244 h 2401244"/>
                <a:gd name="connsiteX2" fmla="*/ 0 w 1661674"/>
                <a:gd name="connsiteY2" fmla="*/ 0 h 2401244"/>
                <a:gd name="connsiteX3" fmla="*/ 1559086 w 1661674"/>
                <a:gd name="connsiteY3" fmla="*/ 877817 h 2401244"/>
                <a:gd name="connsiteX0" fmla="*/ 522039 w 624627"/>
                <a:gd name="connsiteY0" fmla="*/ 12416 h 1535843"/>
                <a:gd name="connsiteX1" fmla="*/ 624627 w 624627"/>
                <a:gd name="connsiteY1" fmla="*/ 1535843 h 1535843"/>
                <a:gd name="connsiteX2" fmla="*/ 0 w 624627"/>
                <a:gd name="connsiteY2" fmla="*/ 0 h 1535843"/>
                <a:gd name="connsiteX3" fmla="*/ 522039 w 624627"/>
                <a:gd name="connsiteY3" fmla="*/ 12416 h 1535843"/>
                <a:gd name="connsiteX0" fmla="*/ 501021 w 624627"/>
                <a:gd name="connsiteY0" fmla="*/ 0 h 1594740"/>
                <a:gd name="connsiteX1" fmla="*/ 624627 w 624627"/>
                <a:gd name="connsiteY1" fmla="*/ 1594740 h 1594740"/>
                <a:gd name="connsiteX2" fmla="*/ 0 w 624627"/>
                <a:gd name="connsiteY2" fmla="*/ 58897 h 1594740"/>
                <a:gd name="connsiteX3" fmla="*/ 501021 w 624627"/>
                <a:gd name="connsiteY3" fmla="*/ 0 h 1594740"/>
                <a:gd name="connsiteX0" fmla="*/ 501021 w 587696"/>
                <a:gd name="connsiteY0" fmla="*/ 0 h 1518908"/>
                <a:gd name="connsiteX1" fmla="*/ 587696 w 587696"/>
                <a:gd name="connsiteY1" fmla="*/ 1518908 h 1518908"/>
                <a:gd name="connsiteX2" fmla="*/ 0 w 587696"/>
                <a:gd name="connsiteY2" fmla="*/ 58897 h 1518908"/>
                <a:gd name="connsiteX3" fmla="*/ 501021 w 587696"/>
                <a:gd name="connsiteY3" fmla="*/ 0 h 1518908"/>
                <a:gd name="connsiteX0" fmla="*/ 562121 w 648796"/>
                <a:gd name="connsiteY0" fmla="*/ 0 h 1518908"/>
                <a:gd name="connsiteX1" fmla="*/ 648796 w 648796"/>
                <a:gd name="connsiteY1" fmla="*/ 1518908 h 1518908"/>
                <a:gd name="connsiteX2" fmla="*/ 0 w 648796"/>
                <a:gd name="connsiteY2" fmla="*/ 213503 h 1518908"/>
                <a:gd name="connsiteX3" fmla="*/ 562121 w 648796"/>
                <a:gd name="connsiteY3" fmla="*/ 0 h 1518908"/>
                <a:gd name="connsiteX0" fmla="*/ 463109 w 648796"/>
                <a:gd name="connsiteY0" fmla="*/ 0 h 1485121"/>
                <a:gd name="connsiteX1" fmla="*/ 648796 w 648796"/>
                <a:gd name="connsiteY1" fmla="*/ 1485121 h 1485121"/>
                <a:gd name="connsiteX2" fmla="*/ 0 w 648796"/>
                <a:gd name="connsiteY2" fmla="*/ 179716 h 1485121"/>
                <a:gd name="connsiteX3" fmla="*/ 463109 w 648796"/>
                <a:gd name="connsiteY3" fmla="*/ 0 h 1485121"/>
                <a:gd name="connsiteX0" fmla="*/ 546603 w 648796"/>
                <a:gd name="connsiteY0" fmla="*/ 0 h 1561145"/>
                <a:gd name="connsiteX1" fmla="*/ 648796 w 648796"/>
                <a:gd name="connsiteY1" fmla="*/ 1561145 h 1561145"/>
                <a:gd name="connsiteX2" fmla="*/ 0 w 648796"/>
                <a:gd name="connsiteY2" fmla="*/ 255740 h 1561145"/>
                <a:gd name="connsiteX3" fmla="*/ 546603 w 648796"/>
                <a:gd name="connsiteY3" fmla="*/ 0 h 1561145"/>
                <a:gd name="connsiteX0" fmla="*/ 457609 w 559802"/>
                <a:gd name="connsiteY0" fmla="*/ 0 h 1561145"/>
                <a:gd name="connsiteX1" fmla="*/ 559802 w 559802"/>
                <a:gd name="connsiteY1" fmla="*/ 1561145 h 1561145"/>
                <a:gd name="connsiteX2" fmla="*/ 0 w 559802"/>
                <a:gd name="connsiteY2" fmla="*/ 208790 h 1561145"/>
                <a:gd name="connsiteX3" fmla="*/ 457609 w 559802"/>
                <a:gd name="connsiteY3" fmla="*/ 0 h 1561145"/>
                <a:gd name="connsiteX0" fmla="*/ 457609 w 1174767"/>
                <a:gd name="connsiteY0" fmla="*/ 919245 h 1128035"/>
                <a:gd name="connsiteX1" fmla="*/ 1174767 w 1174767"/>
                <a:gd name="connsiteY1" fmla="*/ 0 h 1128035"/>
                <a:gd name="connsiteX2" fmla="*/ 0 w 1174767"/>
                <a:gd name="connsiteY2" fmla="*/ 1128035 h 1128035"/>
                <a:gd name="connsiteX3" fmla="*/ 457609 w 1174767"/>
                <a:gd name="connsiteY3" fmla="*/ 919245 h 1128035"/>
                <a:gd name="connsiteX0" fmla="*/ 0 w 1440730"/>
                <a:gd name="connsiteY0" fmla="*/ 2268263 h 2268263"/>
                <a:gd name="connsiteX1" fmla="*/ 1440730 w 1440730"/>
                <a:gd name="connsiteY1" fmla="*/ 0 h 2268263"/>
                <a:gd name="connsiteX2" fmla="*/ 265963 w 1440730"/>
                <a:gd name="connsiteY2" fmla="*/ 1128035 h 2268263"/>
                <a:gd name="connsiteX3" fmla="*/ 0 w 1440730"/>
                <a:gd name="connsiteY3" fmla="*/ 2268263 h 2268263"/>
                <a:gd name="connsiteX0" fmla="*/ 0 w 1440730"/>
                <a:gd name="connsiteY0" fmla="*/ 2268263 h 2268263"/>
                <a:gd name="connsiteX1" fmla="*/ 1440730 w 1440730"/>
                <a:gd name="connsiteY1" fmla="*/ 0 h 2268263"/>
                <a:gd name="connsiteX2" fmla="*/ 143769 w 1440730"/>
                <a:gd name="connsiteY2" fmla="*/ 1158679 h 2268263"/>
                <a:gd name="connsiteX3" fmla="*/ 0 w 1440730"/>
                <a:gd name="connsiteY3" fmla="*/ 2268263 h 2268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730" h="2268263">
                  <a:moveTo>
                    <a:pt x="0" y="2268263"/>
                  </a:moveTo>
                  <a:lnTo>
                    <a:pt x="1440730" y="0"/>
                  </a:lnTo>
                  <a:lnTo>
                    <a:pt x="143769" y="1158679"/>
                  </a:lnTo>
                  <a:lnTo>
                    <a:pt x="0" y="2268263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 dirty="0">
                <a:solidFill>
                  <a:prstClr val="white"/>
                </a:solidFill>
              </a:endParaRPr>
            </a:p>
          </p:txBody>
        </p:sp>
        <p:sp>
          <p:nvSpPr>
            <p:cNvPr id="35" name="Right Triangle 9"/>
            <p:cNvSpPr/>
            <p:nvPr/>
          </p:nvSpPr>
          <p:spPr>
            <a:xfrm rot="16842692">
              <a:off x="9154899" y="4253301"/>
              <a:ext cx="2422188" cy="3689665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406101"/>
                <a:gd name="connsiteY0" fmla="*/ 0 h 2858903"/>
                <a:gd name="connsiteX1" fmla="*/ 1294519 w 1406101"/>
                <a:gd name="connsiteY1" fmla="*/ 2858903 h 2858903"/>
                <a:gd name="connsiteX2" fmla="*/ 0 w 1406101"/>
                <a:gd name="connsiteY2" fmla="*/ 1005574 h 2858903"/>
                <a:gd name="connsiteX3" fmla="*/ 1406101 w 1406101"/>
                <a:gd name="connsiteY3" fmla="*/ 0 h 2858903"/>
                <a:gd name="connsiteX0" fmla="*/ 1406101 w 1406101"/>
                <a:gd name="connsiteY0" fmla="*/ 0 h 2226118"/>
                <a:gd name="connsiteX1" fmla="*/ 858609 w 1406101"/>
                <a:gd name="connsiteY1" fmla="*/ 2226118 h 2226118"/>
                <a:gd name="connsiteX2" fmla="*/ 0 w 1406101"/>
                <a:gd name="connsiteY2" fmla="*/ 1005574 h 2226118"/>
                <a:gd name="connsiteX3" fmla="*/ 1406101 w 1406101"/>
                <a:gd name="connsiteY3" fmla="*/ 0 h 2226118"/>
                <a:gd name="connsiteX0" fmla="*/ 1408997 w 1408997"/>
                <a:gd name="connsiteY0" fmla="*/ 800804 h 1220544"/>
                <a:gd name="connsiteX1" fmla="*/ 858609 w 1408997"/>
                <a:gd name="connsiteY1" fmla="*/ 1220544 h 1220544"/>
                <a:gd name="connsiteX2" fmla="*/ 0 w 1408997"/>
                <a:gd name="connsiteY2" fmla="*/ 0 h 1220544"/>
                <a:gd name="connsiteX3" fmla="*/ 1408997 w 1408997"/>
                <a:gd name="connsiteY3" fmla="*/ 800804 h 1220544"/>
                <a:gd name="connsiteX0" fmla="*/ 2212062 w 2212062"/>
                <a:gd name="connsiteY0" fmla="*/ 1981504 h 2401244"/>
                <a:gd name="connsiteX1" fmla="*/ 1661674 w 2212062"/>
                <a:gd name="connsiteY1" fmla="*/ 2401244 h 2401244"/>
                <a:gd name="connsiteX2" fmla="*/ 0 w 2212062"/>
                <a:gd name="connsiteY2" fmla="*/ 0 h 2401244"/>
                <a:gd name="connsiteX3" fmla="*/ 2212062 w 2212062"/>
                <a:gd name="connsiteY3" fmla="*/ 1981504 h 2401244"/>
                <a:gd name="connsiteX0" fmla="*/ 1559086 w 1661674"/>
                <a:gd name="connsiteY0" fmla="*/ 877817 h 2401244"/>
                <a:gd name="connsiteX1" fmla="*/ 1661674 w 1661674"/>
                <a:gd name="connsiteY1" fmla="*/ 2401244 h 2401244"/>
                <a:gd name="connsiteX2" fmla="*/ 0 w 1661674"/>
                <a:gd name="connsiteY2" fmla="*/ 0 h 2401244"/>
                <a:gd name="connsiteX3" fmla="*/ 1559086 w 1661674"/>
                <a:gd name="connsiteY3" fmla="*/ 877817 h 2401244"/>
                <a:gd name="connsiteX0" fmla="*/ 522039 w 624627"/>
                <a:gd name="connsiteY0" fmla="*/ 12416 h 1535843"/>
                <a:gd name="connsiteX1" fmla="*/ 624627 w 624627"/>
                <a:gd name="connsiteY1" fmla="*/ 1535843 h 1535843"/>
                <a:gd name="connsiteX2" fmla="*/ 0 w 624627"/>
                <a:gd name="connsiteY2" fmla="*/ 0 h 1535843"/>
                <a:gd name="connsiteX3" fmla="*/ 522039 w 624627"/>
                <a:gd name="connsiteY3" fmla="*/ 12416 h 1535843"/>
                <a:gd name="connsiteX0" fmla="*/ 501021 w 624627"/>
                <a:gd name="connsiteY0" fmla="*/ 0 h 1594740"/>
                <a:gd name="connsiteX1" fmla="*/ 624627 w 624627"/>
                <a:gd name="connsiteY1" fmla="*/ 1594740 h 1594740"/>
                <a:gd name="connsiteX2" fmla="*/ 0 w 624627"/>
                <a:gd name="connsiteY2" fmla="*/ 58897 h 1594740"/>
                <a:gd name="connsiteX3" fmla="*/ 501021 w 624627"/>
                <a:gd name="connsiteY3" fmla="*/ 0 h 1594740"/>
                <a:gd name="connsiteX0" fmla="*/ 501021 w 587696"/>
                <a:gd name="connsiteY0" fmla="*/ 0 h 1518908"/>
                <a:gd name="connsiteX1" fmla="*/ 587696 w 587696"/>
                <a:gd name="connsiteY1" fmla="*/ 1518908 h 1518908"/>
                <a:gd name="connsiteX2" fmla="*/ 0 w 587696"/>
                <a:gd name="connsiteY2" fmla="*/ 58897 h 1518908"/>
                <a:gd name="connsiteX3" fmla="*/ 501021 w 587696"/>
                <a:gd name="connsiteY3" fmla="*/ 0 h 1518908"/>
                <a:gd name="connsiteX0" fmla="*/ 501021 w 1985640"/>
                <a:gd name="connsiteY0" fmla="*/ 0 h 1864310"/>
                <a:gd name="connsiteX1" fmla="*/ 1985640 w 1985640"/>
                <a:gd name="connsiteY1" fmla="*/ 1864310 h 1864310"/>
                <a:gd name="connsiteX2" fmla="*/ 0 w 1985640"/>
                <a:gd name="connsiteY2" fmla="*/ 58897 h 1864310"/>
                <a:gd name="connsiteX3" fmla="*/ 501021 w 1985640"/>
                <a:gd name="connsiteY3" fmla="*/ 0 h 1864310"/>
                <a:gd name="connsiteX0" fmla="*/ 752477 w 1985640"/>
                <a:gd name="connsiteY0" fmla="*/ 36586 h 1805413"/>
                <a:gd name="connsiteX1" fmla="*/ 1985640 w 1985640"/>
                <a:gd name="connsiteY1" fmla="*/ 1805413 h 1805413"/>
                <a:gd name="connsiteX2" fmla="*/ 0 w 1985640"/>
                <a:gd name="connsiteY2" fmla="*/ 0 h 1805413"/>
                <a:gd name="connsiteX3" fmla="*/ 752477 w 1985640"/>
                <a:gd name="connsiteY3" fmla="*/ 36586 h 1805413"/>
                <a:gd name="connsiteX0" fmla="*/ 723441 w 1956604"/>
                <a:gd name="connsiteY0" fmla="*/ 0 h 1768827"/>
                <a:gd name="connsiteX1" fmla="*/ 1956604 w 1956604"/>
                <a:gd name="connsiteY1" fmla="*/ 1768827 h 1768827"/>
                <a:gd name="connsiteX2" fmla="*/ 0 w 1956604"/>
                <a:gd name="connsiteY2" fmla="*/ 1350762 h 1768827"/>
                <a:gd name="connsiteX3" fmla="*/ 723441 w 1956604"/>
                <a:gd name="connsiteY3" fmla="*/ 0 h 1768827"/>
                <a:gd name="connsiteX0" fmla="*/ 0 w 1233163"/>
                <a:gd name="connsiteY0" fmla="*/ 0 h 2436189"/>
                <a:gd name="connsiteX1" fmla="*/ 1233163 w 1233163"/>
                <a:gd name="connsiteY1" fmla="*/ 1768827 h 2436189"/>
                <a:gd name="connsiteX2" fmla="*/ 264880 w 1233163"/>
                <a:gd name="connsiteY2" fmla="*/ 2436189 h 2436189"/>
                <a:gd name="connsiteX3" fmla="*/ 0 w 1233163"/>
                <a:gd name="connsiteY3" fmla="*/ 0 h 2436189"/>
                <a:gd name="connsiteX0" fmla="*/ 648050 w 1881213"/>
                <a:gd name="connsiteY0" fmla="*/ 0 h 3022967"/>
                <a:gd name="connsiteX1" fmla="*/ 1881213 w 1881213"/>
                <a:gd name="connsiteY1" fmla="*/ 1768827 h 3022967"/>
                <a:gd name="connsiteX2" fmla="*/ 0 w 1881213"/>
                <a:gd name="connsiteY2" fmla="*/ 3022967 h 3022967"/>
                <a:gd name="connsiteX3" fmla="*/ 648050 w 1881213"/>
                <a:gd name="connsiteY3" fmla="*/ 0 h 3022967"/>
                <a:gd name="connsiteX0" fmla="*/ 572411 w 1881213"/>
                <a:gd name="connsiteY0" fmla="*/ 0 h 2865611"/>
                <a:gd name="connsiteX1" fmla="*/ 1881213 w 1881213"/>
                <a:gd name="connsiteY1" fmla="*/ 1611471 h 2865611"/>
                <a:gd name="connsiteX2" fmla="*/ 0 w 1881213"/>
                <a:gd name="connsiteY2" fmla="*/ 2865611 h 2865611"/>
                <a:gd name="connsiteX3" fmla="*/ 572411 w 1881213"/>
                <a:gd name="connsiteY3" fmla="*/ 0 h 286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1213" h="2865611">
                  <a:moveTo>
                    <a:pt x="572411" y="0"/>
                  </a:moveTo>
                  <a:lnTo>
                    <a:pt x="1881213" y="1611471"/>
                  </a:lnTo>
                  <a:lnTo>
                    <a:pt x="0" y="2865611"/>
                  </a:lnTo>
                  <a:lnTo>
                    <a:pt x="572411" y="0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 dirty="0">
                <a:solidFill>
                  <a:prstClr val="white"/>
                </a:solidFill>
              </a:endParaRPr>
            </a:p>
          </p:txBody>
        </p:sp>
        <p:sp>
          <p:nvSpPr>
            <p:cNvPr id="36" name="Right Triangle 5"/>
            <p:cNvSpPr/>
            <p:nvPr/>
          </p:nvSpPr>
          <p:spPr>
            <a:xfrm rot="10297253">
              <a:off x="8883977" y="4039220"/>
              <a:ext cx="2110226" cy="1751455"/>
            </a:xfrm>
            <a:custGeom>
              <a:avLst/>
              <a:gdLst>
                <a:gd name="connsiteX0" fmla="*/ 0 w 1064832"/>
                <a:gd name="connsiteY0" fmla="*/ 906332 h 906332"/>
                <a:gd name="connsiteX1" fmla="*/ 0 w 1064832"/>
                <a:gd name="connsiteY1" fmla="*/ 0 h 906332"/>
                <a:gd name="connsiteX2" fmla="*/ 1064832 w 1064832"/>
                <a:gd name="connsiteY2" fmla="*/ 906332 h 906332"/>
                <a:gd name="connsiteX3" fmla="*/ 0 w 1064832"/>
                <a:gd name="connsiteY3" fmla="*/ 906332 h 906332"/>
                <a:gd name="connsiteX0" fmla="*/ 0 w 1645857"/>
                <a:gd name="connsiteY0" fmla="*/ 1277807 h 1277807"/>
                <a:gd name="connsiteX1" fmla="*/ 581025 w 1645857"/>
                <a:gd name="connsiteY1" fmla="*/ 0 h 1277807"/>
                <a:gd name="connsiteX2" fmla="*/ 1645857 w 1645857"/>
                <a:gd name="connsiteY2" fmla="*/ 906332 h 1277807"/>
                <a:gd name="connsiteX3" fmla="*/ 0 w 1645857"/>
                <a:gd name="connsiteY3" fmla="*/ 1277807 h 1277807"/>
                <a:gd name="connsiteX0" fmla="*/ 0 w 1645857"/>
                <a:gd name="connsiteY0" fmla="*/ 992057 h 992057"/>
                <a:gd name="connsiteX1" fmla="*/ 904875 w 1645857"/>
                <a:gd name="connsiteY1" fmla="*/ 0 h 992057"/>
                <a:gd name="connsiteX2" fmla="*/ 1645857 w 1645857"/>
                <a:gd name="connsiteY2" fmla="*/ 620582 h 992057"/>
                <a:gd name="connsiteX3" fmla="*/ 0 w 1645857"/>
                <a:gd name="connsiteY3" fmla="*/ 992057 h 992057"/>
                <a:gd name="connsiteX0" fmla="*/ 0 w 1645857"/>
                <a:gd name="connsiteY0" fmla="*/ 1272567 h 1272567"/>
                <a:gd name="connsiteX1" fmla="*/ 830659 w 1645857"/>
                <a:gd name="connsiteY1" fmla="*/ 0 h 1272567"/>
                <a:gd name="connsiteX2" fmla="*/ 1645857 w 1645857"/>
                <a:gd name="connsiteY2" fmla="*/ 901092 h 1272567"/>
                <a:gd name="connsiteX3" fmla="*/ 0 w 1645857"/>
                <a:gd name="connsiteY3" fmla="*/ 1272567 h 1272567"/>
                <a:gd name="connsiteX0" fmla="*/ 0 w 1285146"/>
                <a:gd name="connsiteY0" fmla="*/ 1961131 h 1961131"/>
                <a:gd name="connsiteX1" fmla="*/ 469948 w 1285146"/>
                <a:gd name="connsiteY1" fmla="*/ 0 h 1961131"/>
                <a:gd name="connsiteX2" fmla="*/ 1285146 w 1285146"/>
                <a:gd name="connsiteY2" fmla="*/ 901092 h 1961131"/>
                <a:gd name="connsiteX3" fmla="*/ 0 w 1285146"/>
                <a:gd name="connsiteY3" fmla="*/ 1961131 h 1961131"/>
                <a:gd name="connsiteX0" fmla="*/ 416798 w 1701944"/>
                <a:gd name="connsiteY0" fmla="*/ 1562216 h 1562216"/>
                <a:gd name="connsiteX1" fmla="*/ 0 w 1701944"/>
                <a:gd name="connsiteY1" fmla="*/ 0 h 1562216"/>
                <a:gd name="connsiteX2" fmla="*/ 1701944 w 1701944"/>
                <a:gd name="connsiteY2" fmla="*/ 502177 h 1562216"/>
                <a:gd name="connsiteX3" fmla="*/ 416798 w 1701944"/>
                <a:gd name="connsiteY3" fmla="*/ 1562216 h 1562216"/>
                <a:gd name="connsiteX0" fmla="*/ 416798 w 1806630"/>
                <a:gd name="connsiteY0" fmla="*/ 1901491 h 1901491"/>
                <a:gd name="connsiteX1" fmla="*/ 0 w 1806630"/>
                <a:gd name="connsiteY1" fmla="*/ 339275 h 1901491"/>
                <a:gd name="connsiteX2" fmla="*/ 1806630 w 1806630"/>
                <a:gd name="connsiteY2" fmla="*/ 0 h 1901491"/>
                <a:gd name="connsiteX3" fmla="*/ 416798 w 1806630"/>
                <a:gd name="connsiteY3" fmla="*/ 1901491 h 1901491"/>
                <a:gd name="connsiteX0" fmla="*/ 416798 w 1888664"/>
                <a:gd name="connsiteY0" fmla="*/ 1870152 h 1870152"/>
                <a:gd name="connsiteX1" fmla="*/ 0 w 1888664"/>
                <a:gd name="connsiteY1" fmla="*/ 307936 h 1870152"/>
                <a:gd name="connsiteX2" fmla="*/ 1888664 w 1888664"/>
                <a:gd name="connsiteY2" fmla="*/ 0 h 1870152"/>
                <a:gd name="connsiteX3" fmla="*/ 416798 w 1888664"/>
                <a:gd name="connsiteY3" fmla="*/ 1870152 h 1870152"/>
                <a:gd name="connsiteX0" fmla="*/ 1202078 w 2673944"/>
                <a:gd name="connsiteY0" fmla="*/ 1870152 h 1870152"/>
                <a:gd name="connsiteX1" fmla="*/ 0 w 2673944"/>
                <a:gd name="connsiteY1" fmla="*/ 606263 h 1870152"/>
                <a:gd name="connsiteX2" fmla="*/ 2673944 w 2673944"/>
                <a:gd name="connsiteY2" fmla="*/ 0 h 1870152"/>
                <a:gd name="connsiteX3" fmla="*/ 1202078 w 2673944"/>
                <a:gd name="connsiteY3" fmla="*/ 1870152 h 1870152"/>
                <a:gd name="connsiteX0" fmla="*/ 1202078 w 2667882"/>
                <a:gd name="connsiteY0" fmla="*/ 2025090 h 2025090"/>
                <a:gd name="connsiteX1" fmla="*/ 0 w 2667882"/>
                <a:gd name="connsiteY1" fmla="*/ 761201 h 2025090"/>
                <a:gd name="connsiteX2" fmla="*/ 2667882 w 2667882"/>
                <a:gd name="connsiteY2" fmla="*/ 0 h 2025090"/>
                <a:gd name="connsiteX3" fmla="*/ 1202078 w 2667882"/>
                <a:gd name="connsiteY3" fmla="*/ 2025090 h 2025090"/>
                <a:gd name="connsiteX0" fmla="*/ 1276369 w 2667882"/>
                <a:gd name="connsiteY0" fmla="*/ 1978266 h 1978266"/>
                <a:gd name="connsiteX1" fmla="*/ 0 w 2667882"/>
                <a:gd name="connsiteY1" fmla="*/ 761201 h 1978266"/>
                <a:gd name="connsiteX2" fmla="*/ 2667882 w 2667882"/>
                <a:gd name="connsiteY2" fmla="*/ 0 h 1978266"/>
                <a:gd name="connsiteX3" fmla="*/ 1276369 w 2667882"/>
                <a:gd name="connsiteY3" fmla="*/ 1978266 h 1978266"/>
                <a:gd name="connsiteX0" fmla="*/ 1234805 w 2667882"/>
                <a:gd name="connsiteY0" fmla="*/ 1933633 h 1933633"/>
                <a:gd name="connsiteX1" fmla="*/ 0 w 2667882"/>
                <a:gd name="connsiteY1" fmla="*/ 761201 h 1933633"/>
                <a:gd name="connsiteX2" fmla="*/ 2667882 w 2667882"/>
                <a:gd name="connsiteY2" fmla="*/ 0 h 1933633"/>
                <a:gd name="connsiteX3" fmla="*/ 1234805 w 2667882"/>
                <a:gd name="connsiteY3" fmla="*/ 1933633 h 1933633"/>
                <a:gd name="connsiteX0" fmla="*/ 1457387 w 2890464"/>
                <a:gd name="connsiteY0" fmla="*/ 1933633 h 1933633"/>
                <a:gd name="connsiteX1" fmla="*/ 0 w 2890464"/>
                <a:gd name="connsiteY1" fmla="*/ 834321 h 1933633"/>
                <a:gd name="connsiteX2" fmla="*/ 2890464 w 2890464"/>
                <a:gd name="connsiteY2" fmla="*/ 0 h 1933633"/>
                <a:gd name="connsiteX3" fmla="*/ 1457387 w 2890464"/>
                <a:gd name="connsiteY3" fmla="*/ 1933633 h 1933633"/>
                <a:gd name="connsiteX0" fmla="*/ 1457387 w 2147333"/>
                <a:gd name="connsiteY0" fmla="*/ 1725376 h 1725376"/>
                <a:gd name="connsiteX1" fmla="*/ 0 w 2147333"/>
                <a:gd name="connsiteY1" fmla="*/ 626064 h 1725376"/>
                <a:gd name="connsiteX2" fmla="*/ 2147333 w 2147333"/>
                <a:gd name="connsiteY2" fmla="*/ 0 h 1725376"/>
                <a:gd name="connsiteX3" fmla="*/ 1457387 w 2147333"/>
                <a:gd name="connsiteY3" fmla="*/ 1725376 h 1725376"/>
                <a:gd name="connsiteX0" fmla="*/ 1457387 w 2101313"/>
                <a:gd name="connsiteY0" fmla="*/ 1674388 h 1674388"/>
                <a:gd name="connsiteX1" fmla="*/ 0 w 2101313"/>
                <a:gd name="connsiteY1" fmla="*/ 575076 h 1674388"/>
                <a:gd name="connsiteX2" fmla="*/ 2101313 w 2101313"/>
                <a:gd name="connsiteY2" fmla="*/ 0 h 1674388"/>
                <a:gd name="connsiteX3" fmla="*/ 1457387 w 2101313"/>
                <a:gd name="connsiteY3" fmla="*/ 1674388 h 1674388"/>
                <a:gd name="connsiteX0" fmla="*/ 1457387 w 2122935"/>
                <a:gd name="connsiteY0" fmla="*/ 1690459 h 1690459"/>
                <a:gd name="connsiteX1" fmla="*/ 0 w 2122935"/>
                <a:gd name="connsiteY1" fmla="*/ 591147 h 1690459"/>
                <a:gd name="connsiteX2" fmla="*/ 2122935 w 2122935"/>
                <a:gd name="connsiteY2" fmla="*/ 0 h 1690459"/>
                <a:gd name="connsiteX3" fmla="*/ 1457387 w 2122935"/>
                <a:gd name="connsiteY3" fmla="*/ 1690459 h 1690459"/>
                <a:gd name="connsiteX0" fmla="*/ 1531973 w 2122935"/>
                <a:gd name="connsiteY0" fmla="*/ 1576283 h 1576283"/>
                <a:gd name="connsiteX1" fmla="*/ 0 w 2122935"/>
                <a:gd name="connsiteY1" fmla="*/ 591147 h 1576283"/>
                <a:gd name="connsiteX2" fmla="*/ 2122935 w 2122935"/>
                <a:gd name="connsiteY2" fmla="*/ 0 h 1576283"/>
                <a:gd name="connsiteX3" fmla="*/ 1531973 w 2122935"/>
                <a:gd name="connsiteY3" fmla="*/ 1576283 h 1576283"/>
                <a:gd name="connsiteX0" fmla="*/ 1531973 w 2110226"/>
                <a:gd name="connsiteY0" fmla="*/ 1751455 h 1751455"/>
                <a:gd name="connsiteX1" fmla="*/ 0 w 2110226"/>
                <a:gd name="connsiteY1" fmla="*/ 766319 h 1751455"/>
                <a:gd name="connsiteX2" fmla="*/ 2110226 w 2110226"/>
                <a:gd name="connsiteY2" fmla="*/ 0 h 1751455"/>
                <a:gd name="connsiteX3" fmla="*/ 1531973 w 2110226"/>
                <a:gd name="connsiteY3" fmla="*/ 1751455 h 175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0226" h="1751455">
                  <a:moveTo>
                    <a:pt x="1531973" y="1751455"/>
                  </a:moveTo>
                  <a:lnTo>
                    <a:pt x="0" y="766319"/>
                  </a:lnTo>
                  <a:lnTo>
                    <a:pt x="2110226" y="0"/>
                  </a:lnTo>
                  <a:lnTo>
                    <a:pt x="1531973" y="1751455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37" name="Right Triangle 9"/>
            <p:cNvSpPr/>
            <p:nvPr/>
          </p:nvSpPr>
          <p:spPr>
            <a:xfrm rot="15478741">
              <a:off x="8933977" y="5183323"/>
              <a:ext cx="2272683" cy="3399297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648840"/>
                <a:gd name="connsiteY0" fmla="*/ 0 h 1643327"/>
                <a:gd name="connsiteX1" fmla="*/ 2648840 w 2648840"/>
                <a:gd name="connsiteY1" fmla="*/ 1643326 h 1643327"/>
                <a:gd name="connsiteX2" fmla="*/ 0 w 2648840"/>
                <a:gd name="connsiteY2" fmla="*/ 1027386 h 1643327"/>
                <a:gd name="connsiteX3" fmla="*/ 1400810 w 2648840"/>
                <a:gd name="connsiteY3" fmla="*/ 0 h 1643327"/>
                <a:gd name="connsiteX0" fmla="*/ 1257479 w 2648840"/>
                <a:gd name="connsiteY0" fmla="*/ 0 h 1821051"/>
                <a:gd name="connsiteX1" fmla="*/ 2648840 w 2648840"/>
                <a:gd name="connsiteY1" fmla="*/ 1821051 h 1821051"/>
                <a:gd name="connsiteX2" fmla="*/ 0 w 2648840"/>
                <a:gd name="connsiteY2" fmla="*/ 1205111 h 1821051"/>
                <a:gd name="connsiteX3" fmla="*/ 1257479 w 2648840"/>
                <a:gd name="connsiteY3" fmla="*/ 0 h 1821051"/>
                <a:gd name="connsiteX0" fmla="*/ 2076175 w 3467536"/>
                <a:gd name="connsiteY0" fmla="*/ 0 h 2763257"/>
                <a:gd name="connsiteX1" fmla="*/ 3467536 w 3467536"/>
                <a:gd name="connsiteY1" fmla="*/ 1821051 h 2763257"/>
                <a:gd name="connsiteX2" fmla="*/ 0 w 3467536"/>
                <a:gd name="connsiteY2" fmla="*/ 2763257 h 2763257"/>
                <a:gd name="connsiteX3" fmla="*/ 2076175 w 3467536"/>
                <a:gd name="connsiteY3" fmla="*/ 0 h 2763257"/>
                <a:gd name="connsiteX0" fmla="*/ 2076175 w 3776940"/>
                <a:gd name="connsiteY0" fmla="*/ 0 h 2763257"/>
                <a:gd name="connsiteX1" fmla="*/ 3776940 w 3776940"/>
                <a:gd name="connsiteY1" fmla="*/ 1218855 h 2763257"/>
                <a:gd name="connsiteX2" fmla="*/ 0 w 3776940"/>
                <a:gd name="connsiteY2" fmla="*/ 2763257 h 2763257"/>
                <a:gd name="connsiteX3" fmla="*/ 2076175 w 3776940"/>
                <a:gd name="connsiteY3" fmla="*/ 0 h 2763257"/>
                <a:gd name="connsiteX0" fmla="*/ 2076175 w 2247290"/>
                <a:gd name="connsiteY0" fmla="*/ 0 h 2763257"/>
                <a:gd name="connsiteX1" fmla="*/ 2247290 w 2247290"/>
                <a:gd name="connsiteY1" fmla="*/ 904456 h 2763257"/>
                <a:gd name="connsiteX2" fmla="*/ 0 w 2247290"/>
                <a:gd name="connsiteY2" fmla="*/ 2763257 h 2763257"/>
                <a:gd name="connsiteX3" fmla="*/ 2076175 w 2247290"/>
                <a:gd name="connsiteY3" fmla="*/ 0 h 2763257"/>
                <a:gd name="connsiteX0" fmla="*/ 2591073 w 2762188"/>
                <a:gd name="connsiteY0" fmla="*/ 0 h 4170951"/>
                <a:gd name="connsiteX1" fmla="*/ 2762188 w 2762188"/>
                <a:gd name="connsiteY1" fmla="*/ 904456 h 4170951"/>
                <a:gd name="connsiteX2" fmla="*/ 0 w 2762188"/>
                <a:gd name="connsiteY2" fmla="*/ 4170951 h 4170951"/>
                <a:gd name="connsiteX3" fmla="*/ 2591073 w 2762188"/>
                <a:gd name="connsiteY3" fmla="*/ 0 h 4170951"/>
                <a:gd name="connsiteX0" fmla="*/ 2340735 w 2762188"/>
                <a:gd name="connsiteY0" fmla="*/ 0 h 3952497"/>
                <a:gd name="connsiteX1" fmla="*/ 2762188 w 2762188"/>
                <a:gd name="connsiteY1" fmla="*/ 686002 h 3952497"/>
                <a:gd name="connsiteX2" fmla="*/ 0 w 2762188"/>
                <a:gd name="connsiteY2" fmla="*/ 3952497 h 3952497"/>
                <a:gd name="connsiteX3" fmla="*/ 2340735 w 2762188"/>
                <a:gd name="connsiteY3" fmla="*/ 0 h 3952497"/>
                <a:gd name="connsiteX0" fmla="*/ 2340735 w 2642536"/>
                <a:gd name="connsiteY0" fmla="*/ 0 h 3952497"/>
                <a:gd name="connsiteX1" fmla="*/ 2642536 w 2642536"/>
                <a:gd name="connsiteY1" fmla="*/ 875668 h 3952497"/>
                <a:gd name="connsiteX2" fmla="*/ 0 w 2642536"/>
                <a:gd name="connsiteY2" fmla="*/ 3952497 h 3952497"/>
                <a:gd name="connsiteX3" fmla="*/ 2340735 w 2642536"/>
                <a:gd name="connsiteY3" fmla="*/ 0 h 3952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2536" h="3952497">
                  <a:moveTo>
                    <a:pt x="2340735" y="0"/>
                  </a:moveTo>
                  <a:lnTo>
                    <a:pt x="2642536" y="875668"/>
                  </a:lnTo>
                  <a:lnTo>
                    <a:pt x="0" y="3952497"/>
                  </a:lnTo>
                  <a:lnTo>
                    <a:pt x="2340735" y="0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38" name="Right Triangle 9"/>
            <p:cNvSpPr/>
            <p:nvPr/>
          </p:nvSpPr>
          <p:spPr>
            <a:xfrm rot="20566087">
              <a:off x="8791870" y="4446370"/>
              <a:ext cx="2079929" cy="1226195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4500964"/>
                <a:gd name="connsiteY0" fmla="*/ 639934 h 2894479"/>
                <a:gd name="connsiteX1" fmla="*/ 1547560 w 4500964"/>
                <a:gd name="connsiteY1" fmla="*/ 0 h 2894479"/>
                <a:gd name="connsiteX2" fmla="*/ 4500934 w 4500964"/>
                <a:gd name="connsiteY2" fmla="*/ 2894478 h 2894479"/>
                <a:gd name="connsiteX3" fmla="*/ 0 w 4500964"/>
                <a:gd name="connsiteY3" fmla="*/ 639934 h 2894479"/>
                <a:gd name="connsiteX0" fmla="*/ 0 w 4500964"/>
                <a:gd name="connsiteY0" fmla="*/ 639934 h 2894479"/>
                <a:gd name="connsiteX1" fmla="*/ 797731 w 4500964"/>
                <a:gd name="connsiteY1" fmla="*/ 359438 h 2894479"/>
                <a:gd name="connsiteX2" fmla="*/ 1547560 w 4500964"/>
                <a:gd name="connsiteY2" fmla="*/ 0 h 2894479"/>
                <a:gd name="connsiteX3" fmla="*/ 4500934 w 4500964"/>
                <a:gd name="connsiteY3" fmla="*/ 2894478 h 2894479"/>
                <a:gd name="connsiteX4" fmla="*/ 0 w 4500964"/>
                <a:gd name="connsiteY4" fmla="*/ 639934 h 2894479"/>
                <a:gd name="connsiteX0" fmla="*/ 2153973 w 6654937"/>
                <a:gd name="connsiteY0" fmla="*/ 2742132 h 4996677"/>
                <a:gd name="connsiteX1" fmla="*/ 1 w 6654937"/>
                <a:gd name="connsiteY1" fmla="*/ 2 h 4996677"/>
                <a:gd name="connsiteX2" fmla="*/ 3701533 w 6654937"/>
                <a:gd name="connsiteY2" fmla="*/ 2102198 h 4996677"/>
                <a:gd name="connsiteX3" fmla="*/ 6654907 w 6654937"/>
                <a:gd name="connsiteY3" fmla="*/ 4996676 h 4996677"/>
                <a:gd name="connsiteX4" fmla="*/ 2153973 w 6654937"/>
                <a:gd name="connsiteY4" fmla="*/ 2742132 h 4996677"/>
                <a:gd name="connsiteX0" fmla="*/ 1137569 w 5638533"/>
                <a:gd name="connsiteY0" fmla="*/ 1521111 h 3775656"/>
                <a:gd name="connsiteX1" fmla="*/ 0 w 5638533"/>
                <a:gd name="connsiteY1" fmla="*/ -1 h 3775656"/>
                <a:gd name="connsiteX2" fmla="*/ 2685129 w 5638533"/>
                <a:gd name="connsiteY2" fmla="*/ 881177 h 3775656"/>
                <a:gd name="connsiteX3" fmla="*/ 5638503 w 5638533"/>
                <a:gd name="connsiteY3" fmla="*/ 3775655 h 3775656"/>
                <a:gd name="connsiteX4" fmla="*/ 1137569 w 5638533"/>
                <a:gd name="connsiteY4" fmla="*/ 1521111 h 3775656"/>
                <a:gd name="connsiteX0" fmla="*/ -1 w 6935635"/>
                <a:gd name="connsiteY0" fmla="*/ 5927577 h 8182122"/>
                <a:gd name="connsiteX1" fmla="*/ 6935638 w 6935635"/>
                <a:gd name="connsiteY1" fmla="*/ -2 h 8182122"/>
                <a:gd name="connsiteX2" fmla="*/ 1547559 w 6935635"/>
                <a:gd name="connsiteY2" fmla="*/ 5287643 h 8182122"/>
                <a:gd name="connsiteX3" fmla="*/ 4500933 w 6935635"/>
                <a:gd name="connsiteY3" fmla="*/ 8182121 h 8182122"/>
                <a:gd name="connsiteX4" fmla="*/ -1 w 6935635"/>
                <a:gd name="connsiteY4" fmla="*/ 5927577 h 8182122"/>
                <a:gd name="connsiteX0" fmla="*/ -1 w 7455171"/>
                <a:gd name="connsiteY0" fmla="*/ 5927577 h 8182122"/>
                <a:gd name="connsiteX1" fmla="*/ 6935638 w 7455171"/>
                <a:gd name="connsiteY1" fmla="*/ -2 h 8182122"/>
                <a:gd name="connsiteX2" fmla="*/ 7455172 w 7455171"/>
                <a:gd name="connsiteY2" fmla="*/ 5108847 h 8182122"/>
                <a:gd name="connsiteX3" fmla="*/ 4500933 w 7455171"/>
                <a:gd name="connsiteY3" fmla="*/ 8182121 h 8182122"/>
                <a:gd name="connsiteX4" fmla="*/ -1 w 7455171"/>
                <a:gd name="connsiteY4" fmla="*/ 5927577 h 8182122"/>
                <a:gd name="connsiteX0" fmla="*/ 2 w 19876589"/>
                <a:gd name="connsiteY0" fmla="*/ 1919113 h 8182122"/>
                <a:gd name="connsiteX1" fmla="*/ 19357056 w 19876589"/>
                <a:gd name="connsiteY1" fmla="*/ -2 h 8182122"/>
                <a:gd name="connsiteX2" fmla="*/ 19876590 w 19876589"/>
                <a:gd name="connsiteY2" fmla="*/ 5108847 h 8182122"/>
                <a:gd name="connsiteX3" fmla="*/ 16922351 w 19876589"/>
                <a:gd name="connsiteY3" fmla="*/ 8182121 h 8182122"/>
                <a:gd name="connsiteX4" fmla="*/ 2 w 19876589"/>
                <a:gd name="connsiteY4" fmla="*/ 1919113 h 8182122"/>
                <a:gd name="connsiteX0" fmla="*/ 2 w 21980830"/>
                <a:gd name="connsiteY0" fmla="*/ 1919113 h 17648657"/>
                <a:gd name="connsiteX1" fmla="*/ 19357056 w 21980830"/>
                <a:gd name="connsiteY1" fmla="*/ -2 h 17648657"/>
                <a:gd name="connsiteX2" fmla="*/ 19876590 w 21980830"/>
                <a:gd name="connsiteY2" fmla="*/ 5108847 h 17648657"/>
                <a:gd name="connsiteX3" fmla="*/ 21980789 w 21980830"/>
                <a:gd name="connsiteY3" fmla="*/ 17648659 h 17648657"/>
                <a:gd name="connsiteX4" fmla="*/ 2 w 21980830"/>
                <a:gd name="connsiteY4" fmla="*/ 1919113 h 17648657"/>
                <a:gd name="connsiteX0" fmla="*/ 0 w 9479362"/>
                <a:gd name="connsiteY0" fmla="*/ 939033 h 17648657"/>
                <a:gd name="connsiteX1" fmla="*/ 6855588 w 9479362"/>
                <a:gd name="connsiteY1" fmla="*/ -2 h 17648657"/>
                <a:gd name="connsiteX2" fmla="*/ 7375122 w 9479362"/>
                <a:gd name="connsiteY2" fmla="*/ 5108847 h 17648657"/>
                <a:gd name="connsiteX3" fmla="*/ 9479321 w 9479362"/>
                <a:gd name="connsiteY3" fmla="*/ 17648659 h 17648657"/>
                <a:gd name="connsiteX4" fmla="*/ 0 w 9479362"/>
                <a:gd name="connsiteY4" fmla="*/ 939033 h 17648657"/>
                <a:gd name="connsiteX0" fmla="*/ 1 w 9759708"/>
                <a:gd name="connsiteY0" fmla="*/ 817206 h 17648657"/>
                <a:gd name="connsiteX1" fmla="*/ 7135934 w 9759708"/>
                <a:gd name="connsiteY1" fmla="*/ -2 h 17648657"/>
                <a:gd name="connsiteX2" fmla="*/ 7655468 w 9759708"/>
                <a:gd name="connsiteY2" fmla="*/ 5108847 h 17648657"/>
                <a:gd name="connsiteX3" fmla="*/ 9759667 w 9759708"/>
                <a:gd name="connsiteY3" fmla="*/ 17648659 h 17648657"/>
                <a:gd name="connsiteX4" fmla="*/ 1 w 9759708"/>
                <a:gd name="connsiteY4" fmla="*/ 817206 h 17648657"/>
                <a:gd name="connsiteX0" fmla="*/ 1 w 13455019"/>
                <a:gd name="connsiteY0" fmla="*/ 6076130 h 17648657"/>
                <a:gd name="connsiteX1" fmla="*/ 10831245 w 13455019"/>
                <a:gd name="connsiteY1" fmla="*/ -2 h 17648657"/>
                <a:gd name="connsiteX2" fmla="*/ 11350779 w 13455019"/>
                <a:gd name="connsiteY2" fmla="*/ 5108847 h 17648657"/>
                <a:gd name="connsiteX3" fmla="*/ 13454978 w 13455019"/>
                <a:gd name="connsiteY3" fmla="*/ 17648659 h 17648657"/>
                <a:gd name="connsiteX4" fmla="*/ 1 w 13455019"/>
                <a:gd name="connsiteY4" fmla="*/ 6076130 h 17648657"/>
                <a:gd name="connsiteX0" fmla="*/ 1 w 16017545"/>
                <a:gd name="connsiteY0" fmla="*/ 6076130 h 8085612"/>
                <a:gd name="connsiteX1" fmla="*/ 10831245 w 16017545"/>
                <a:gd name="connsiteY1" fmla="*/ -2 h 8085612"/>
                <a:gd name="connsiteX2" fmla="*/ 11350779 w 16017545"/>
                <a:gd name="connsiteY2" fmla="*/ 5108847 h 8085612"/>
                <a:gd name="connsiteX3" fmla="*/ 16017527 w 16017545"/>
                <a:gd name="connsiteY3" fmla="*/ 8085613 h 8085612"/>
                <a:gd name="connsiteX4" fmla="*/ 1 w 16017545"/>
                <a:gd name="connsiteY4" fmla="*/ 6076130 h 8085612"/>
                <a:gd name="connsiteX0" fmla="*/ 1 w 16017595"/>
                <a:gd name="connsiteY0" fmla="*/ 6076130 h 8085612"/>
                <a:gd name="connsiteX1" fmla="*/ 10831245 w 16017595"/>
                <a:gd name="connsiteY1" fmla="*/ -2 h 8085612"/>
                <a:gd name="connsiteX2" fmla="*/ 14611757 w 16017595"/>
                <a:gd name="connsiteY2" fmla="*/ 2197080 h 8085612"/>
                <a:gd name="connsiteX3" fmla="*/ 16017527 w 16017595"/>
                <a:gd name="connsiteY3" fmla="*/ 8085613 h 8085612"/>
                <a:gd name="connsiteX4" fmla="*/ 1 w 16017595"/>
                <a:gd name="connsiteY4" fmla="*/ 6076130 h 8085612"/>
                <a:gd name="connsiteX0" fmla="*/ 1 w 16017595"/>
                <a:gd name="connsiteY0" fmla="*/ 6267149 h 8276631"/>
                <a:gd name="connsiteX1" fmla="*/ 9165009 w 16017595"/>
                <a:gd name="connsiteY1" fmla="*/ -2 h 8276631"/>
                <a:gd name="connsiteX2" fmla="*/ 14611757 w 16017595"/>
                <a:gd name="connsiteY2" fmla="*/ 2388099 h 8276631"/>
                <a:gd name="connsiteX3" fmla="*/ 16017527 w 16017595"/>
                <a:gd name="connsiteY3" fmla="*/ 8276632 h 8276631"/>
                <a:gd name="connsiteX4" fmla="*/ 1 w 16017595"/>
                <a:gd name="connsiteY4" fmla="*/ 6267149 h 8276631"/>
                <a:gd name="connsiteX0" fmla="*/ 1 w 17145861"/>
                <a:gd name="connsiteY0" fmla="*/ 6267149 h 6267150"/>
                <a:gd name="connsiteX1" fmla="*/ 9165009 w 17145861"/>
                <a:gd name="connsiteY1" fmla="*/ -2 h 6267150"/>
                <a:gd name="connsiteX2" fmla="*/ 14611757 w 17145861"/>
                <a:gd name="connsiteY2" fmla="*/ 2388099 h 6267150"/>
                <a:gd name="connsiteX3" fmla="*/ 17145829 w 17145861"/>
                <a:gd name="connsiteY3" fmla="*/ 4712733 h 6267150"/>
                <a:gd name="connsiteX4" fmla="*/ 1 w 17145861"/>
                <a:gd name="connsiteY4" fmla="*/ 6267149 h 6267150"/>
                <a:gd name="connsiteX0" fmla="*/ 1 w 17145853"/>
                <a:gd name="connsiteY0" fmla="*/ 6267149 h 6267150"/>
                <a:gd name="connsiteX1" fmla="*/ 9165009 w 17145853"/>
                <a:gd name="connsiteY1" fmla="*/ -2 h 6267150"/>
                <a:gd name="connsiteX2" fmla="*/ 13592752 w 17145853"/>
                <a:gd name="connsiteY2" fmla="*/ 2817525 h 6267150"/>
                <a:gd name="connsiteX3" fmla="*/ 17145829 w 17145853"/>
                <a:gd name="connsiteY3" fmla="*/ 4712733 h 6267150"/>
                <a:gd name="connsiteX4" fmla="*/ 1 w 17145853"/>
                <a:gd name="connsiteY4" fmla="*/ 6267149 h 6267150"/>
                <a:gd name="connsiteX0" fmla="*/ 1 w 17145853"/>
                <a:gd name="connsiteY0" fmla="*/ 6267149 h 6267150"/>
                <a:gd name="connsiteX1" fmla="*/ 9165009 w 17145853"/>
                <a:gd name="connsiteY1" fmla="*/ -2 h 6267150"/>
                <a:gd name="connsiteX2" fmla="*/ 13710580 w 17145853"/>
                <a:gd name="connsiteY2" fmla="*/ 2545683 h 6267150"/>
                <a:gd name="connsiteX3" fmla="*/ 17145829 w 17145853"/>
                <a:gd name="connsiteY3" fmla="*/ 4712733 h 6267150"/>
                <a:gd name="connsiteX4" fmla="*/ 1 w 17145853"/>
                <a:gd name="connsiteY4" fmla="*/ 6267149 h 6267150"/>
                <a:gd name="connsiteX0" fmla="*/ 1 w 17326657"/>
                <a:gd name="connsiteY0" fmla="*/ 6267149 h 6267150"/>
                <a:gd name="connsiteX1" fmla="*/ 9165009 w 17326657"/>
                <a:gd name="connsiteY1" fmla="*/ -2 h 6267150"/>
                <a:gd name="connsiteX2" fmla="*/ 13710580 w 17326657"/>
                <a:gd name="connsiteY2" fmla="*/ 2545683 h 6267150"/>
                <a:gd name="connsiteX3" fmla="*/ 17326628 w 17326657"/>
                <a:gd name="connsiteY3" fmla="*/ 4872059 h 6267150"/>
                <a:gd name="connsiteX4" fmla="*/ 1 w 17326657"/>
                <a:gd name="connsiteY4" fmla="*/ 6267149 h 6267150"/>
                <a:gd name="connsiteX0" fmla="*/ -4 w 17200698"/>
                <a:gd name="connsiteY0" fmla="*/ 7129485 h 7129485"/>
                <a:gd name="connsiteX1" fmla="*/ 9039050 w 17200698"/>
                <a:gd name="connsiteY1" fmla="*/ -2 h 7129485"/>
                <a:gd name="connsiteX2" fmla="*/ 13584621 w 17200698"/>
                <a:gd name="connsiteY2" fmla="*/ 2545683 h 7129485"/>
                <a:gd name="connsiteX3" fmla="*/ 17200669 w 17200698"/>
                <a:gd name="connsiteY3" fmla="*/ 4872059 h 7129485"/>
                <a:gd name="connsiteX4" fmla="*/ -4 w 17200698"/>
                <a:gd name="connsiteY4" fmla="*/ 7129485 h 7129485"/>
                <a:gd name="connsiteX0" fmla="*/ 170009 w 17370711"/>
                <a:gd name="connsiteY0" fmla="*/ 7129485 h 7328034"/>
                <a:gd name="connsiteX1" fmla="*/ 9209063 w 17370711"/>
                <a:gd name="connsiteY1" fmla="*/ -2 h 7328034"/>
                <a:gd name="connsiteX2" fmla="*/ 13754634 w 17370711"/>
                <a:gd name="connsiteY2" fmla="*/ 2545683 h 7328034"/>
                <a:gd name="connsiteX3" fmla="*/ 17370682 w 17370711"/>
                <a:gd name="connsiteY3" fmla="*/ 4872059 h 7328034"/>
                <a:gd name="connsiteX4" fmla="*/ 0 w 17370711"/>
                <a:gd name="connsiteY4" fmla="*/ 7328036 h 7328034"/>
                <a:gd name="connsiteX5" fmla="*/ 170009 w 17370711"/>
                <a:gd name="connsiteY5" fmla="*/ 7129485 h 732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70711" h="7328034">
                  <a:moveTo>
                    <a:pt x="170009" y="7129485"/>
                  </a:moveTo>
                  <a:lnTo>
                    <a:pt x="9209063" y="-2"/>
                  </a:lnTo>
                  <a:lnTo>
                    <a:pt x="13754634" y="2545683"/>
                  </a:lnTo>
                  <a:cubicBezTo>
                    <a:pt x="13743412" y="2546746"/>
                    <a:pt x="17381904" y="4870996"/>
                    <a:pt x="17370682" y="4872059"/>
                  </a:cubicBezTo>
                  <a:cubicBezTo>
                    <a:pt x="11728890" y="5604464"/>
                    <a:pt x="5641792" y="6595631"/>
                    <a:pt x="0" y="7328036"/>
                  </a:cubicBezTo>
                  <a:lnTo>
                    <a:pt x="170009" y="7129485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39" name="Right Triangle 6"/>
            <p:cNvSpPr/>
            <p:nvPr/>
          </p:nvSpPr>
          <p:spPr>
            <a:xfrm rot="5085572">
              <a:off x="8929317" y="2933219"/>
              <a:ext cx="2598533" cy="2763107"/>
            </a:xfrm>
            <a:custGeom>
              <a:avLst/>
              <a:gdLst>
                <a:gd name="connsiteX0" fmla="*/ 0 w 800408"/>
                <a:gd name="connsiteY0" fmla="*/ 469830 h 469830"/>
                <a:gd name="connsiteX1" fmla="*/ 0 w 800408"/>
                <a:gd name="connsiteY1" fmla="*/ 0 h 469830"/>
                <a:gd name="connsiteX2" fmla="*/ 800408 w 800408"/>
                <a:gd name="connsiteY2" fmla="*/ 469830 h 469830"/>
                <a:gd name="connsiteX3" fmla="*/ 0 w 800408"/>
                <a:gd name="connsiteY3" fmla="*/ 469830 h 469830"/>
                <a:gd name="connsiteX0" fmla="*/ 0 w 2587308"/>
                <a:gd name="connsiteY0" fmla="*/ 2745007 h 2745007"/>
                <a:gd name="connsiteX1" fmla="*/ 1786900 w 2587308"/>
                <a:gd name="connsiteY1" fmla="*/ 0 h 2745007"/>
                <a:gd name="connsiteX2" fmla="*/ 2587308 w 2587308"/>
                <a:gd name="connsiteY2" fmla="*/ 469830 h 2745007"/>
                <a:gd name="connsiteX3" fmla="*/ 0 w 2587308"/>
                <a:gd name="connsiteY3" fmla="*/ 2745007 h 2745007"/>
                <a:gd name="connsiteX0" fmla="*/ 0 w 2598533"/>
                <a:gd name="connsiteY0" fmla="*/ 2763107 h 2763107"/>
                <a:gd name="connsiteX1" fmla="*/ 1798125 w 2598533"/>
                <a:gd name="connsiteY1" fmla="*/ 0 h 2763107"/>
                <a:gd name="connsiteX2" fmla="*/ 2598533 w 2598533"/>
                <a:gd name="connsiteY2" fmla="*/ 469830 h 2763107"/>
                <a:gd name="connsiteX3" fmla="*/ 0 w 2598533"/>
                <a:gd name="connsiteY3" fmla="*/ 2763107 h 276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33" h="2763107">
                  <a:moveTo>
                    <a:pt x="0" y="2763107"/>
                  </a:moveTo>
                  <a:lnTo>
                    <a:pt x="1798125" y="0"/>
                  </a:lnTo>
                  <a:lnTo>
                    <a:pt x="2598533" y="469830"/>
                  </a:lnTo>
                  <a:lnTo>
                    <a:pt x="0" y="2763107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srgbClr val="00B0F0"/>
                </a:solidFill>
              </a:endParaRPr>
            </a:p>
          </p:txBody>
        </p:sp>
        <p:sp>
          <p:nvSpPr>
            <p:cNvPr id="40" name="Right Triangle 9"/>
            <p:cNvSpPr/>
            <p:nvPr/>
          </p:nvSpPr>
          <p:spPr>
            <a:xfrm rot="600095">
              <a:off x="8042403" y="4257230"/>
              <a:ext cx="299550" cy="401594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7560" h="1484650">
                  <a:moveTo>
                    <a:pt x="0" y="639934"/>
                  </a:moveTo>
                  <a:lnTo>
                    <a:pt x="1547560" y="0"/>
                  </a:lnTo>
                  <a:cubicBezTo>
                    <a:pt x="1536338" y="1063"/>
                    <a:pt x="666927" y="1483587"/>
                    <a:pt x="655705" y="1484650"/>
                  </a:cubicBezTo>
                  <a:lnTo>
                    <a:pt x="0" y="63993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srgbClr val="FF3399"/>
                </a:solidFill>
              </a:endParaRPr>
            </a:p>
          </p:txBody>
        </p:sp>
        <p:sp>
          <p:nvSpPr>
            <p:cNvPr id="41" name="Right Triangle 9"/>
            <p:cNvSpPr/>
            <p:nvPr/>
          </p:nvSpPr>
          <p:spPr>
            <a:xfrm rot="16736933">
              <a:off x="10629827" y="1529471"/>
              <a:ext cx="418683" cy="138165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4500964"/>
                <a:gd name="connsiteY0" fmla="*/ 639934 h 2894479"/>
                <a:gd name="connsiteX1" fmla="*/ 1547560 w 4500964"/>
                <a:gd name="connsiteY1" fmla="*/ 0 h 2894479"/>
                <a:gd name="connsiteX2" fmla="*/ 4500934 w 4500964"/>
                <a:gd name="connsiteY2" fmla="*/ 2894478 h 2894479"/>
                <a:gd name="connsiteX3" fmla="*/ 0 w 4500964"/>
                <a:gd name="connsiteY3" fmla="*/ 639934 h 2894479"/>
                <a:gd name="connsiteX0" fmla="*/ 0 w 6241002"/>
                <a:gd name="connsiteY0" fmla="*/ 4942577 h 7197122"/>
                <a:gd name="connsiteX1" fmla="*/ 6241005 w 6241002"/>
                <a:gd name="connsiteY1" fmla="*/ 2 h 7197122"/>
                <a:gd name="connsiteX2" fmla="*/ 4500934 w 6241002"/>
                <a:gd name="connsiteY2" fmla="*/ 7197121 h 7197122"/>
                <a:gd name="connsiteX3" fmla="*/ 0 w 6241002"/>
                <a:gd name="connsiteY3" fmla="*/ 4942577 h 7197122"/>
                <a:gd name="connsiteX0" fmla="*/ 0 w 6241002"/>
                <a:gd name="connsiteY0" fmla="*/ 4942577 h 7197122"/>
                <a:gd name="connsiteX1" fmla="*/ 2819951 w 6241002"/>
                <a:gd name="connsiteY1" fmla="*/ 2743592 h 7197122"/>
                <a:gd name="connsiteX2" fmla="*/ 6241005 w 6241002"/>
                <a:gd name="connsiteY2" fmla="*/ 2 h 7197122"/>
                <a:gd name="connsiteX3" fmla="*/ 4500934 w 6241002"/>
                <a:gd name="connsiteY3" fmla="*/ 7197121 h 7197122"/>
                <a:gd name="connsiteX4" fmla="*/ 0 w 6241002"/>
                <a:gd name="connsiteY4" fmla="*/ 4942577 h 7197122"/>
                <a:gd name="connsiteX0" fmla="*/ 0 w 6241002"/>
                <a:gd name="connsiteY0" fmla="*/ 5778721 h 8033266"/>
                <a:gd name="connsiteX1" fmla="*/ 431963 w 6241002"/>
                <a:gd name="connsiteY1" fmla="*/ 1 h 8033266"/>
                <a:gd name="connsiteX2" fmla="*/ 6241005 w 6241002"/>
                <a:gd name="connsiteY2" fmla="*/ 836146 h 8033266"/>
                <a:gd name="connsiteX3" fmla="*/ 4500934 w 6241002"/>
                <a:gd name="connsiteY3" fmla="*/ 8033265 h 8033266"/>
                <a:gd name="connsiteX4" fmla="*/ 0 w 6241002"/>
                <a:gd name="connsiteY4" fmla="*/ 5778721 h 8033266"/>
                <a:gd name="connsiteX0" fmla="*/ 1445726 w 5809037"/>
                <a:gd name="connsiteY0" fmla="*/ 7963719 h 8033266"/>
                <a:gd name="connsiteX1" fmla="*/ -2 w 5809037"/>
                <a:gd name="connsiteY1" fmla="*/ 1 h 8033266"/>
                <a:gd name="connsiteX2" fmla="*/ 5809040 w 5809037"/>
                <a:gd name="connsiteY2" fmla="*/ 836146 h 8033266"/>
                <a:gd name="connsiteX3" fmla="*/ 4068969 w 5809037"/>
                <a:gd name="connsiteY3" fmla="*/ 8033265 h 8033266"/>
                <a:gd name="connsiteX4" fmla="*/ 1445726 w 5809037"/>
                <a:gd name="connsiteY4" fmla="*/ 7963719 h 8033266"/>
                <a:gd name="connsiteX0" fmla="*/ 2105842 w 5809037"/>
                <a:gd name="connsiteY0" fmla="*/ 10752502 h 10752508"/>
                <a:gd name="connsiteX1" fmla="*/ -2 w 5809037"/>
                <a:gd name="connsiteY1" fmla="*/ 1 h 10752508"/>
                <a:gd name="connsiteX2" fmla="*/ 5809040 w 5809037"/>
                <a:gd name="connsiteY2" fmla="*/ 836146 h 10752508"/>
                <a:gd name="connsiteX3" fmla="*/ 4068969 w 5809037"/>
                <a:gd name="connsiteY3" fmla="*/ 8033265 h 10752508"/>
                <a:gd name="connsiteX4" fmla="*/ 2105842 w 5809037"/>
                <a:gd name="connsiteY4" fmla="*/ 10752502 h 10752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9037" h="10752508">
                  <a:moveTo>
                    <a:pt x="2105842" y="10752502"/>
                  </a:moveTo>
                  <a:lnTo>
                    <a:pt x="-2" y="1"/>
                  </a:lnTo>
                  <a:lnTo>
                    <a:pt x="5809040" y="836146"/>
                  </a:lnTo>
                  <a:cubicBezTo>
                    <a:pt x="5797818" y="837209"/>
                    <a:pt x="4080191" y="8032202"/>
                    <a:pt x="4068969" y="8033265"/>
                  </a:cubicBezTo>
                  <a:lnTo>
                    <a:pt x="2105842" y="10752502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42" name="Right Triangle 9"/>
            <p:cNvSpPr/>
            <p:nvPr/>
          </p:nvSpPr>
          <p:spPr>
            <a:xfrm rot="4813542">
              <a:off x="9573876" y="5101073"/>
              <a:ext cx="1987778" cy="1855769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1547560"/>
                <a:gd name="connsiteY0" fmla="*/ 639934 h 2361841"/>
                <a:gd name="connsiteX1" fmla="*/ 1547560 w 1547560"/>
                <a:gd name="connsiteY1" fmla="*/ 0 h 2361841"/>
                <a:gd name="connsiteX2" fmla="*/ 1422180 w 1547560"/>
                <a:gd name="connsiteY2" fmla="*/ 2361841 h 2361841"/>
                <a:gd name="connsiteX3" fmla="*/ 0 w 1547560"/>
                <a:gd name="connsiteY3" fmla="*/ 639934 h 2361841"/>
                <a:gd name="connsiteX0" fmla="*/ 0 w 1914544"/>
                <a:gd name="connsiteY0" fmla="*/ 435383 h 2157290"/>
                <a:gd name="connsiteX1" fmla="*/ 1914544 w 1914544"/>
                <a:gd name="connsiteY1" fmla="*/ 0 h 2157290"/>
                <a:gd name="connsiteX2" fmla="*/ 1422180 w 1914544"/>
                <a:gd name="connsiteY2" fmla="*/ 2157290 h 2157290"/>
                <a:gd name="connsiteX3" fmla="*/ 0 w 1914544"/>
                <a:gd name="connsiteY3" fmla="*/ 435383 h 2157290"/>
                <a:gd name="connsiteX0" fmla="*/ 0 w 1990738"/>
                <a:gd name="connsiteY0" fmla="*/ 349797 h 2157290"/>
                <a:gd name="connsiteX1" fmla="*/ 1990738 w 1990738"/>
                <a:gd name="connsiteY1" fmla="*/ 0 h 2157290"/>
                <a:gd name="connsiteX2" fmla="*/ 1498374 w 1990738"/>
                <a:gd name="connsiteY2" fmla="*/ 2157290 h 2157290"/>
                <a:gd name="connsiteX3" fmla="*/ 0 w 1990738"/>
                <a:gd name="connsiteY3" fmla="*/ 349797 h 2157290"/>
                <a:gd name="connsiteX0" fmla="*/ 0 w 1990738"/>
                <a:gd name="connsiteY0" fmla="*/ 349797 h 1329930"/>
                <a:gd name="connsiteX1" fmla="*/ 1990738 w 1990738"/>
                <a:gd name="connsiteY1" fmla="*/ 0 h 1329930"/>
                <a:gd name="connsiteX2" fmla="*/ 1136128 w 1990738"/>
                <a:gd name="connsiteY2" fmla="*/ 1329930 h 1329930"/>
                <a:gd name="connsiteX3" fmla="*/ 0 w 1990738"/>
                <a:gd name="connsiteY3" fmla="*/ 349797 h 1329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0738" h="1329930">
                  <a:moveTo>
                    <a:pt x="0" y="349797"/>
                  </a:moveTo>
                  <a:lnTo>
                    <a:pt x="1990738" y="0"/>
                  </a:lnTo>
                  <a:cubicBezTo>
                    <a:pt x="1979516" y="1063"/>
                    <a:pt x="1147350" y="1328867"/>
                    <a:pt x="1136128" y="1329930"/>
                  </a:cubicBezTo>
                  <a:lnTo>
                    <a:pt x="0" y="349797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 dirty="0">
                <a:solidFill>
                  <a:prstClr val="white"/>
                </a:solidFill>
              </a:endParaRPr>
            </a:p>
          </p:txBody>
        </p:sp>
        <p:sp>
          <p:nvSpPr>
            <p:cNvPr id="43" name="Right Triangle 9"/>
            <p:cNvSpPr/>
            <p:nvPr/>
          </p:nvSpPr>
          <p:spPr>
            <a:xfrm rot="16826751">
              <a:off x="9900650" y="6124604"/>
              <a:ext cx="565815" cy="534391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1943642"/>
                <a:gd name="connsiteY0" fmla="*/ 639934 h 3456308"/>
                <a:gd name="connsiteX1" fmla="*/ 1547560 w 1943642"/>
                <a:gd name="connsiteY1" fmla="*/ 0 h 3456308"/>
                <a:gd name="connsiteX2" fmla="*/ 1943421 w 1943642"/>
                <a:gd name="connsiteY2" fmla="*/ 3456308 h 3456308"/>
                <a:gd name="connsiteX3" fmla="*/ 0 w 1943642"/>
                <a:gd name="connsiteY3" fmla="*/ 639934 h 3456308"/>
                <a:gd name="connsiteX0" fmla="*/ 0 w 2076248"/>
                <a:gd name="connsiteY0" fmla="*/ 1029907 h 3846281"/>
                <a:gd name="connsiteX1" fmla="*/ 2076248 w 2076248"/>
                <a:gd name="connsiteY1" fmla="*/ 0 h 3846281"/>
                <a:gd name="connsiteX2" fmla="*/ 1943421 w 2076248"/>
                <a:gd name="connsiteY2" fmla="*/ 3846281 h 3846281"/>
                <a:gd name="connsiteX3" fmla="*/ 0 w 2076248"/>
                <a:gd name="connsiteY3" fmla="*/ 1029907 h 3846281"/>
                <a:gd name="connsiteX0" fmla="*/ 0 w 3740213"/>
                <a:gd name="connsiteY0" fmla="*/ 1029907 h 3726794"/>
                <a:gd name="connsiteX1" fmla="*/ 2076248 w 3740213"/>
                <a:gd name="connsiteY1" fmla="*/ 0 h 3726794"/>
                <a:gd name="connsiteX2" fmla="*/ 3740157 w 3740213"/>
                <a:gd name="connsiteY2" fmla="*/ 3726795 h 3726794"/>
                <a:gd name="connsiteX3" fmla="*/ 0 w 3740213"/>
                <a:gd name="connsiteY3" fmla="*/ 1029907 h 3726794"/>
                <a:gd name="connsiteX0" fmla="*/ -1 w 2915950"/>
                <a:gd name="connsiteY0" fmla="*/ 2368921 h 3726796"/>
                <a:gd name="connsiteX1" fmla="*/ 1251985 w 2915950"/>
                <a:gd name="connsiteY1" fmla="*/ 0 h 3726796"/>
                <a:gd name="connsiteX2" fmla="*/ 2915894 w 2915950"/>
                <a:gd name="connsiteY2" fmla="*/ 3726795 h 3726796"/>
                <a:gd name="connsiteX3" fmla="*/ -1 w 2915950"/>
                <a:gd name="connsiteY3" fmla="*/ 2368921 h 3726796"/>
                <a:gd name="connsiteX0" fmla="*/ -1 w 2915940"/>
                <a:gd name="connsiteY0" fmla="*/ 1471352 h 2829225"/>
                <a:gd name="connsiteX1" fmla="*/ 931826 w 2915940"/>
                <a:gd name="connsiteY1" fmla="*/ -1 h 2829225"/>
                <a:gd name="connsiteX2" fmla="*/ 2915894 w 2915940"/>
                <a:gd name="connsiteY2" fmla="*/ 2829226 h 2829225"/>
                <a:gd name="connsiteX3" fmla="*/ -1 w 2915940"/>
                <a:gd name="connsiteY3" fmla="*/ 1471352 h 2829225"/>
                <a:gd name="connsiteX0" fmla="*/ -1 w 3098034"/>
                <a:gd name="connsiteY0" fmla="*/ 1427523 h 2829229"/>
                <a:gd name="connsiteX1" fmla="*/ 1113920 w 3098034"/>
                <a:gd name="connsiteY1" fmla="*/ 1 h 2829229"/>
                <a:gd name="connsiteX2" fmla="*/ 3097988 w 3098034"/>
                <a:gd name="connsiteY2" fmla="*/ 2829228 h 2829229"/>
                <a:gd name="connsiteX3" fmla="*/ -1 w 3098034"/>
                <a:gd name="connsiteY3" fmla="*/ 1427523 h 2829229"/>
                <a:gd name="connsiteX0" fmla="*/ -1 w 3306595"/>
                <a:gd name="connsiteY0" fmla="*/ 1427521 h 3018388"/>
                <a:gd name="connsiteX1" fmla="*/ 1113920 w 3306595"/>
                <a:gd name="connsiteY1" fmla="*/ -1 h 3018388"/>
                <a:gd name="connsiteX2" fmla="*/ 3306553 w 3306595"/>
                <a:gd name="connsiteY2" fmla="*/ 3018387 h 3018388"/>
                <a:gd name="connsiteX3" fmla="*/ -1 w 3306595"/>
                <a:gd name="connsiteY3" fmla="*/ 1427521 h 3018388"/>
                <a:gd name="connsiteX0" fmla="*/ -1 w 3306595"/>
                <a:gd name="connsiteY0" fmla="*/ 1432874 h 3023739"/>
                <a:gd name="connsiteX1" fmla="*/ 1035563 w 3306595"/>
                <a:gd name="connsiteY1" fmla="*/ 0 h 3023739"/>
                <a:gd name="connsiteX2" fmla="*/ 3306553 w 3306595"/>
                <a:gd name="connsiteY2" fmla="*/ 3023740 h 3023739"/>
                <a:gd name="connsiteX3" fmla="*/ -1 w 3306595"/>
                <a:gd name="connsiteY3" fmla="*/ 1432874 h 3023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6595" h="3023739">
                  <a:moveTo>
                    <a:pt x="-1" y="1432874"/>
                  </a:moveTo>
                  <a:lnTo>
                    <a:pt x="1035563" y="0"/>
                  </a:lnTo>
                  <a:cubicBezTo>
                    <a:pt x="1024341" y="1063"/>
                    <a:pt x="3317775" y="3022677"/>
                    <a:pt x="3306553" y="3023740"/>
                  </a:cubicBezTo>
                  <a:lnTo>
                    <a:pt x="-1" y="143287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srgbClr val="FF3399"/>
                </a:solidFill>
              </a:endParaRPr>
            </a:p>
          </p:txBody>
        </p:sp>
        <p:sp>
          <p:nvSpPr>
            <p:cNvPr id="44" name="Right Triangle 9"/>
            <p:cNvSpPr/>
            <p:nvPr/>
          </p:nvSpPr>
          <p:spPr>
            <a:xfrm rot="5873890">
              <a:off x="8946389" y="2425149"/>
              <a:ext cx="776285" cy="1040733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7560" h="1484650">
                  <a:moveTo>
                    <a:pt x="0" y="639934"/>
                  </a:moveTo>
                  <a:lnTo>
                    <a:pt x="1547560" y="0"/>
                  </a:lnTo>
                  <a:cubicBezTo>
                    <a:pt x="1536338" y="1063"/>
                    <a:pt x="666927" y="1483587"/>
                    <a:pt x="655705" y="1484650"/>
                  </a:cubicBezTo>
                  <a:lnTo>
                    <a:pt x="0" y="63993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45" name="Right Triangle 9"/>
            <p:cNvSpPr/>
            <p:nvPr/>
          </p:nvSpPr>
          <p:spPr>
            <a:xfrm rot="9912503">
              <a:off x="11415821" y="2214614"/>
              <a:ext cx="299550" cy="401594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7560" h="1484650">
                  <a:moveTo>
                    <a:pt x="0" y="639934"/>
                  </a:moveTo>
                  <a:lnTo>
                    <a:pt x="1547560" y="0"/>
                  </a:lnTo>
                  <a:cubicBezTo>
                    <a:pt x="1536338" y="1063"/>
                    <a:pt x="666927" y="1483587"/>
                    <a:pt x="655705" y="1484650"/>
                  </a:cubicBezTo>
                  <a:lnTo>
                    <a:pt x="0" y="63993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46" name="Right Triangle 9"/>
            <p:cNvSpPr/>
            <p:nvPr/>
          </p:nvSpPr>
          <p:spPr>
            <a:xfrm rot="7029743">
              <a:off x="9911130" y="603179"/>
              <a:ext cx="1147226" cy="525712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6920185"/>
                <a:gd name="connsiteY0" fmla="*/ 946243 h 1790959"/>
                <a:gd name="connsiteX1" fmla="*/ 6920184 w 6920185"/>
                <a:gd name="connsiteY1" fmla="*/ 1 h 1790959"/>
                <a:gd name="connsiteX2" fmla="*/ 655705 w 6920185"/>
                <a:gd name="connsiteY2" fmla="*/ 1790959 h 1790959"/>
                <a:gd name="connsiteX3" fmla="*/ 0 w 6920185"/>
                <a:gd name="connsiteY3" fmla="*/ 946243 h 179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0185" h="1790959">
                  <a:moveTo>
                    <a:pt x="0" y="946243"/>
                  </a:moveTo>
                  <a:cubicBezTo>
                    <a:pt x="515853" y="732932"/>
                    <a:pt x="6404331" y="213312"/>
                    <a:pt x="6920184" y="1"/>
                  </a:cubicBezTo>
                  <a:cubicBezTo>
                    <a:pt x="6908962" y="1064"/>
                    <a:pt x="666927" y="1789896"/>
                    <a:pt x="655705" y="1790959"/>
                  </a:cubicBezTo>
                  <a:lnTo>
                    <a:pt x="0" y="946243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47" name="Right Triangle 9"/>
            <p:cNvSpPr/>
            <p:nvPr/>
          </p:nvSpPr>
          <p:spPr>
            <a:xfrm rot="15514280">
              <a:off x="7317722" y="5047430"/>
              <a:ext cx="1517313" cy="2035412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7560" h="1484650">
                  <a:moveTo>
                    <a:pt x="0" y="639934"/>
                  </a:moveTo>
                  <a:lnTo>
                    <a:pt x="1547560" y="0"/>
                  </a:lnTo>
                  <a:cubicBezTo>
                    <a:pt x="1536338" y="1063"/>
                    <a:pt x="666927" y="1483587"/>
                    <a:pt x="655705" y="1484650"/>
                  </a:cubicBezTo>
                  <a:lnTo>
                    <a:pt x="0" y="63993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48" name="Right Triangle 9"/>
            <p:cNvSpPr/>
            <p:nvPr/>
          </p:nvSpPr>
          <p:spPr>
            <a:xfrm rot="18787309">
              <a:off x="5933073" y="5813470"/>
              <a:ext cx="1431481" cy="785119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2770689"/>
                <a:gd name="connsiteY0" fmla="*/ 639934 h 1470262"/>
                <a:gd name="connsiteX1" fmla="*/ 1547560 w 2770689"/>
                <a:gd name="connsiteY1" fmla="*/ 0 h 1470262"/>
                <a:gd name="connsiteX2" fmla="*/ 2770614 w 2770689"/>
                <a:gd name="connsiteY2" fmla="*/ 1470262 h 1470262"/>
                <a:gd name="connsiteX3" fmla="*/ 0 w 2770689"/>
                <a:gd name="connsiteY3" fmla="*/ 639934 h 1470262"/>
                <a:gd name="connsiteX0" fmla="*/ 0 w 2739323"/>
                <a:gd name="connsiteY0" fmla="*/ 639934 h 1469233"/>
                <a:gd name="connsiteX1" fmla="*/ 1547560 w 2739323"/>
                <a:gd name="connsiteY1" fmla="*/ 0 h 1469233"/>
                <a:gd name="connsiteX2" fmla="*/ 2739246 w 2739323"/>
                <a:gd name="connsiteY2" fmla="*/ 1469233 h 1469233"/>
                <a:gd name="connsiteX3" fmla="*/ 0 w 2739323"/>
                <a:gd name="connsiteY3" fmla="*/ 639934 h 1469233"/>
                <a:gd name="connsiteX0" fmla="*/ 0 w 1854568"/>
                <a:gd name="connsiteY0" fmla="*/ 632311 h 1469233"/>
                <a:gd name="connsiteX1" fmla="*/ 662805 w 1854568"/>
                <a:gd name="connsiteY1" fmla="*/ 0 h 1469233"/>
                <a:gd name="connsiteX2" fmla="*/ 1854491 w 1854568"/>
                <a:gd name="connsiteY2" fmla="*/ 1469233 h 1469233"/>
                <a:gd name="connsiteX3" fmla="*/ 0 w 1854568"/>
                <a:gd name="connsiteY3" fmla="*/ 632311 h 1469233"/>
                <a:gd name="connsiteX0" fmla="*/ 0 w 2115288"/>
                <a:gd name="connsiteY0" fmla="*/ 602826 h 1469233"/>
                <a:gd name="connsiteX1" fmla="*/ 923525 w 2115288"/>
                <a:gd name="connsiteY1" fmla="*/ 0 h 1469233"/>
                <a:gd name="connsiteX2" fmla="*/ 2115211 w 2115288"/>
                <a:gd name="connsiteY2" fmla="*/ 1469233 h 1469233"/>
                <a:gd name="connsiteX3" fmla="*/ 0 w 2115288"/>
                <a:gd name="connsiteY3" fmla="*/ 602826 h 1469233"/>
                <a:gd name="connsiteX0" fmla="*/ 0 w 2115270"/>
                <a:gd name="connsiteY0" fmla="*/ 431671 h 1298078"/>
                <a:gd name="connsiteX1" fmla="*/ 556784 w 2115270"/>
                <a:gd name="connsiteY1" fmla="*/ 0 h 1298078"/>
                <a:gd name="connsiteX2" fmla="*/ 2115211 w 2115270"/>
                <a:gd name="connsiteY2" fmla="*/ 1298078 h 1298078"/>
                <a:gd name="connsiteX3" fmla="*/ 0 w 2115270"/>
                <a:gd name="connsiteY3" fmla="*/ 431671 h 1298078"/>
                <a:gd name="connsiteX0" fmla="*/ 0 w 2130439"/>
                <a:gd name="connsiteY0" fmla="*/ 431671 h 1314277"/>
                <a:gd name="connsiteX1" fmla="*/ 556784 w 2130439"/>
                <a:gd name="connsiteY1" fmla="*/ 0 h 1314277"/>
                <a:gd name="connsiteX2" fmla="*/ 2130381 w 2130439"/>
                <a:gd name="connsiteY2" fmla="*/ 1314277 h 1314277"/>
                <a:gd name="connsiteX3" fmla="*/ 0 w 2130439"/>
                <a:gd name="connsiteY3" fmla="*/ 431671 h 1314277"/>
                <a:gd name="connsiteX0" fmla="*/ 0 w 2130437"/>
                <a:gd name="connsiteY0" fmla="*/ 365592 h 1248198"/>
                <a:gd name="connsiteX1" fmla="*/ 497046 w 2130437"/>
                <a:gd name="connsiteY1" fmla="*/ 0 h 1248198"/>
                <a:gd name="connsiteX2" fmla="*/ 2130381 w 2130437"/>
                <a:gd name="connsiteY2" fmla="*/ 1248198 h 1248198"/>
                <a:gd name="connsiteX3" fmla="*/ 0 w 2130437"/>
                <a:gd name="connsiteY3" fmla="*/ 365592 h 1248198"/>
                <a:gd name="connsiteX0" fmla="*/ 0 w 2259597"/>
                <a:gd name="connsiteY0" fmla="*/ 314252 h 1248198"/>
                <a:gd name="connsiteX1" fmla="*/ 626206 w 2259597"/>
                <a:gd name="connsiteY1" fmla="*/ 0 h 1248198"/>
                <a:gd name="connsiteX2" fmla="*/ 2259541 w 2259597"/>
                <a:gd name="connsiteY2" fmla="*/ 1248198 h 1248198"/>
                <a:gd name="connsiteX3" fmla="*/ 0 w 2259597"/>
                <a:gd name="connsiteY3" fmla="*/ 314252 h 1248198"/>
                <a:gd name="connsiteX0" fmla="*/ 0 w 2275796"/>
                <a:gd name="connsiteY0" fmla="*/ 329421 h 1248198"/>
                <a:gd name="connsiteX1" fmla="*/ 642405 w 2275796"/>
                <a:gd name="connsiteY1" fmla="*/ 0 h 1248198"/>
                <a:gd name="connsiteX2" fmla="*/ 2275740 w 2275796"/>
                <a:gd name="connsiteY2" fmla="*/ 1248198 h 1248198"/>
                <a:gd name="connsiteX3" fmla="*/ 0 w 2275796"/>
                <a:gd name="connsiteY3" fmla="*/ 329421 h 124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5796" h="1248198">
                  <a:moveTo>
                    <a:pt x="0" y="329421"/>
                  </a:moveTo>
                  <a:lnTo>
                    <a:pt x="642405" y="0"/>
                  </a:lnTo>
                  <a:cubicBezTo>
                    <a:pt x="631183" y="1063"/>
                    <a:pt x="2286962" y="1247135"/>
                    <a:pt x="2275740" y="1248198"/>
                  </a:cubicBezTo>
                  <a:lnTo>
                    <a:pt x="0" y="329421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49" name="Right Triangle 9"/>
            <p:cNvSpPr/>
            <p:nvPr/>
          </p:nvSpPr>
          <p:spPr>
            <a:xfrm rot="1388307">
              <a:off x="9081311" y="2089534"/>
              <a:ext cx="1113897" cy="610935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2770689"/>
                <a:gd name="connsiteY0" fmla="*/ 639934 h 1470262"/>
                <a:gd name="connsiteX1" fmla="*/ 1547560 w 2770689"/>
                <a:gd name="connsiteY1" fmla="*/ 0 h 1470262"/>
                <a:gd name="connsiteX2" fmla="*/ 2770614 w 2770689"/>
                <a:gd name="connsiteY2" fmla="*/ 1470262 h 1470262"/>
                <a:gd name="connsiteX3" fmla="*/ 0 w 2770689"/>
                <a:gd name="connsiteY3" fmla="*/ 639934 h 1470262"/>
                <a:gd name="connsiteX0" fmla="*/ 0 w 2739323"/>
                <a:gd name="connsiteY0" fmla="*/ 639934 h 1469233"/>
                <a:gd name="connsiteX1" fmla="*/ 1547560 w 2739323"/>
                <a:gd name="connsiteY1" fmla="*/ 0 h 1469233"/>
                <a:gd name="connsiteX2" fmla="*/ 2739246 w 2739323"/>
                <a:gd name="connsiteY2" fmla="*/ 1469233 h 1469233"/>
                <a:gd name="connsiteX3" fmla="*/ 0 w 2739323"/>
                <a:gd name="connsiteY3" fmla="*/ 639934 h 1469233"/>
                <a:gd name="connsiteX0" fmla="*/ 0 w 1854568"/>
                <a:gd name="connsiteY0" fmla="*/ 632311 h 1469233"/>
                <a:gd name="connsiteX1" fmla="*/ 662805 w 1854568"/>
                <a:gd name="connsiteY1" fmla="*/ 0 h 1469233"/>
                <a:gd name="connsiteX2" fmla="*/ 1854491 w 1854568"/>
                <a:gd name="connsiteY2" fmla="*/ 1469233 h 1469233"/>
                <a:gd name="connsiteX3" fmla="*/ 0 w 1854568"/>
                <a:gd name="connsiteY3" fmla="*/ 632311 h 1469233"/>
                <a:gd name="connsiteX0" fmla="*/ 0 w 2115288"/>
                <a:gd name="connsiteY0" fmla="*/ 602826 h 1469233"/>
                <a:gd name="connsiteX1" fmla="*/ 923525 w 2115288"/>
                <a:gd name="connsiteY1" fmla="*/ 0 h 1469233"/>
                <a:gd name="connsiteX2" fmla="*/ 2115211 w 2115288"/>
                <a:gd name="connsiteY2" fmla="*/ 1469233 h 1469233"/>
                <a:gd name="connsiteX3" fmla="*/ 0 w 2115288"/>
                <a:gd name="connsiteY3" fmla="*/ 602826 h 1469233"/>
                <a:gd name="connsiteX0" fmla="*/ 0 w 2115270"/>
                <a:gd name="connsiteY0" fmla="*/ 431671 h 1298078"/>
                <a:gd name="connsiteX1" fmla="*/ 556784 w 2115270"/>
                <a:gd name="connsiteY1" fmla="*/ 0 h 1298078"/>
                <a:gd name="connsiteX2" fmla="*/ 2115211 w 2115270"/>
                <a:gd name="connsiteY2" fmla="*/ 1298078 h 1298078"/>
                <a:gd name="connsiteX3" fmla="*/ 0 w 2115270"/>
                <a:gd name="connsiteY3" fmla="*/ 431671 h 1298078"/>
                <a:gd name="connsiteX0" fmla="*/ 0 w 2130439"/>
                <a:gd name="connsiteY0" fmla="*/ 431671 h 1314277"/>
                <a:gd name="connsiteX1" fmla="*/ 556784 w 2130439"/>
                <a:gd name="connsiteY1" fmla="*/ 0 h 1314277"/>
                <a:gd name="connsiteX2" fmla="*/ 2130381 w 2130439"/>
                <a:gd name="connsiteY2" fmla="*/ 1314277 h 1314277"/>
                <a:gd name="connsiteX3" fmla="*/ 0 w 2130439"/>
                <a:gd name="connsiteY3" fmla="*/ 431671 h 1314277"/>
                <a:gd name="connsiteX0" fmla="*/ 0 w 2130437"/>
                <a:gd name="connsiteY0" fmla="*/ 365592 h 1248198"/>
                <a:gd name="connsiteX1" fmla="*/ 497046 w 2130437"/>
                <a:gd name="connsiteY1" fmla="*/ 0 h 1248198"/>
                <a:gd name="connsiteX2" fmla="*/ 2130381 w 2130437"/>
                <a:gd name="connsiteY2" fmla="*/ 1248198 h 1248198"/>
                <a:gd name="connsiteX3" fmla="*/ 0 w 2130437"/>
                <a:gd name="connsiteY3" fmla="*/ 365592 h 1248198"/>
                <a:gd name="connsiteX0" fmla="*/ 0 w 2259597"/>
                <a:gd name="connsiteY0" fmla="*/ 314252 h 1248198"/>
                <a:gd name="connsiteX1" fmla="*/ 626206 w 2259597"/>
                <a:gd name="connsiteY1" fmla="*/ 0 h 1248198"/>
                <a:gd name="connsiteX2" fmla="*/ 2259541 w 2259597"/>
                <a:gd name="connsiteY2" fmla="*/ 1248198 h 1248198"/>
                <a:gd name="connsiteX3" fmla="*/ 0 w 2259597"/>
                <a:gd name="connsiteY3" fmla="*/ 314252 h 1248198"/>
                <a:gd name="connsiteX0" fmla="*/ 0 w 2275796"/>
                <a:gd name="connsiteY0" fmla="*/ 329421 h 1248198"/>
                <a:gd name="connsiteX1" fmla="*/ 642405 w 2275796"/>
                <a:gd name="connsiteY1" fmla="*/ 0 h 1248198"/>
                <a:gd name="connsiteX2" fmla="*/ 2275740 w 2275796"/>
                <a:gd name="connsiteY2" fmla="*/ 1248198 h 1248198"/>
                <a:gd name="connsiteX3" fmla="*/ 0 w 2275796"/>
                <a:gd name="connsiteY3" fmla="*/ 329421 h 124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5796" h="1248198">
                  <a:moveTo>
                    <a:pt x="0" y="329421"/>
                  </a:moveTo>
                  <a:lnTo>
                    <a:pt x="642405" y="0"/>
                  </a:lnTo>
                  <a:cubicBezTo>
                    <a:pt x="631183" y="1063"/>
                    <a:pt x="2286962" y="1247135"/>
                    <a:pt x="2275740" y="1248198"/>
                  </a:cubicBezTo>
                  <a:lnTo>
                    <a:pt x="0" y="329421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50" name="Right Triangle 9"/>
            <p:cNvSpPr/>
            <p:nvPr/>
          </p:nvSpPr>
          <p:spPr>
            <a:xfrm rot="13491637">
              <a:off x="8245479" y="4944620"/>
              <a:ext cx="1113897" cy="610935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2770689"/>
                <a:gd name="connsiteY0" fmla="*/ 639934 h 1470262"/>
                <a:gd name="connsiteX1" fmla="*/ 1547560 w 2770689"/>
                <a:gd name="connsiteY1" fmla="*/ 0 h 1470262"/>
                <a:gd name="connsiteX2" fmla="*/ 2770614 w 2770689"/>
                <a:gd name="connsiteY2" fmla="*/ 1470262 h 1470262"/>
                <a:gd name="connsiteX3" fmla="*/ 0 w 2770689"/>
                <a:gd name="connsiteY3" fmla="*/ 639934 h 1470262"/>
                <a:gd name="connsiteX0" fmla="*/ 0 w 2739323"/>
                <a:gd name="connsiteY0" fmla="*/ 639934 h 1469233"/>
                <a:gd name="connsiteX1" fmla="*/ 1547560 w 2739323"/>
                <a:gd name="connsiteY1" fmla="*/ 0 h 1469233"/>
                <a:gd name="connsiteX2" fmla="*/ 2739246 w 2739323"/>
                <a:gd name="connsiteY2" fmla="*/ 1469233 h 1469233"/>
                <a:gd name="connsiteX3" fmla="*/ 0 w 2739323"/>
                <a:gd name="connsiteY3" fmla="*/ 639934 h 1469233"/>
                <a:gd name="connsiteX0" fmla="*/ 0 w 1854568"/>
                <a:gd name="connsiteY0" fmla="*/ 632311 h 1469233"/>
                <a:gd name="connsiteX1" fmla="*/ 662805 w 1854568"/>
                <a:gd name="connsiteY1" fmla="*/ 0 h 1469233"/>
                <a:gd name="connsiteX2" fmla="*/ 1854491 w 1854568"/>
                <a:gd name="connsiteY2" fmla="*/ 1469233 h 1469233"/>
                <a:gd name="connsiteX3" fmla="*/ 0 w 1854568"/>
                <a:gd name="connsiteY3" fmla="*/ 632311 h 1469233"/>
                <a:gd name="connsiteX0" fmla="*/ 0 w 2115288"/>
                <a:gd name="connsiteY0" fmla="*/ 602826 h 1469233"/>
                <a:gd name="connsiteX1" fmla="*/ 923525 w 2115288"/>
                <a:gd name="connsiteY1" fmla="*/ 0 h 1469233"/>
                <a:gd name="connsiteX2" fmla="*/ 2115211 w 2115288"/>
                <a:gd name="connsiteY2" fmla="*/ 1469233 h 1469233"/>
                <a:gd name="connsiteX3" fmla="*/ 0 w 2115288"/>
                <a:gd name="connsiteY3" fmla="*/ 602826 h 1469233"/>
                <a:gd name="connsiteX0" fmla="*/ 0 w 2115270"/>
                <a:gd name="connsiteY0" fmla="*/ 431671 h 1298078"/>
                <a:gd name="connsiteX1" fmla="*/ 556784 w 2115270"/>
                <a:gd name="connsiteY1" fmla="*/ 0 h 1298078"/>
                <a:gd name="connsiteX2" fmla="*/ 2115211 w 2115270"/>
                <a:gd name="connsiteY2" fmla="*/ 1298078 h 1298078"/>
                <a:gd name="connsiteX3" fmla="*/ 0 w 2115270"/>
                <a:gd name="connsiteY3" fmla="*/ 431671 h 1298078"/>
                <a:gd name="connsiteX0" fmla="*/ 0 w 2130439"/>
                <a:gd name="connsiteY0" fmla="*/ 431671 h 1314277"/>
                <a:gd name="connsiteX1" fmla="*/ 556784 w 2130439"/>
                <a:gd name="connsiteY1" fmla="*/ 0 h 1314277"/>
                <a:gd name="connsiteX2" fmla="*/ 2130381 w 2130439"/>
                <a:gd name="connsiteY2" fmla="*/ 1314277 h 1314277"/>
                <a:gd name="connsiteX3" fmla="*/ 0 w 2130439"/>
                <a:gd name="connsiteY3" fmla="*/ 431671 h 1314277"/>
                <a:gd name="connsiteX0" fmla="*/ 0 w 2130437"/>
                <a:gd name="connsiteY0" fmla="*/ 365592 h 1248198"/>
                <a:gd name="connsiteX1" fmla="*/ 497046 w 2130437"/>
                <a:gd name="connsiteY1" fmla="*/ 0 h 1248198"/>
                <a:gd name="connsiteX2" fmla="*/ 2130381 w 2130437"/>
                <a:gd name="connsiteY2" fmla="*/ 1248198 h 1248198"/>
                <a:gd name="connsiteX3" fmla="*/ 0 w 2130437"/>
                <a:gd name="connsiteY3" fmla="*/ 365592 h 1248198"/>
                <a:gd name="connsiteX0" fmla="*/ 0 w 2259597"/>
                <a:gd name="connsiteY0" fmla="*/ 314252 h 1248198"/>
                <a:gd name="connsiteX1" fmla="*/ 626206 w 2259597"/>
                <a:gd name="connsiteY1" fmla="*/ 0 h 1248198"/>
                <a:gd name="connsiteX2" fmla="*/ 2259541 w 2259597"/>
                <a:gd name="connsiteY2" fmla="*/ 1248198 h 1248198"/>
                <a:gd name="connsiteX3" fmla="*/ 0 w 2259597"/>
                <a:gd name="connsiteY3" fmla="*/ 314252 h 1248198"/>
                <a:gd name="connsiteX0" fmla="*/ 0 w 2275796"/>
                <a:gd name="connsiteY0" fmla="*/ 329421 h 1248198"/>
                <a:gd name="connsiteX1" fmla="*/ 642405 w 2275796"/>
                <a:gd name="connsiteY1" fmla="*/ 0 h 1248198"/>
                <a:gd name="connsiteX2" fmla="*/ 2275740 w 2275796"/>
                <a:gd name="connsiteY2" fmla="*/ 1248198 h 1248198"/>
                <a:gd name="connsiteX3" fmla="*/ 0 w 2275796"/>
                <a:gd name="connsiteY3" fmla="*/ 329421 h 124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5796" h="1248198">
                  <a:moveTo>
                    <a:pt x="0" y="329421"/>
                  </a:moveTo>
                  <a:lnTo>
                    <a:pt x="642405" y="0"/>
                  </a:lnTo>
                  <a:cubicBezTo>
                    <a:pt x="631183" y="1063"/>
                    <a:pt x="2286962" y="1247135"/>
                    <a:pt x="2275740" y="1248198"/>
                  </a:cubicBezTo>
                  <a:lnTo>
                    <a:pt x="0" y="329421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51" name="Right Triangle 9"/>
            <p:cNvSpPr/>
            <p:nvPr/>
          </p:nvSpPr>
          <p:spPr>
            <a:xfrm rot="600095">
              <a:off x="9030017" y="1468435"/>
              <a:ext cx="219982" cy="294921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7560" h="1484650">
                  <a:moveTo>
                    <a:pt x="0" y="639934"/>
                  </a:moveTo>
                  <a:lnTo>
                    <a:pt x="1547560" y="0"/>
                  </a:lnTo>
                  <a:cubicBezTo>
                    <a:pt x="1536338" y="1063"/>
                    <a:pt x="666927" y="1483587"/>
                    <a:pt x="655705" y="1484650"/>
                  </a:cubicBezTo>
                  <a:lnTo>
                    <a:pt x="0" y="63993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52" name="Right Triangle 9"/>
            <p:cNvSpPr/>
            <p:nvPr/>
          </p:nvSpPr>
          <p:spPr>
            <a:xfrm rot="4033879">
              <a:off x="7155898" y="3392975"/>
              <a:ext cx="299550" cy="401594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7560" h="1484650">
                  <a:moveTo>
                    <a:pt x="0" y="639934"/>
                  </a:moveTo>
                  <a:lnTo>
                    <a:pt x="1547560" y="0"/>
                  </a:lnTo>
                  <a:cubicBezTo>
                    <a:pt x="1536338" y="1063"/>
                    <a:pt x="666927" y="1483587"/>
                    <a:pt x="655705" y="1484650"/>
                  </a:cubicBezTo>
                  <a:lnTo>
                    <a:pt x="0" y="63993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53" name="Right Triangle 9"/>
            <p:cNvSpPr/>
            <p:nvPr/>
          </p:nvSpPr>
          <p:spPr>
            <a:xfrm rot="327492">
              <a:off x="6491288" y="4806389"/>
              <a:ext cx="488336" cy="506155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4500964"/>
                <a:gd name="connsiteY0" fmla="*/ 639934 h 2894479"/>
                <a:gd name="connsiteX1" fmla="*/ 1547560 w 4500964"/>
                <a:gd name="connsiteY1" fmla="*/ 0 h 2894479"/>
                <a:gd name="connsiteX2" fmla="*/ 4500934 w 4500964"/>
                <a:gd name="connsiteY2" fmla="*/ 2894478 h 2894479"/>
                <a:gd name="connsiteX3" fmla="*/ 0 w 4500964"/>
                <a:gd name="connsiteY3" fmla="*/ 639934 h 2894479"/>
                <a:gd name="connsiteX0" fmla="*/ 0 w 4500964"/>
                <a:gd name="connsiteY0" fmla="*/ 639934 h 2894479"/>
                <a:gd name="connsiteX1" fmla="*/ 797731 w 4500964"/>
                <a:gd name="connsiteY1" fmla="*/ 359438 h 2894479"/>
                <a:gd name="connsiteX2" fmla="*/ 1547560 w 4500964"/>
                <a:gd name="connsiteY2" fmla="*/ 0 h 2894479"/>
                <a:gd name="connsiteX3" fmla="*/ 4500934 w 4500964"/>
                <a:gd name="connsiteY3" fmla="*/ 2894478 h 2894479"/>
                <a:gd name="connsiteX4" fmla="*/ 0 w 4500964"/>
                <a:gd name="connsiteY4" fmla="*/ 639934 h 2894479"/>
                <a:gd name="connsiteX0" fmla="*/ 2153973 w 6654937"/>
                <a:gd name="connsiteY0" fmla="*/ 2742132 h 4996677"/>
                <a:gd name="connsiteX1" fmla="*/ 1 w 6654937"/>
                <a:gd name="connsiteY1" fmla="*/ 2 h 4996677"/>
                <a:gd name="connsiteX2" fmla="*/ 3701533 w 6654937"/>
                <a:gd name="connsiteY2" fmla="*/ 2102198 h 4996677"/>
                <a:gd name="connsiteX3" fmla="*/ 6654907 w 6654937"/>
                <a:gd name="connsiteY3" fmla="*/ 4996676 h 4996677"/>
                <a:gd name="connsiteX4" fmla="*/ 2153973 w 6654937"/>
                <a:gd name="connsiteY4" fmla="*/ 2742132 h 4996677"/>
                <a:gd name="connsiteX0" fmla="*/ 1137569 w 5638533"/>
                <a:gd name="connsiteY0" fmla="*/ 1521111 h 3775656"/>
                <a:gd name="connsiteX1" fmla="*/ 0 w 5638533"/>
                <a:gd name="connsiteY1" fmla="*/ -1 h 3775656"/>
                <a:gd name="connsiteX2" fmla="*/ 2685129 w 5638533"/>
                <a:gd name="connsiteY2" fmla="*/ 881177 h 3775656"/>
                <a:gd name="connsiteX3" fmla="*/ 5638503 w 5638533"/>
                <a:gd name="connsiteY3" fmla="*/ 3775655 h 3775656"/>
                <a:gd name="connsiteX4" fmla="*/ 1137569 w 5638533"/>
                <a:gd name="connsiteY4" fmla="*/ 1521111 h 3775656"/>
                <a:gd name="connsiteX0" fmla="*/ 1137569 w 5638500"/>
                <a:gd name="connsiteY0" fmla="*/ 1521111 h 3775656"/>
                <a:gd name="connsiteX1" fmla="*/ 0 w 5638500"/>
                <a:gd name="connsiteY1" fmla="*/ -1 h 3775656"/>
                <a:gd name="connsiteX2" fmla="*/ 5638503 w 5638500"/>
                <a:gd name="connsiteY2" fmla="*/ 3775655 h 3775656"/>
                <a:gd name="connsiteX3" fmla="*/ 1137569 w 5638500"/>
                <a:gd name="connsiteY3" fmla="*/ 1521111 h 3775656"/>
                <a:gd name="connsiteX0" fmla="*/ -2 w 6897702"/>
                <a:gd name="connsiteY0" fmla="*/ 5115973 h 5115971"/>
                <a:gd name="connsiteX1" fmla="*/ 1259202 w 6897702"/>
                <a:gd name="connsiteY1" fmla="*/ -1 h 5115971"/>
                <a:gd name="connsiteX2" fmla="*/ 6897705 w 6897702"/>
                <a:gd name="connsiteY2" fmla="*/ 3775655 h 5115971"/>
                <a:gd name="connsiteX3" fmla="*/ -2 w 6897702"/>
                <a:gd name="connsiteY3" fmla="*/ 5115973 h 5115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7702" h="5115971">
                  <a:moveTo>
                    <a:pt x="-2" y="5115973"/>
                  </a:moveTo>
                  <a:lnTo>
                    <a:pt x="1259202" y="-1"/>
                  </a:lnTo>
                  <a:lnTo>
                    <a:pt x="6897705" y="3775655"/>
                  </a:lnTo>
                  <a:lnTo>
                    <a:pt x="-2" y="5115973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54" name="Right Triangle 9"/>
            <p:cNvSpPr/>
            <p:nvPr/>
          </p:nvSpPr>
          <p:spPr>
            <a:xfrm rot="327492">
              <a:off x="11517504" y="1473651"/>
              <a:ext cx="488336" cy="506155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4500964"/>
                <a:gd name="connsiteY0" fmla="*/ 639934 h 2894479"/>
                <a:gd name="connsiteX1" fmla="*/ 1547560 w 4500964"/>
                <a:gd name="connsiteY1" fmla="*/ 0 h 2894479"/>
                <a:gd name="connsiteX2" fmla="*/ 4500934 w 4500964"/>
                <a:gd name="connsiteY2" fmla="*/ 2894478 h 2894479"/>
                <a:gd name="connsiteX3" fmla="*/ 0 w 4500964"/>
                <a:gd name="connsiteY3" fmla="*/ 639934 h 2894479"/>
                <a:gd name="connsiteX0" fmla="*/ 0 w 4500964"/>
                <a:gd name="connsiteY0" fmla="*/ 639934 h 2894479"/>
                <a:gd name="connsiteX1" fmla="*/ 797731 w 4500964"/>
                <a:gd name="connsiteY1" fmla="*/ 359438 h 2894479"/>
                <a:gd name="connsiteX2" fmla="*/ 1547560 w 4500964"/>
                <a:gd name="connsiteY2" fmla="*/ 0 h 2894479"/>
                <a:gd name="connsiteX3" fmla="*/ 4500934 w 4500964"/>
                <a:gd name="connsiteY3" fmla="*/ 2894478 h 2894479"/>
                <a:gd name="connsiteX4" fmla="*/ 0 w 4500964"/>
                <a:gd name="connsiteY4" fmla="*/ 639934 h 2894479"/>
                <a:gd name="connsiteX0" fmla="*/ 2153973 w 6654937"/>
                <a:gd name="connsiteY0" fmla="*/ 2742132 h 4996677"/>
                <a:gd name="connsiteX1" fmla="*/ 1 w 6654937"/>
                <a:gd name="connsiteY1" fmla="*/ 2 h 4996677"/>
                <a:gd name="connsiteX2" fmla="*/ 3701533 w 6654937"/>
                <a:gd name="connsiteY2" fmla="*/ 2102198 h 4996677"/>
                <a:gd name="connsiteX3" fmla="*/ 6654907 w 6654937"/>
                <a:gd name="connsiteY3" fmla="*/ 4996676 h 4996677"/>
                <a:gd name="connsiteX4" fmla="*/ 2153973 w 6654937"/>
                <a:gd name="connsiteY4" fmla="*/ 2742132 h 4996677"/>
                <a:gd name="connsiteX0" fmla="*/ 1137569 w 5638533"/>
                <a:gd name="connsiteY0" fmla="*/ 1521111 h 3775656"/>
                <a:gd name="connsiteX1" fmla="*/ 0 w 5638533"/>
                <a:gd name="connsiteY1" fmla="*/ -1 h 3775656"/>
                <a:gd name="connsiteX2" fmla="*/ 2685129 w 5638533"/>
                <a:gd name="connsiteY2" fmla="*/ 881177 h 3775656"/>
                <a:gd name="connsiteX3" fmla="*/ 5638503 w 5638533"/>
                <a:gd name="connsiteY3" fmla="*/ 3775655 h 3775656"/>
                <a:gd name="connsiteX4" fmla="*/ 1137569 w 5638533"/>
                <a:gd name="connsiteY4" fmla="*/ 1521111 h 3775656"/>
                <a:gd name="connsiteX0" fmla="*/ 1137569 w 5638500"/>
                <a:gd name="connsiteY0" fmla="*/ 1521111 h 3775656"/>
                <a:gd name="connsiteX1" fmla="*/ 0 w 5638500"/>
                <a:gd name="connsiteY1" fmla="*/ -1 h 3775656"/>
                <a:gd name="connsiteX2" fmla="*/ 5638503 w 5638500"/>
                <a:gd name="connsiteY2" fmla="*/ 3775655 h 3775656"/>
                <a:gd name="connsiteX3" fmla="*/ 1137569 w 5638500"/>
                <a:gd name="connsiteY3" fmla="*/ 1521111 h 3775656"/>
                <a:gd name="connsiteX0" fmla="*/ -2 w 6897702"/>
                <a:gd name="connsiteY0" fmla="*/ 5115973 h 5115971"/>
                <a:gd name="connsiteX1" fmla="*/ 1259202 w 6897702"/>
                <a:gd name="connsiteY1" fmla="*/ -1 h 5115971"/>
                <a:gd name="connsiteX2" fmla="*/ 6897705 w 6897702"/>
                <a:gd name="connsiteY2" fmla="*/ 3775655 h 5115971"/>
                <a:gd name="connsiteX3" fmla="*/ -2 w 6897702"/>
                <a:gd name="connsiteY3" fmla="*/ 5115973 h 5115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7702" h="5115971">
                  <a:moveTo>
                    <a:pt x="-2" y="5115973"/>
                  </a:moveTo>
                  <a:lnTo>
                    <a:pt x="1259202" y="-1"/>
                  </a:lnTo>
                  <a:lnTo>
                    <a:pt x="6897705" y="3775655"/>
                  </a:lnTo>
                  <a:lnTo>
                    <a:pt x="-2" y="5115973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55" name="Right Triangle 9"/>
            <p:cNvSpPr/>
            <p:nvPr/>
          </p:nvSpPr>
          <p:spPr>
            <a:xfrm rot="16736933">
              <a:off x="7411949" y="4975283"/>
              <a:ext cx="418683" cy="138165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4500964"/>
                <a:gd name="connsiteY0" fmla="*/ 639934 h 2894479"/>
                <a:gd name="connsiteX1" fmla="*/ 1547560 w 4500964"/>
                <a:gd name="connsiteY1" fmla="*/ 0 h 2894479"/>
                <a:gd name="connsiteX2" fmla="*/ 4500934 w 4500964"/>
                <a:gd name="connsiteY2" fmla="*/ 2894478 h 2894479"/>
                <a:gd name="connsiteX3" fmla="*/ 0 w 4500964"/>
                <a:gd name="connsiteY3" fmla="*/ 639934 h 2894479"/>
                <a:gd name="connsiteX0" fmla="*/ 0 w 6241002"/>
                <a:gd name="connsiteY0" fmla="*/ 4942577 h 7197122"/>
                <a:gd name="connsiteX1" fmla="*/ 6241005 w 6241002"/>
                <a:gd name="connsiteY1" fmla="*/ 2 h 7197122"/>
                <a:gd name="connsiteX2" fmla="*/ 4500934 w 6241002"/>
                <a:gd name="connsiteY2" fmla="*/ 7197121 h 7197122"/>
                <a:gd name="connsiteX3" fmla="*/ 0 w 6241002"/>
                <a:gd name="connsiteY3" fmla="*/ 4942577 h 7197122"/>
                <a:gd name="connsiteX0" fmla="*/ 0 w 6241002"/>
                <a:gd name="connsiteY0" fmla="*/ 4942577 h 7197122"/>
                <a:gd name="connsiteX1" fmla="*/ 2819951 w 6241002"/>
                <a:gd name="connsiteY1" fmla="*/ 2743592 h 7197122"/>
                <a:gd name="connsiteX2" fmla="*/ 6241005 w 6241002"/>
                <a:gd name="connsiteY2" fmla="*/ 2 h 7197122"/>
                <a:gd name="connsiteX3" fmla="*/ 4500934 w 6241002"/>
                <a:gd name="connsiteY3" fmla="*/ 7197121 h 7197122"/>
                <a:gd name="connsiteX4" fmla="*/ 0 w 6241002"/>
                <a:gd name="connsiteY4" fmla="*/ 4942577 h 7197122"/>
                <a:gd name="connsiteX0" fmla="*/ 0 w 6241002"/>
                <a:gd name="connsiteY0" fmla="*/ 5778721 h 8033266"/>
                <a:gd name="connsiteX1" fmla="*/ 431963 w 6241002"/>
                <a:gd name="connsiteY1" fmla="*/ 1 h 8033266"/>
                <a:gd name="connsiteX2" fmla="*/ 6241005 w 6241002"/>
                <a:gd name="connsiteY2" fmla="*/ 836146 h 8033266"/>
                <a:gd name="connsiteX3" fmla="*/ 4500934 w 6241002"/>
                <a:gd name="connsiteY3" fmla="*/ 8033265 h 8033266"/>
                <a:gd name="connsiteX4" fmla="*/ 0 w 6241002"/>
                <a:gd name="connsiteY4" fmla="*/ 5778721 h 8033266"/>
                <a:gd name="connsiteX0" fmla="*/ 1445726 w 5809037"/>
                <a:gd name="connsiteY0" fmla="*/ 7963719 h 8033266"/>
                <a:gd name="connsiteX1" fmla="*/ -2 w 5809037"/>
                <a:gd name="connsiteY1" fmla="*/ 1 h 8033266"/>
                <a:gd name="connsiteX2" fmla="*/ 5809040 w 5809037"/>
                <a:gd name="connsiteY2" fmla="*/ 836146 h 8033266"/>
                <a:gd name="connsiteX3" fmla="*/ 4068969 w 5809037"/>
                <a:gd name="connsiteY3" fmla="*/ 8033265 h 8033266"/>
                <a:gd name="connsiteX4" fmla="*/ 1445726 w 5809037"/>
                <a:gd name="connsiteY4" fmla="*/ 7963719 h 8033266"/>
                <a:gd name="connsiteX0" fmla="*/ 2105842 w 5809037"/>
                <a:gd name="connsiteY0" fmla="*/ 10752502 h 10752508"/>
                <a:gd name="connsiteX1" fmla="*/ -2 w 5809037"/>
                <a:gd name="connsiteY1" fmla="*/ 1 h 10752508"/>
                <a:gd name="connsiteX2" fmla="*/ 5809040 w 5809037"/>
                <a:gd name="connsiteY2" fmla="*/ 836146 h 10752508"/>
                <a:gd name="connsiteX3" fmla="*/ 4068969 w 5809037"/>
                <a:gd name="connsiteY3" fmla="*/ 8033265 h 10752508"/>
                <a:gd name="connsiteX4" fmla="*/ 2105842 w 5809037"/>
                <a:gd name="connsiteY4" fmla="*/ 10752502 h 10752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9037" h="10752508">
                  <a:moveTo>
                    <a:pt x="2105842" y="10752502"/>
                  </a:moveTo>
                  <a:lnTo>
                    <a:pt x="-2" y="1"/>
                  </a:lnTo>
                  <a:lnTo>
                    <a:pt x="5809040" y="836146"/>
                  </a:lnTo>
                  <a:cubicBezTo>
                    <a:pt x="5797818" y="837209"/>
                    <a:pt x="4080191" y="8032202"/>
                    <a:pt x="4068969" y="8033265"/>
                  </a:cubicBezTo>
                  <a:lnTo>
                    <a:pt x="2105842" y="10752502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56" name="Right Triangle 9"/>
            <p:cNvSpPr/>
            <p:nvPr/>
          </p:nvSpPr>
          <p:spPr>
            <a:xfrm rot="600095">
              <a:off x="8069644" y="2670752"/>
              <a:ext cx="299550" cy="401594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7560" h="1484650">
                  <a:moveTo>
                    <a:pt x="0" y="639934"/>
                  </a:moveTo>
                  <a:lnTo>
                    <a:pt x="1547560" y="0"/>
                  </a:lnTo>
                  <a:cubicBezTo>
                    <a:pt x="1536338" y="1063"/>
                    <a:pt x="666927" y="1483587"/>
                    <a:pt x="655705" y="1484650"/>
                  </a:cubicBezTo>
                  <a:lnTo>
                    <a:pt x="0" y="63993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srgbClr val="FF3399"/>
                </a:solidFill>
              </a:endParaRPr>
            </a:p>
          </p:txBody>
        </p:sp>
        <p:sp>
          <p:nvSpPr>
            <p:cNvPr id="57" name="Right Triangle 9"/>
            <p:cNvSpPr/>
            <p:nvPr/>
          </p:nvSpPr>
          <p:spPr>
            <a:xfrm rot="12348646">
              <a:off x="7741651" y="3401126"/>
              <a:ext cx="889381" cy="487796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2770689"/>
                <a:gd name="connsiteY0" fmla="*/ 639934 h 1470262"/>
                <a:gd name="connsiteX1" fmla="*/ 1547560 w 2770689"/>
                <a:gd name="connsiteY1" fmla="*/ 0 h 1470262"/>
                <a:gd name="connsiteX2" fmla="*/ 2770614 w 2770689"/>
                <a:gd name="connsiteY2" fmla="*/ 1470262 h 1470262"/>
                <a:gd name="connsiteX3" fmla="*/ 0 w 2770689"/>
                <a:gd name="connsiteY3" fmla="*/ 639934 h 1470262"/>
                <a:gd name="connsiteX0" fmla="*/ 0 w 2739323"/>
                <a:gd name="connsiteY0" fmla="*/ 639934 h 1469233"/>
                <a:gd name="connsiteX1" fmla="*/ 1547560 w 2739323"/>
                <a:gd name="connsiteY1" fmla="*/ 0 h 1469233"/>
                <a:gd name="connsiteX2" fmla="*/ 2739246 w 2739323"/>
                <a:gd name="connsiteY2" fmla="*/ 1469233 h 1469233"/>
                <a:gd name="connsiteX3" fmla="*/ 0 w 2739323"/>
                <a:gd name="connsiteY3" fmla="*/ 639934 h 1469233"/>
                <a:gd name="connsiteX0" fmla="*/ 0 w 1854568"/>
                <a:gd name="connsiteY0" fmla="*/ 632311 h 1469233"/>
                <a:gd name="connsiteX1" fmla="*/ 662805 w 1854568"/>
                <a:gd name="connsiteY1" fmla="*/ 0 h 1469233"/>
                <a:gd name="connsiteX2" fmla="*/ 1854491 w 1854568"/>
                <a:gd name="connsiteY2" fmla="*/ 1469233 h 1469233"/>
                <a:gd name="connsiteX3" fmla="*/ 0 w 1854568"/>
                <a:gd name="connsiteY3" fmla="*/ 632311 h 1469233"/>
                <a:gd name="connsiteX0" fmla="*/ 0 w 2115288"/>
                <a:gd name="connsiteY0" fmla="*/ 602826 h 1469233"/>
                <a:gd name="connsiteX1" fmla="*/ 923525 w 2115288"/>
                <a:gd name="connsiteY1" fmla="*/ 0 h 1469233"/>
                <a:gd name="connsiteX2" fmla="*/ 2115211 w 2115288"/>
                <a:gd name="connsiteY2" fmla="*/ 1469233 h 1469233"/>
                <a:gd name="connsiteX3" fmla="*/ 0 w 2115288"/>
                <a:gd name="connsiteY3" fmla="*/ 602826 h 1469233"/>
                <a:gd name="connsiteX0" fmla="*/ 0 w 2115270"/>
                <a:gd name="connsiteY0" fmla="*/ 431671 h 1298078"/>
                <a:gd name="connsiteX1" fmla="*/ 556784 w 2115270"/>
                <a:gd name="connsiteY1" fmla="*/ 0 h 1298078"/>
                <a:gd name="connsiteX2" fmla="*/ 2115211 w 2115270"/>
                <a:gd name="connsiteY2" fmla="*/ 1298078 h 1298078"/>
                <a:gd name="connsiteX3" fmla="*/ 0 w 2115270"/>
                <a:gd name="connsiteY3" fmla="*/ 431671 h 1298078"/>
                <a:gd name="connsiteX0" fmla="*/ 0 w 2130439"/>
                <a:gd name="connsiteY0" fmla="*/ 431671 h 1314277"/>
                <a:gd name="connsiteX1" fmla="*/ 556784 w 2130439"/>
                <a:gd name="connsiteY1" fmla="*/ 0 h 1314277"/>
                <a:gd name="connsiteX2" fmla="*/ 2130381 w 2130439"/>
                <a:gd name="connsiteY2" fmla="*/ 1314277 h 1314277"/>
                <a:gd name="connsiteX3" fmla="*/ 0 w 2130439"/>
                <a:gd name="connsiteY3" fmla="*/ 431671 h 1314277"/>
                <a:gd name="connsiteX0" fmla="*/ 0 w 2130437"/>
                <a:gd name="connsiteY0" fmla="*/ 365592 h 1248198"/>
                <a:gd name="connsiteX1" fmla="*/ 497046 w 2130437"/>
                <a:gd name="connsiteY1" fmla="*/ 0 h 1248198"/>
                <a:gd name="connsiteX2" fmla="*/ 2130381 w 2130437"/>
                <a:gd name="connsiteY2" fmla="*/ 1248198 h 1248198"/>
                <a:gd name="connsiteX3" fmla="*/ 0 w 2130437"/>
                <a:gd name="connsiteY3" fmla="*/ 365592 h 1248198"/>
                <a:gd name="connsiteX0" fmla="*/ 0 w 2259597"/>
                <a:gd name="connsiteY0" fmla="*/ 314252 h 1248198"/>
                <a:gd name="connsiteX1" fmla="*/ 626206 w 2259597"/>
                <a:gd name="connsiteY1" fmla="*/ 0 h 1248198"/>
                <a:gd name="connsiteX2" fmla="*/ 2259541 w 2259597"/>
                <a:gd name="connsiteY2" fmla="*/ 1248198 h 1248198"/>
                <a:gd name="connsiteX3" fmla="*/ 0 w 2259597"/>
                <a:gd name="connsiteY3" fmla="*/ 314252 h 1248198"/>
                <a:gd name="connsiteX0" fmla="*/ 0 w 2275796"/>
                <a:gd name="connsiteY0" fmla="*/ 329421 h 1248198"/>
                <a:gd name="connsiteX1" fmla="*/ 642405 w 2275796"/>
                <a:gd name="connsiteY1" fmla="*/ 0 h 1248198"/>
                <a:gd name="connsiteX2" fmla="*/ 2275740 w 2275796"/>
                <a:gd name="connsiteY2" fmla="*/ 1248198 h 1248198"/>
                <a:gd name="connsiteX3" fmla="*/ 0 w 2275796"/>
                <a:gd name="connsiteY3" fmla="*/ 329421 h 124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5796" h="1248198">
                  <a:moveTo>
                    <a:pt x="0" y="329421"/>
                  </a:moveTo>
                  <a:lnTo>
                    <a:pt x="642405" y="0"/>
                  </a:lnTo>
                  <a:cubicBezTo>
                    <a:pt x="631183" y="1063"/>
                    <a:pt x="2286962" y="1247135"/>
                    <a:pt x="2275740" y="1248198"/>
                  </a:cubicBezTo>
                  <a:lnTo>
                    <a:pt x="0" y="329421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58" name="Right Triangle 9"/>
            <p:cNvSpPr/>
            <p:nvPr/>
          </p:nvSpPr>
          <p:spPr>
            <a:xfrm rot="16826751">
              <a:off x="11597326" y="3072687"/>
              <a:ext cx="2229609" cy="1093867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1943642"/>
                <a:gd name="connsiteY0" fmla="*/ 639934 h 3456308"/>
                <a:gd name="connsiteX1" fmla="*/ 1547560 w 1943642"/>
                <a:gd name="connsiteY1" fmla="*/ 0 h 3456308"/>
                <a:gd name="connsiteX2" fmla="*/ 1943421 w 1943642"/>
                <a:gd name="connsiteY2" fmla="*/ 3456308 h 3456308"/>
                <a:gd name="connsiteX3" fmla="*/ 0 w 1943642"/>
                <a:gd name="connsiteY3" fmla="*/ 639934 h 3456308"/>
                <a:gd name="connsiteX0" fmla="*/ 0 w 2076248"/>
                <a:gd name="connsiteY0" fmla="*/ 1029907 h 3846281"/>
                <a:gd name="connsiteX1" fmla="*/ 2076248 w 2076248"/>
                <a:gd name="connsiteY1" fmla="*/ 0 h 3846281"/>
                <a:gd name="connsiteX2" fmla="*/ 1943421 w 2076248"/>
                <a:gd name="connsiteY2" fmla="*/ 3846281 h 3846281"/>
                <a:gd name="connsiteX3" fmla="*/ 0 w 2076248"/>
                <a:gd name="connsiteY3" fmla="*/ 1029907 h 3846281"/>
                <a:gd name="connsiteX0" fmla="*/ 0 w 3740213"/>
                <a:gd name="connsiteY0" fmla="*/ 1029907 h 3726794"/>
                <a:gd name="connsiteX1" fmla="*/ 2076248 w 3740213"/>
                <a:gd name="connsiteY1" fmla="*/ 0 h 3726794"/>
                <a:gd name="connsiteX2" fmla="*/ 3740157 w 3740213"/>
                <a:gd name="connsiteY2" fmla="*/ 3726795 h 3726794"/>
                <a:gd name="connsiteX3" fmla="*/ 0 w 3740213"/>
                <a:gd name="connsiteY3" fmla="*/ 1029907 h 3726794"/>
                <a:gd name="connsiteX0" fmla="*/ -1 w 2915950"/>
                <a:gd name="connsiteY0" fmla="*/ 2368921 h 3726796"/>
                <a:gd name="connsiteX1" fmla="*/ 1251985 w 2915950"/>
                <a:gd name="connsiteY1" fmla="*/ 0 h 3726796"/>
                <a:gd name="connsiteX2" fmla="*/ 2915894 w 2915950"/>
                <a:gd name="connsiteY2" fmla="*/ 3726795 h 3726796"/>
                <a:gd name="connsiteX3" fmla="*/ -1 w 2915950"/>
                <a:gd name="connsiteY3" fmla="*/ 2368921 h 3726796"/>
                <a:gd name="connsiteX0" fmla="*/ -1 w 2915940"/>
                <a:gd name="connsiteY0" fmla="*/ 1471352 h 2829225"/>
                <a:gd name="connsiteX1" fmla="*/ 931826 w 2915940"/>
                <a:gd name="connsiteY1" fmla="*/ -1 h 2829225"/>
                <a:gd name="connsiteX2" fmla="*/ 2915894 w 2915940"/>
                <a:gd name="connsiteY2" fmla="*/ 2829226 h 2829225"/>
                <a:gd name="connsiteX3" fmla="*/ -1 w 2915940"/>
                <a:gd name="connsiteY3" fmla="*/ 1471352 h 2829225"/>
                <a:gd name="connsiteX0" fmla="*/ -1 w 3098034"/>
                <a:gd name="connsiteY0" fmla="*/ 1427523 h 2829229"/>
                <a:gd name="connsiteX1" fmla="*/ 1113920 w 3098034"/>
                <a:gd name="connsiteY1" fmla="*/ 1 h 2829229"/>
                <a:gd name="connsiteX2" fmla="*/ 3097988 w 3098034"/>
                <a:gd name="connsiteY2" fmla="*/ 2829228 h 2829229"/>
                <a:gd name="connsiteX3" fmla="*/ -1 w 3098034"/>
                <a:gd name="connsiteY3" fmla="*/ 1427523 h 2829229"/>
                <a:gd name="connsiteX0" fmla="*/ -1 w 3306595"/>
                <a:gd name="connsiteY0" fmla="*/ 1427521 h 3018388"/>
                <a:gd name="connsiteX1" fmla="*/ 1113920 w 3306595"/>
                <a:gd name="connsiteY1" fmla="*/ -1 h 3018388"/>
                <a:gd name="connsiteX2" fmla="*/ 3306553 w 3306595"/>
                <a:gd name="connsiteY2" fmla="*/ 3018387 h 3018388"/>
                <a:gd name="connsiteX3" fmla="*/ -1 w 3306595"/>
                <a:gd name="connsiteY3" fmla="*/ 1427521 h 3018388"/>
                <a:gd name="connsiteX0" fmla="*/ -1 w 3306595"/>
                <a:gd name="connsiteY0" fmla="*/ 1432874 h 3023739"/>
                <a:gd name="connsiteX1" fmla="*/ 1035563 w 3306595"/>
                <a:gd name="connsiteY1" fmla="*/ 0 h 3023739"/>
                <a:gd name="connsiteX2" fmla="*/ 3306553 w 3306595"/>
                <a:gd name="connsiteY2" fmla="*/ 3023740 h 3023739"/>
                <a:gd name="connsiteX3" fmla="*/ -1 w 3306595"/>
                <a:gd name="connsiteY3" fmla="*/ 1432874 h 3023739"/>
                <a:gd name="connsiteX0" fmla="*/ -1 w 4490292"/>
                <a:gd name="connsiteY0" fmla="*/ 1432874 h 2118422"/>
                <a:gd name="connsiteX1" fmla="*/ 1035563 w 4490292"/>
                <a:gd name="connsiteY1" fmla="*/ 0 h 2118422"/>
                <a:gd name="connsiteX2" fmla="*/ 4490266 w 4490292"/>
                <a:gd name="connsiteY2" fmla="*/ 2118422 h 2118422"/>
                <a:gd name="connsiteX3" fmla="*/ -1 w 4490292"/>
                <a:gd name="connsiteY3" fmla="*/ 1432874 h 2118422"/>
                <a:gd name="connsiteX0" fmla="*/ 0 w 4459621"/>
                <a:gd name="connsiteY0" fmla="*/ 2102663 h 2118422"/>
                <a:gd name="connsiteX1" fmla="*/ 1004892 w 4459621"/>
                <a:gd name="connsiteY1" fmla="*/ 0 h 2118422"/>
                <a:gd name="connsiteX2" fmla="*/ 4459595 w 4459621"/>
                <a:gd name="connsiteY2" fmla="*/ 2118422 h 2118422"/>
                <a:gd name="connsiteX3" fmla="*/ 0 w 4459621"/>
                <a:gd name="connsiteY3" fmla="*/ 2102663 h 2118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9621" h="2118422">
                  <a:moveTo>
                    <a:pt x="0" y="2102663"/>
                  </a:moveTo>
                  <a:lnTo>
                    <a:pt x="1004892" y="0"/>
                  </a:lnTo>
                  <a:cubicBezTo>
                    <a:pt x="993670" y="1063"/>
                    <a:pt x="4470817" y="2117359"/>
                    <a:pt x="4459595" y="2118422"/>
                  </a:cubicBezTo>
                  <a:lnTo>
                    <a:pt x="0" y="2102663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srgbClr val="FF33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55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459596" y="1427064"/>
            <a:ext cx="1804690" cy="2099311"/>
          </a:xfrm>
          <a:custGeom>
            <a:avLst/>
            <a:gdLst>
              <a:gd name="connsiteX0" fmla="*/ 0 w 4104679"/>
              <a:gd name="connsiteY0" fmla="*/ 0 h 4104679"/>
              <a:gd name="connsiteX1" fmla="*/ 4104679 w 4104679"/>
              <a:gd name="connsiteY1" fmla="*/ 0 h 4104679"/>
              <a:gd name="connsiteX2" fmla="*/ 4104679 w 4104679"/>
              <a:gd name="connsiteY2" fmla="*/ 4104679 h 4104679"/>
              <a:gd name="connsiteX3" fmla="*/ 0 w 4104679"/>
              <a:gd name="connsiteY3" fmla="*/ 4104679 h 4104679"/>
              <a:gd name="connsiteX4" fmla="*/ 0 w 4104679"/>
              <a:gd name="connsiteY4" fmla="*/ 0 h 4104679"/>
              <a:gd name="connsiteX0" fmla="*/ 0 w 4104679"/>
              <a:gd name="connsiteY0" fmla="*/ 7620 h 4112299"/>
              <a:gd name="connsiteX1" fmla="*/ 3594139 w 4104679"/>
              <a:gd name="connsiteY1" fmla="*/ 0 h 4112299"/>
              <a:gd name="connsiteX2" fmla="*/ 4104679 w 4104679"/>
              <a:gd name="connsiteY2" fmla="*/ 4112299 h 4112299"/>
              <a:gd name="connsiteX3" fmla="*/ 0 w 4104679"/>
              <a:gd name="connsiteY3" fmla="*/ 4112299 h 4112299"/>
              <a:gd name="connsiteX4" fmla="*/ 0 w 4104679"/>
              <a:gd name="connsiteY4" fmla="*/ 7620 h 4112299"/>
              <a:gd name="connsiteX0" fmla="*/ 0 w 3601759"/>
              <a:gd name="connsiteY0" fmla="*/ 7620 h 4112299"/>
              <a:gd name="connsiteX1" fmla="*/ 3594139 w 3601759"/>
              <a:gd name="connsiteY1" fmla="*/ 0 h 4112299"/>
              <a:gd name="connsiteX2" fmla="*/ 3601759 w 3601759"/>
              <a:gd name="connsiteY2" fmla="*/ 2237779 h 4112299"/>
              <a:gd name="connsiteX3" fmla="*/ 0 w 3601759"/>
              <a:gd name="connsiteY3" fmla="*/ 4112299 h 4112299"/>
              <a:gd name="connsiteX4" fmla="*/ 0 w 3601759"/>
              <a:gd name="connsiteY4" fmla="*/ 7620 h 4112299"/>
              <a:gd name="connsiteX0" fmla="*/ 7620 w 3609379"/>
              <a:gd name="connsiteY0" fmla="*/ 7620 h 2237779"/>
              <a:gd name="connsiteX1" fmla="*/ 3601759 w 3609379"/>
              <a:gd name="connsiteY1" fmla="*/ 0 h 2237779"/>
              <a:gd name="connsiteX2" fmla="*/ 3609379 w 3609379"/>
              <a:gd name="connsiteY2" fmla="*/ 2237779 h 2237779"/>
              <a:gd name="connsiteX3" fmla="*/ 0 w 3609379"/>
              <a:gd name="connsiteY3" fmla="*/ 2214919 h 2237779"/>
              <a:gd name="connsiteX4" fmla="*/ 7620 w 3609379"/>
              <a:gd name="connsiteY4" fmla="*/ 7620 h 2237779"/>
              <a:gd name="connsiteX0" fmla="*/ 7620 w 3609379"/>
              <a:gd name="connsiteY0" fmla="*/ 7620 h 2237779"/>
              <a:gd name="connsiteX1" fmla="*/ 3601759 w 3609379"/>
              <a:gd name="connsiteY1" fmla="*/ 0 h 2237779"/>
              <a:gd name="connsiteX2" fmla="*/ 3609379 w 3609379"/>
              <a:gd name="connsiteY2" fmla="*/ 2237779 h 2237779"/>
              <a:gd name="connsiteX3" fmla="*/ 1758098 w 3609379"/>
              <a:gd name="connsiteY3" fmla="*/ 2230710 h 2237779"/>
              <a:gd name="connsiteX4" fmla="*/ 0 w 3609379"/>
              <a:gd name="connsiteY4" fmla="*/ 2214919 h 2237779"/>
              <a:gd name="connsiteX5" fmla="*/ 7620 w 3609379"/>
              <a:gd name="connsiteY5" fmla="*/ 7620 h 2237779"/>
              <a:gd name="connsiteX0" fmla="*/ 7620 w 3609379"/>
              <a:gd name="connsiteY0" fmla="*/ 7620 h 3213690"/>
              <a:gd name="connsiteX1" fmla="*/ 3601759 w 3609379"/>
              <a:gd name="connsiteY1" fmla="*/ 0 h 3213690"/>
              <a:gd name="connsiteX2" fmla="*/ 3609379 w 3609379"/>
              <a:gd name="connsiteY2" fmla="*/ 2237779 h 3213690"/>
              <a:gd name="connsiteX3" fmla="*/ 1803818 w 3609379"/>
              <a:gd name="connsiteY3" fmla="*/ 3213690 h 3213690"/>
              <a:gd name="connsiteX4" fmla="*/ 0 w 3609379"/>
              <a:gd name="connsiteY4" fmla="*/ 2214919 h 3213690"/>
              <a:gd name="connsiteX5" fmla="*/ 7620 w 3609379"/>
              <a:gd name="connsiteY5" fmla="*/ 7620 h 3213690"/>
              <a:gd name="connsiteX0" fmla="*/ 7620 w 3609379"/>
              <a:gd name="connsiteY0" fmla="*/ 9571 h 3215641"/>
              <a:gd name="connsiteX1" fmla="*/ 1834298 w 3609379"/>
              <a:gd name="connsiteY1" fmla="*/ 0 h 3215641"/>
              <a:gd name="connsiteX2" fmla="*/ 3601759 w 3609379"/>
              <a:gd name="connsiteY2" fmla="*/ 1951 h 3215641"/>
              <a:gd name="connsiteX3" fmla="*/ 3609379 w 3609379"/>
              <a:gd name="connsiteY3" fmla="*/ 2239730 h 3215641"/>
              <a:gd name="connsiteX4" fmla="*/ 1803818 w 3609379"/>
              <a:gd name="connsiteY4" fmla="*/ 3215641 h 3215641"/>
              <a:gd name="connsiteX5" fmla="*/ 0 w 3609379"/>
              <a:gd name="connsiteY5" fmla="*/ 2216870 h 3215641"/>
              <a:gd name="connsiteX6" fmla="*/ 7620 w 3609379"/>
              <a:gd name="connsiteY6" fmla="*/ 9571 h 3215641"/>
              <a:gd name="connsiteX0" fmla="*/ 7620 w 3609379"/>
              <a:gd name="connsiteY0" fmla="*/ 992551 h 4198621"/>
              <a:gd name="connsiteX1" fmla="*/ 1803818 w 3609379"/>
              <a:gd name="connsiteY1" fmla="*/ 0 h 4198621"/>
              <a:gd name="connsiteX2" fmla="*/ 3601759 w 3609379"/>
              <a:gd name="connsiteY2" fmla="*/ 984931 h 4198621"/>
              <a:gd name="connsiteX3" fmla="*/ 3609379 w 3609379"/>
              <a:gd name="connsiteY3" fmla="*/ 3222710 h 4198621"/>
              <a:gd name="connsiteX4" fmla="*/ 1803818 w 3609379"/>
              <a:gd name="connsiteY4" fmla="*/ 4198621 h 4198621"/>
              <a:gd name="connsiteX5" fmla="*/ 0 w 3609379"/>
              <a:gd name="connsiteY5" fmla="*/ 3199850 h 4198621"/>
              <a:gd name="connsiteX6" fmla="*/ 7620 w 3609379"/>
              <a:gd name="connsiteY6" fmla="*/ 992551 h 419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9379" h="4198621">
                <a:moveTo>
                  <a:pt x="7620" y="992551"/>
                </a:moveTo>
                <a:lnTo>
                  <a:pt x="1803818" y="0"/>
                </a:lnTo>
                <a:lnTo>
                  <a:pt x="3601759" y="984931"/>
                </a:lnTo>
                <a:lnTo>
                  <a:pt x="3609379" y="3222710"/>
                </a:lnTo>
                <a:lnTo>
                  <a:pt x="1803818" y="4198621"/>
                </a:lnTo>
                <a:lnTo>
                  <a:pt x="0" y="3199850"/>
                </a:lnTo>
                <a:lnTo>
                  <a:pt x="7620" y="992551"/>
                </a:lnTo>
                <a:close/>
              </a:path>
            </a:pathLst>
          </a:custGeo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331804" y="1448780"/>
            <a:ext cx="1804690" cy="2099311"/>
          </a:xfrm>
          <a:custGeom>
            <a:avLst/>
            <a:gdLst>
              <a:gd name="connsiteX0" fmla="*/ 0 w 4104679"/>
              <a:gd name="connsiteY0" fmla="*/ 0 h 4104679"/>
              <a:gd name="connsiteX1" fmla="*/ 4104679 w 4104679"/>
              <a:gd name="connsiteY1" fmla="*/ 0 h 4104679"/>
              <a:gd name="connsiteX2" fmla="*/ 4104679 w 4104679"/>
              <a:gd name="connsiteY2" fmla="*/ 4104679 h 4104679"/>
              <a:gd name="connsiteX3" fmla="*/ 0 w 4104679"/>
              <a:gd name="connsiteY3" fmla="*/ 4104679 h 4104679"/>
              <a:gd name="connsiteX4" fmla="*/ 0 w 4104679"/>
              <a:gd name="connsiteY4" fmla="*/ 0 h 4104679"/>
              <a:gd name="connsiteX0" fmla="*/ 0 w 4104679"/>
              <a:gd name="connsiteY0" fmla="*/ 7620 h 4112299"/>
              <a:gd name="connsiteX1" fmla="*/ 3594139 w 4104679"/>
              <a:gd name="connsiteY1" fmla="*/ 0 h 4112299"/>
              <a:gd name="connsiteX2" fmla="*/ 4104679 w 4104679"/>
              <a:gd name="connsiteY2" fmla="*/ 4112299 h 4112299"/>
              <a:gd name="connsiteX3" fmla="*/ 0 w 4104679"/>
              <a:gd name="connsiteY3" fmla="*/ 4112299 h 4112299"/>
              <a:gd name="connsiteX4" fmla="*/ 0 w 4104679"/>
              <a:gd name="connsiteY4" fmla="*/ 7620 h 4112299"/>
              <a:gd name="connsiteX0" fmla="*/ 0 w 3601759"/>
              <a:gd name="connsiteY0" fmla="*/ 7620 h 4112299"/>
              <a:gd name="connsiteX1" fmla="*/ 3594139 w 3601759"/>
              <a:gd name="connsiteY1" fmla="*/ 0 h 4112299"/>
              <a:gd name="connsiteX2" fmla="*/ 3601759 w 3601759"/>
              <a:gd name="connsiteY2" fmla="*/ 2237779 h 4112299"/>
              <a:gd name="connsiteX3" fmla="*/ 0 w 3601759"/>
              <a:gd name="connsiteY3" fmla="*/ 4112299 h 4112299"/>
              <a:gd name="connsiteX4" fmla="*/ 0 w 3601759"/>
              <a:gd name="connsiteY4" fmla="*/ 7620 h 4112299"/>
              <a:gd name="connsiteX0" fmla="*/ 7620 w 3609379"/>
              <a:gd name="connsiteY0" fmla="*/ 7620 h 2237779"/>
              <a:gd name="connsiteX1" fmla="*/ 3601759 w 3609379"/>
              <a:gd name="connsiteY1" fmla="*/ 0 h 2237779"/>
              <a:gd name="connsiteX2" fmla="*/ 3609379 w 3609379"/>
              <a:gd name="connsiteY2" fmla="*/ 2237779 h 2237779"/>
              <a:gd name="connsiteX3" fmla="*/ 0 w 3609379"/>
              <a:gd name="connsiteY3" fmla="*/ 2214919 h 2237779"/>
              <a:gd name="connsiteX4" fmla="*/ 7620 w 3609379"/>
              <a:gd name="connsiteY4" fmla="*/ 7620 h 2237779"/>
              <a:gd name="connsiteX0" fmla="*/ 7620 w 3609379"/>
              <a:gd name="connsiteY0" fmla="*/ 7620 h 2237779"/>
              <a:gd name="connsiteX1" fmla="*/ 3601759 w 3609379"/>
              <a:gd name="connsiteY1" fmla="*/ 0 h 2237779"/>
              <a:gd name="connsiteX2" fmla="*/ 3609379 w 3609379"/>
              <a:gd name="connsiteY2" fmla="*/ 2237779 h 2237779"/>
              <a:gd name="connsiteX3" fmla="*/ 1758098 w 3609379"/>
              <a:gd name="connsiteY3" fmla="*/ 2230710 h 2237779"/>
              <a:gd name="connsiteX4" fmla="*/ 0 w 3609379"/>
              <a:gd name="connsiteY4" fmla="*/ 2214919 h 2237779"/>
              <a:gd name="connsiteX5" fmla="*/ 7620 w 3609379"/>
              <a:gd name="connsiteY5" fmla="*/ 7620 h 2237779"/>
              <a:gd name="connsiteX0" fmla="*/ 7620 w 3609379"/>
              <a:gd name="connsiteY0" fmla="*/ 7620 h 3213690"/>
              <a:gd name="connsiteX1" fmla="*/ 3601759 w 3609379"/>
              <a:gd name="connsiteY1" fmla="*/ 0 h 3213690"/>
              <a:gd name="connsiteX2" fmla="*/ 3609379 w 3609379"/>
              <a:gd name="connsiteY2" fmla="*/ 2237779 h 3213690"/>
              <a:gd name="connsiteX3" fmla="*/ 1803818 w 3609379"/>
              <a:gd name="connsiteY3" fmla="*/ 3213690 h 3213690"/>
              <a:gd name="connsiteX4" fmla="*/ 0 w 3609379"/>
              <a:gd name="connsiteY4" fmla="*/ 2214919 h 3213690"/>
              <a:gd name="connsiteX5" fmla="*/ 7620 w 3609379"/>
              <a:gd name="connsiteY5" fmla="*/ 7620 h 3213690"/>
              <a:gd name="connsiteX0" fmla="*/ 7620 w 3609379"/>
              <a:gd name="connsiteY0" fmla="*/ 9571 h 3215641"/>
              <a:gd name="connsiteX1" fmla="*/ 1834298 w 3609379"/>
              <a:gd name="connsiteY1" fmla="*/ 0 h 3215641"/>
              <a:gd name="connsiteX2" fmla="*/ 3601759 w 3609379"/>
              <a:gd name="connsiteY2" fmla="*/ 1951 h 3215641"/>
              <a:gd name="connsiteX3" fmla="*/ 3609379 w 3609379"/>
              <a:gd name="connsiteY3" fmla="*/ 2239730 h 3215641"/>
              <a:gd name="connsiteX4" fmla="*/ 1803818 w 3609379"/>
              <a:gd name="connsiteY4" fmla="*/ 3215641 h 3215641"/>
              <a:gd name="connsiteX5" fmla="*/ 0 w 3609379"/>
              <a:gd name="connsiteY5" fmla="*/ 2216870 h 3215641"/>
              <a:gd name="connsiteX6" fmla="*/ 7620 w 3609379"/>
              <a:gd name="connsiteY6" fmla="*/ 9571 h 3215641"/>
              <a:gd name="connsiteX0" fmla="*/ 7620 w 3609379"/>
              <a:gd name="connsiteY0" fmla="*/ 992551 h 4198621"/>
              <a:gd name="connsiteX1" fmla="*/ 1803818 w 3609379"/>
              <a:gd name="connsiteY1" fmla="*/ 0 h 4198621"/>
              <a:gd name="connsiteX2" fmla="*/ 3601759 w 3609379"/>
              <a:gd name="connsiteY2" fmla="*/ 984931 h 4198621"/>
              <a:gd name="connsiteX3" fmla="*/ 3609379 w 3609379"/>
              <a:gd name="connsiteY3" fmla="*/ 3222710 h 4198621"/>
              <a:gd name="connsiteX4" fmla="*/ 1803818 w 3609379"/>
              <a:gd name="connsiteY4" fmla="*/ 4198621 h 4198621"/>
              <a:gd name="connsiteX5" fmla="*/ 0 w 3609379"/>
              <a:gd name="connsiteY5" fmla="*/ 3199850 h 4198621"/>
              <a:gd name="connsiteX6" fmla="*/ 7620 w 3609379"/>
              <a:gd name="connsiteY6" fmla="*/ 992551 h 419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9379" h="4198621">
                <a:moveTo>
                  <a:pt x="7620" y="992551"/>
                </a:moveTo>
                <a:lnTo>
                  <a:pt x="1803818" y="0"/>
                </a:lnTo>
                <a:lnTo>
                  <a:pt x="3601759" y="984931"/>
                </a:lnTo>
                <a:lnTo>
                  <a:pt x="3609379" y="3222710"/>
                </a:lnTo>
                <a:lnTo>
                  <a:pt x="1803818" y="4198621"/>
                </a:lnTo>
                <a:lnTo>
                  <a:pt x="0" y="3199850"/>
                </a:lnTo>
                <a:lnTo>
                  <a:pt x="7620" y="992551"/>
                </a:lnTo>
                <a:close/>
              </a:path>
            </a:pathLst>
          </a:custGeo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04012" y="1448780"/>
            <a:ext cx="1804690" cy="2099311"/>
          </a:xfrm>
          <a:custGeom>
            <a:avLst/>
            <a:gdLst>
              <a:gd name="connsiteX0" fmla="*/ 0 w 4104679"/>
              <a:gd name="connsiteY0" fmla="*/ 0 h 4104679"/>
              <a:gd name="connsiteX1" fmla="*/ 4104679 w 4104679"/>
              <a:gd name="connsiteY1" fmla="*/ 0 h 4104679"/>
              <a:gd name="connsiteX2" fmla="*/ 4104679 w 4104679"/>
              <a:gd name="connsiteY2" fmla="*/ 4104679 h 4104679"/>
              <a:gd name="connsiteX3" fmla="*/ 0 w 4104679"/>
              <a:gd name="connsiteY3" fmla="*/ 4104679 h 4104679"/>
              <a:gd name="connsiteX4" fmla="*/ 0 w 4104679"/>
              <a:gd name="connsiteY4" fmla="*/ 0 h 4104679"/>
              <a:gd name="connsiteX0" fmla="*/ 0 w 4104679"/>
              <a:gd name="connsiteY0" fmla="*/ 7620 h 4112299"/>
              <a:gd name="connsiteX1" fmla="*/ 3594139 w 4104679"/>
              <a:gd name="connsiteY1" fmla="*/ 0 h 4112299"/>
              <a:gd name="connsiteX2" fmla="*/ 4104679 w 4104679"/>
              <a:gd name="connsiteY2" fmla="*/ 4112299 h 4112299"/>
              <a:gd name="connsiteX3" fmla="*/ 0 w 4104679"/>
              <a:gd name="connsiteY3" fmla="*/ 4112299 h 4112299"/>
              <a:gd name="connsiteX4" fmla="*/ 0 w 4104679"/>
              <a:gd name="connsiteY4" fmla="*/ 7620 h 4112299"/>
              <a:gd name="connsiteX0" fmla="*/ 0 w 3601759"/>
              <a:gd name="connsiteY0" fmla="*/ 7620 h 4112299"/>
              <a:gd name="connsiteX1" fmla="*/ 3594139 w 3601759"/>
              <a:gd name="connsiteY1" fmla="*/ 0 h 4112299"/>
              <a:gd name="connsiteX2" fmla="*/ 3601759 w 3601759"/>
              <a:gd name="connsiteY2" fmla="*/ 2237779 h 4112299"/>
              <a:gd name="connsiteX3" fmla="*/ 0 w 3601759"/>
              <a:gd name="connsiteY3" fmla="*/ 4112299 h 4112299"/>
              <a:gd name="connsiteX4" fmla="*/ 0 w 3601759"/>
              <a:gd name="connsiteY4" fmla="*/ 7620 h 4112299"/>
              <a:gd name="connsiteX0" fmla="*/ 7620 w 3609379"/>
              <a:gd name="connsiteY0" fmla="*/ 7620 h 2237779"/>
              <a:gd name="connsiteX1" fmla="*/ 3601759 w 3609379"/>
              <a:gd name="connsiteY1" fmla="*/ 0 h 2237779"/>
              <a:gd name="connsiteX2" fmla="*/ 3609379 w 3609379"/>
              <a:gd name="connsiteY2" fmla="*/ 2237779 h 2237779"/>
              <a:gd name="connsiteX3" fmla="*/ 0 w 3609379"/>
              <a:gd name="connsiteY3" fmla="*/ 2214919 h 2237779"/>
              <a:gd name="connsiteX4" fmla="*/ 7620 w 3609379"/>
              <a:gd name="connsiteY4" fmla="*/ 7620 h 2237779"/>
              <a:gd name="connsiteX0" fmla="*/ 7620 w 3609379"/>
              <a:gd name="connsiteY0" fmla="*/ 7620 h 2237779"/>
              <a:gd name="connsiteX1" fmla="*/ 3601759 w 3609379"/>
              <a:gd name="connsiteY1" fmla="*/ 0 h 2237779"/>
              <a:gd name="connsiteX2" fmla="*/ 3609379 w 3609379"/>
              <a:gd name="connsiteY2" fmla="*/ 2237779 h 2237779"/>
              <a:gd name="connsiteX3" fmla="*/ 1758098 w 3609379"/>
              <a:gd name="connsiteY3" fmla="*/ 2230710 h 2237779"/>
              <a:gd name="connsiteX4" fmla="*/ 0 w 3609379"/>
              <a:gd name="connsiteY4" fmla="*/ 2214919 h 2237779"/>
              <a:gd name="connsiteX5" fmla="*/ 7620 w 3609379"/>
              <a:gd name="connsiteY5" fmla="*/ 7620 h 2237779"/>
              <a:gd name="connsiteX0" fmla="*/ 7620 w 3609379"/>
              <a:gd name="connsiteY0" fmla="*/ 7620 h 3213690"/>
              <a:gd name="connsiteX1" fmla="*/ 3601759 w 3609379"/>
              <a:gd name="connsiteY1" fmla="*/ 0 h 3213690"/>
              <a:gd name="connsiteX2" fmla="*/ 3609379 w 3609379"/>
              <a:gd name="connsiteY2" fmla="*/ 2237779 h 3213690"/>
              <a:gd name="connsiteX3" fmla="*/ 1803818 w 3609379"/>
              <a:gd name="connsiteY3" fmla="*/ 3213690 h 3213690"/>
              <a:gd name="connsiteX4" fmla="*/ 0 w 3609379"/>
              <a:gd name="connsiteY4" fmla="*/ 2214919 h 3213690"/>
              <a:gd name="connsiteX5" fmla="*/ 7620 w 3609379"/>
              <a:gd name="connsiteY5" fmla="*/ 7620 h 3213690"/>
              <a:gd name="connsiteX0" fmla="*/ 7620 w 3609379"/>
              <a:gd name="connsiteY0" fmla="*/ 9571 h 3215641"/>
              <a:gd name="connsiteX1" fmla="*/ 1834298 w 3609379"/>
              <a:gd name="connsiteY1" fmla="*/ 0 h 3215641"/>
              <a:gd name="connsiteX2" fmla="*/ 3601759 w 3609379"/>
              <a:gd name="connsiteY2" fmla="*/ 1951 h 3215641"/>
              <a:gd name="connsiteX3" fmla="*/ 3609379 w 3609379"/>
              <a:gd name="connsiteY3" fmla="*/ 2239730 h 3215641"/>
              <a:gd name="connsiteX4" fmla="*/ 1803818 w 3609379"/>
              <a:gd name="connsiteY4" fmla="*/ 3215641 h 3215641"/>
              <a:gd name="connsiteX5" fmla="*/ 0 w 3609379"/>
              <a:gd name="connsiteY5" fmla="*/ 2216870 h 3215641"/>
              <a:gd name="connsiteX6" fmla="*/ 7620 w 3609379"/>
              <a:gd name="connsiteY6" fmla="*/ 9571 h 3215641"/>
              <a:gd name="connsiteX0" fmla="*/ 7620 w 3609379"/>
              <a:gd name="connsiteY0" fmla="*/ 992551 h 4198621"/>
              <a:gd name="connsiteX1" fmla="*/ 1803818 w 3609379"/>
              <a:gd name="connsiteY1" fmla="*/ 0 h 4198621"/>
              <a:gd name="connsiteX2" fmla="*/ 3601759 w 3609379"/>
              <a:gd name="connsiteY2" fmla="*/ 984931 h 4198621"/>
              <a:gd name="connsiteX3" fmla="*/ 3609379 w 3609379"/>
              <a:gd name="connsiteY3" fmla="*/ 3222710 h 4198621"/>
              <a:gd name="connsiteX4" fmla="*/ 1803818 w 3609379"/>
              <a:gd name="connsiteY4" fmla="*/ 4198621 h 4198621"/>
              <a:gd name="connsiteX5" fmla="*/ 0 w 3609379"/>
              <a:gd name="connsiteY5" fmla="*/ 3199850 h 4198621"/>
              <a:gd name="connsiteX6" fmla="*/ 7620 w 3609379"/>
              <a:gd name="connsiteY6" fmla="*/ 992551 h 419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9379" h="4198621">
                <a:moveTo>
                  <a:pt x="7620" y="992551"/>
                </a:moveTo>
                <a:lnTo>
                  <a:pt x="1803818" y="0"/>
                </a:lnTo>
                <a:lnTo>
                  <a:pt x="3601759" y="984931"/>
                </a:lnTo>
                <a:lnTo>
                  <a:pt x="3609379" y="3222710"/>
                </a:lnTo>
                <a:lnTo>
                  <a:pt x="1803818" y="4198621"/>
                </a:lnTo>
                <a:lnTo>
                  <a:pt x="0" y="3199850"/>
                </a:lnTo>
                <a:lnTo>
                  <a:pt x="7620" y="992551"/>
                </a:lnTo>
                <a:close/>
              </a:path>
            </a:pathLst>
          </a:custGeo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76220" y="1448780"/>
            <a:ext cx="1804690" cy="2099311"/>
          </a:xfrm>
          <a:custGeom>
            <a:avLst/>
            <a:gdLst>
              <a:gd name="connsiteX0" fmla="*/ 0 w 4104679"/>
              <a:gd name="connsiteY0" fmla="*/ 0 h 4104679"/>
              <a:gd name="connsiteX1" fmla="*/ 4104679 w 4104679"/>
              <a:gd name="connsiteY1" fmla="*/ 0 h 4104679"/>
              <a:gd name="connsiteX2" fmla="*/ 4104679 w 4104679"/>
              <a:gd name="connsiteY2" fmla="*/ 4104679 h 4104679"/>
              <a:gd name="connsiteX3" fmla="*/ 0 w 4104679"/>
              <a:gd name="connsiteY3" fmla="*/ 4104679 h 4104679"/>
              <a:gd name="connsiteX4" fmla="*/ 0 w 4104679"/>
              <a:gd name="connsiteY4" fmla="*/ 0 h 4104679"/>
              <a:gd name="connsiteX0" fmla="*/ 0 w 4104679"/>
              <a:gd name="connsiteY0" fmla="*/ 7620 h 4112299"/>
              <a:gd name="connsiteX1" fmla="*/ 3594139 w 4104679"/>
              <a:gd name="connsiteY1" fmla="*/ 0 h 4112299"/>
              <a:gd name="connsiteX2" fmla="*/ 4104679 w 4104679"/>
              <a:gd name="connsiteY2" fmla="*/ 4112299 h 4112299"/>
              <a:gd name="connsiteX3" fmla="*/ 0 w 4104679"/>
              <a:gd name="connsiteY3" fmla="*/ 4112299 h 4112299"/>
              <a:gd name="connsiteX4" fmla="*/ 0 w 4104679"/>
              <a:gd name="connsiteY4" fmla="*/ 7620 h 4112299"/>
              <a:gd name="connsiteX0" fmla="*/ 0 w 3601759"/>
              <a:gd name="connsiteY0" fmla="*/ 7620 h 4112299"/>
              <a:gd name="connsiteX1" fmla="*/ 3594139 w 3601759"/>
              <a:gd name="connsiteY1" fmla="*/ 0 h 4112299"/>
              <a:gd name="connsiteX2" fmla="*/ 3601759 w 3601759"/>
              <a:gd name="connsiteY2" fmla="*/ 2237779 h 4112299"/>
              <a:gd name="connsiteX3" fmla="*/ 0 w 3601759"/>
              <a:gd name="connsiteY3" fmla="*/ 4112299 h 4112299"/>
              <a:gd name="connsiteX4" fmla="*/ 0 w 3601759"/>
              <a:gd name="connsiteY4" fmla="*/ 7620 h 4112299"/>
              <a:gd name="connsiteX0" fmla="*/ 7620 w 3609379"/>
              <a:gd name="connsiteY0" fmla="*/ 7620 h 2237779"/>
              <a:gd name="connsiteX1" fmla="*/ 3601759 w 3609379"/>
              <a:gd name="connsiteY1" fmla="*/ 0 h 2237779"/>
              <a:gd name="connsiteX2" fmla="*/ 3609379 w 3609379"/>
              <a:gd name="connsiteY2" fmla="*/ 2237779 h 2237779"/>
              <a:gd name="connsiteX3" fmla="*/ 0 w 3609379"/>
              <a:gd name="connsiteY3" fmla="*/ 2214919 h 2237779"/>
              <a:gd name="connsiteX4" fmla="*/ 7620 w 3609379"/>
              <a:gd name="connsiteY4" fmla="*/ 7620 h 2237779"/>
              <a:gd name="connsiteX0" fmla="*/ 7620 w 3609379"/>
              <a:gd name="connsiteY0" fmla="*/ 7620 h 2237779"/>
              <a:gd name="connsiteX1" fmla="*/ 3601759 w 3609379"/>
              <a:gd name="connsiteY1" fmla="*/ 0 h 2237779"/>
              <a:gd name="connsiteX2" fmla="*/ 3609379 w 3609379"/>
              <a:gd name="connsiteY2" fmla="*/ 2237779 h 2237779"/>
              <a:gd name="connsiteX3" fmla="*/ 1758098 w 3609379"/>
              <a:gd name="connsiteY3" fmla="*/ 2230710 h 2237779"/>
              <a:gd name="connsiteX4" fmla="*/ 0 w 3609379"/>
              <a:gd name="connsiteY4" fmla="*/ 2214919 h 2237779"/>
              <a:gd name="connsiteX5" fmla="*/ 7620 w 3609379"/>
              <a:gd name="connsiteY5" fmla="*/ 7620 h 2237779"/>
              <a:gd name="connsiteX0" fmla="*/ 7620 w 3609379"/>
              <a:gd name="connsiteY0" fmla="*/ 7620 h 3213690"/>
              <a:gd name="connsiteX1" fmla="*/ 3601759 w 3609379"/>
              <a:gd name="connsiteY1" fmla="*/ 0 h 3213690"/>
              <a:gd name="connsiteX2" fmla="*/ 3609379 w 3609379"/>
              <a:gd name="connsiteY2" fmla="*/ 2237779 h 3213690"/>
              <a:gd name="connsiteX3" fmla="*/ 1803818 w 3609379"/>
              <a:gd name="connsiteY3" fmla="*/ 3213690 h 3213690"/>
              <a:gd name="connsiteX4" fmla="*/ 0 w 3609379"/>
              <a:gd name="connsiteY4" fmla="*/ 2214919 h 3213690"/>
              <a:gd name="connsiteX5" fmla="*/ 7620 w 3609379"/>
              <a:gd name="connsiteY5" fmla="*/ 7620 h 3213690"/>
              <a:gd name="connsiteX0" fmla="*/ 7620 w 3609379"/>
              <a:gd name="connsiteY0" fmla="*/ 9571 h 3215641"/>
              <a:gd name="connsiteX1" fmla="*/ 1834298 w 3609379"/>
              <a:gd name="connsiteY1" fmla="*/ 0 h 3215641"/>
              <a:gd name="connsiteX2" fmla="*/ 3601759 w 3609379"/>
              <a:gd name="connsiteY2" fmla="*/ 1951 h 3215641"/>
              <a:gd name="connsiteX3" fmla="*/ 3609379 w 3609379"/>
              <a:gd name="connsiteY3" fmla="*/ 2239730 h 3215641"/>
              <a:gd name="connsiteX4" fmla="*/ 1803818 w 3609379"/>
              <a:gd name="connsiteY4" fmla="*/ 3215641 h 3215641"/>
              <a:gd name="connsiteX5" fmla="*/ 0 w 3609379"/>
              <a:gd name="connsiteY5" fmla="*/ 2216870 h 3215641"/>
              <a:gd name="connsiteX6" fmla="*/ 7620 w 3609379"/>
              <a:gd name="connsiteY6" fmla="*/ 9571 h 3215641"/>
              <a:gd name="connsiteX0" fmla="*/ 7620 w 3609379"/>
              <a:gd name="connsiteY0" fmla="*/ 992551 h 4198621"/>
              <a:gd name="connsiteX1" fmla="*/ 1803818 w 3609379"/>
              <a:gd name="connsiteY1" fmla="*/ 0 h 4198621"/>
              <a:gd name="connsiteX2" fmla="*/ 3601759 w 3609379"/>
              <a:gd name="connsiteY2" fmla="*/ 984931 h 4198621"/>
              <a:gd name="connsiteX3" fmla="*/ 3609379 w 3609379"/>
              <a:gd name="connsiteY3" fmla="*/ 3222710 h 4198621"/>
              <a:gd name="connsiteX4" fmla="*/ 1803818 w 3609379"/>
              <a:gd name="connsiteY4" fmla="*/ 4198621 h 4198621"/>
              <a:gd name="connsiteX5" fmla="*/ 0 w 3609379"/>
              <a:gd name="connsiteY5" fmla="*/ 3199850 h 4198621"/>
              <a:gd name="connsiteX6" fmla="*/ 7620 w 3609379"/>
              <a:gd name="connsiteY6" fmla="*/ 992551 h 419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9379" h="4198621">
                <a:moveTo>
                  <a:pt x="7620" y="992551"/>
                </a:moveTo>
                <a:lnTo>
                  <a:pt x="1803818" y="0"/>
                </a:lnTo>
                <a:lnTo>
                  <a:pt x="3601759" y="984931"/>
                </a:lnTo>
                <a:lnTo>
                  <a:pt x="3609379" y="3222710"/>
                </a:lnTo>
                <a:lnTo>
                  <a:pt x="1803818" y="4198621"/>
                </a:lnTo>
                <a:lnTo>
                  <a:pt x="0" y="3199850"/>
                </a:lnTo>
                <a:lnTo>
                  <a:pt x="7620" y="992551"/>
                </a:lnTo>
                <a:close/>
              </a:path>
            </a:pathLst>
          </a:custGeo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459596" y="3659312"/>
            <a:ext cx="1804690" cy="2099311"/>
          </a:xfrm>
          <a:custGeom>
            <a:avLst/>
            <a:gdLst>
              <a:gd name="connsiteX0" fmla="*/ 0 w 4104679"/>
              <a:gd name="connsiteY0" fmla="*/ 0 h 4104679"/>
              <a:gd name="connsiteX1" fmla="*/ 4104679 w 4104679"/>
              <a:gd name="connsiteY1" fmla="*/ 0 h 4104679"/>
              <a:gd name="connsiteX2" fmla="*/ 4104679 w 4104679"/>
              <a:gd name="connsiteY2" fmla="*/ 4104679 h 4104679"/>
              <a:gd name="connsiteX3" fmla="*/ 0 w 4104679"/>
              <a:gd name="connsiteY3" fmla="*/ 4104679 h 4104679"/>
              <a:gd name="connsiteX4" fmla="*/ 0 w 4104679"/>
              <a:gd name="connsiteY4" fmla="*/ 0 h 4104679"/>
              <a:gd name="connsiteX0" fmla="*/ 0 w 4104679"/>
              <a:gd name="connsiteY0" fmla="*/ 7620 h 4112299"/>
              <a:gd name="connsiteX1" fmla="*/ 3594139 w 4104679"/>
              <a:gd name="connsiteY1" fmla="*/ 0 h 4112299"/>
              <a:gd name="connsiteX2" fmla="*/ 4104679 w 4104679"/>
              <a:gd name="connsiteY2" fmla="*/ 4112299 h 4112299"/>
              <a:gd name="connsiteX3" fmla="*/ 0 w 4104679"/>
              <a:gd name="connsiteY3" fmla="*/ 4112299 h 4112299"/>
              <a:gd name="connsiteX4" fmla="*/ 0 w 4104679"/>
              <a:gd name="connsiteY4" fmla="*/ 7620 h 4112299"/>
              <a:gd name="connsiteX0" fmla="*/ 0 w 3601759"/>
              <a:gd name="connsiteY0" fmla="*/ 7620 h 4112299"/>
              <a:gd name="connsiteX1" fmla="*/ 3594139 w 3601759"/>
              <a:gd name="connsiteY1" fmla="*/ 0 h 4112299"/>
              <a:gd name="connsiteX2" fmla="*/ 3601759 w 3601759"/>
              <a:gd name="connsiteY2" fmla="*/ 2237779 h 4112299"/>
              <a:gd name="connsiteX3" fmla="*/ 0 w 3601759"/>
              <a:gd name="connsiteY3" fmla="*/ 4112299 h 4112299"/>
              <a:gd name="connsiteX4" fmla="*/ 0 w 3601759"/>
              <a:gd name="connsiteY4" fmla="*/ 7620 h 4112299"/>
              <a:gd name="connsiteX0" fmla="*/ 7620 w 3609379"/>
              <a:gd name="connsiteY0" fmla="*/ 7620 h 2237779"/>
              <a:gd name="connsiteX1" fmla="*/ 3601759 w 3609379"/>
              <a:gd name="connsiteY1" fmla="*/ 0 h 2237779"/>
              <a:gd name="connsiteX2" fmla="*/ 3609379 w 3609379"/>
              <a:gd name="connsiteY2" fmla="*/ 2237779 h 2237779"/>
              <a:gd name="connsiteX3" fmla="*/ 0 w 3609379"/>
              <a:gd name="connsiteY3" fmla="*/ 2214919 h 2237779"/>
              <a:gd name="connsiteX4" fmla="*/ 7620 w 3609379"/>
              <a:gd name="connsiteY4" fmla="*/ 7620 h 2237779"/>
              <a:gd name="connsiteX0" fmla="*/ 7620 w 3609379"/>
              <a:gd name="connsiteY0" fmla="*/ 7620 h 2237779"/>
              <a:gd name="connsiteX1" fmla="*/ 3601759 w 3609379"/>
              <a:gd name="connsiteY1" fmla="*/ 0 h 2237779"/>
              <a:gd name="connsiteX2" fmla="*/ 3609379 w 3609379"/>
              <a:gd name="connsiteY2" fmla="*/ 2237779 h 2237779"/>
              <a:gd name="connsiteX3" fmla="*/ 1758098 w 3609379"/>
              <a:gd name="connsiteY3" fmla="*/ 2230710 h 2237779"/>
              <a:gd name="connsiteX4" fmla="*/ 0 w 3609379"/>
              <a:gd name="connsiteY4" fmla="*/ 2214919 h 2237779"/>
              <a:gd name="connsiteX5" fmla="*/ 7620 w 3609379"/>
              <a:gd name="connsiteY5" fmla="*/ 7620 h 2237779"/>
              <a:gd name="connsiteX0" fmla="*/ 7620 w 3609379"/>
              <a:gd name="connsiteY0" fmla="*/ 7620 h 3213690"/>
              <a:gd name="connsiteX1" fmla="*/ 3601759 w 3609379"/>
              <a:gd name="connsiteY1" fmla="*/ 0 h 3213690"/>
              <a:gd name="connsiteX2" fmla="*/ 3609379 w 3609379"/>
              <a:gd name="connsiteY2" fmla="*/ 2237779 h 3213690"/>
              <a:gd name="connsiteX3" fmla="*/ 1803818 w 3609379"/>
              <a:gd name="connsiteY3" fmla="*/ 3213690 h 3213690"/>
              <a:gd name="connsiteX4" fmla="*/ 0 w 3609379"/>
              <a:gd name="connsiteY4" fmla="*/ 2214919 h 3213690"/>
              <a:gd name="connsiteX5" fmla="*/ 7620 w 3609379"/>
              <a:gd name="connsiteY5" fmla="*/ 7620 h 3213690"/>
              <a:gd name="connsiteX0" fmla="*/ 7620 w 3609379"/>
              <a:gd name="connsiteY0" fmla="*/ 9571 h 3215641"/>
              <a:gd name="connsiteX1" fmla="*/ 1834298 w 3609379"/>
              <a:gd name="connsiteY1" fmla="*/ 0 h 3215641"/>
              <a:gd name="connsiteX2" fmla="*/ 3601759 w 3609379"/>
              <a:gd name="connsiteY2" fmla="*/ 1951 h 3215641"/>
              <a:gd name="connsiteX3" fmla="*/ 3609379 w 3609379"/>
              <a:gd name="connsiteY3" fmla="*/ 2239730 h 3215641"/>
              <a:gd name="connsiteX4" fmla="*/ 1803818 w 3609379"/>
              <a:gd name="connsiteY4" fmla="*/ 3215641 h 3215641"/>
              <a:gd name="connsiteX5" fmla="*/ 0 w 3609379"/>
              <a:gd name="connsiteY5" fmla="*/ 2216870 h 3215641"/>
              <a:gd name="connsiteX6" fmla="*/ 7620 w 3609379"/>
              <a:gd name="connsiteY6" fmla="*/ 9571 h 3215641"/>
              <a:gd name="connsiteX0" fmla="*/ 7620 w 3609379"/>
              <a:gd name="connsiteY0" fmla="*/ 992551 h 4198621"/>
              <a:gd name="connsiteX1" fmla="*/ 1803818 w 3609379"/>
              <a:gd name="connsiteY1" fmla="*/ 0 h 4198621"/>
              <a:gd name="connsiteX2" fmla="*/ 3601759 w 3609379"/>
              <a:gd name="connsiteY2" fmla="*/ 984931 h 4198621"/>
              <a:gd name="connsiteX3" fmla="*/ 3609379 w 3609379"/>
              <a:gd name="connsiteY3" fmla="*/ 3222710 h 4198621"/>
              <a:gd name="connsiteX4" fmla="*/ 1803818 w 3609379"/>
              <a:gd name="connsiteY4" fmla="*/ 4198621 h 4198621"/>
              <a:gd name="connsiteX5" fmla="*/ 0 w 3609379"/>
              <a:gd name="connsiteY5" fmla="*/ 3199850 h 4198621"/>
              <a:gd name="connsiteX6" fmla="*/ 7620 w 3609379"/>
              <a:gd name="connsiteY6" fmla="*/ 992551 h 419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9379" h="4198621">
                <a:moveTo>
                  <a:pt x="7620" y="992551"/>
                </a:moveTo>
                <a:lnTo>
                  <a:pt x="1803818" y="0"/>
                </a:lnTo>
                <a:lnTo>
                  <a:pt x="3601759" y="984931"/>
                </a:lnTo>
                <a:lnTo>
                  <a:pt x="3609379" y="3222710"/>
                </a:lnTo>
                <a:lnTo>
                  <a:pt x="1803818" y="4198621"/>
                </a:lnTo>
                <a:lnTo>
                  <a:pt x="0" y="3199850"/>
                </a:lnTo>
                <a:lnTo>
                  <a:pt x="7620" y="992551"/>
                </a:lnTo>
                <a:close/>
              </a:path>
            </a:pathLst>
          </a:custGeo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331804" y="3681028"/>
            <a:ext cx="1804690" cy="2099311"/>
          </a:xfrm>
          <a:custGeom>
            <a:avLst/>
            <a:gdLst>
              <a:gd name="connsiteX0" fmla="*/ 0 w 4104679"/>
              <a:gd name="connsiteY0" fmla="*/ 0 h 4104679"/>
              <a:gd name="connsiteX1" fmla="*/ 4104679 w 4104679"/>
              <a:gd name="connsiteY1" fmla="*/ 0 h 4104679"/>
              <a:gd name="connsiteX2" fmla="*/ 4104679 w 4104679"/>
              <a:gd name="connsiteY2" fmla="*/ 4104679 h 4104679"/>
              <a:gd name="connsiteX3" fmla="*/ 0 w 4104679"/>
              <a:gd name="connsiteY3" fmla="*/ 4104679 h 4104679"/>
              <a:gd name="connsiteX4" fmla="*/ 0 w 4104679"/>
              <a:gd name="connsiteY4" fmla="*/ 0 h 4104679"/>
              <a:gd name="connsiteX0" fmla="*/ 0 w 4104679"/>
              <a:gd name="connsiteY0" fmla="*/ 7620 h 4112299"/>
              <a:gd name="connsiteX1" fmla="*/ 3594139 w 4104679"/>
              <a:gd name="connsiteY1" fmla="*/ 0 h 4112299"/>
              <a:gd name="connsiteX2" fmla="*/ 4104679 w 4104679"/>
              <a:gd name="connsiteY2" fmla="*/ 4112299 h 4112299"/>
              <a:gd name="connsiteX3" fmla="*/ 0 w 4104679"/>
              <a:gd name="connsiteY3" fmla="*/ 4112299 h 4112299"/>
              <a:gd name="connsiteX4" fmla="*/ 0 w 4104679"/>
              <a:gd name="connsiteY4" fmla="*/ 7620 h 4112299"/>
              <a:gd name="connsiteX0" fmla="*/ 0 w 3601759"/>
              <a:gd name="connsiteY0" fmla="*/ 7620 h 4112299"/>
              <a:gd name="connsiteX1" fmla="*/ 3594139 w 3601759"/>
              <a:gd name="connsiteY1" fmla="*/ 0 h 4112299"/>
              <a:gd name="connsiteX2" fmla="*/ 3601759 w 3601759"/>
              <a:gd name="connsiteY2" fmla="*/ 2237779 h 4112299"/>
              <a:gd name="connsiteX3" fmla="*/ 0 w 3601759"/>
              <a:gd name="connsiteY3" fmla="*/ 4112299 h 4112299"/>
              <a:gd name="connsiteX4" fmla="*/ 0 w 3601759"/>
              <a:gd name="connsiteY4" fmla="*/ 7620 h 4112299"/>
              <a:gd name="connsiteX0" fmla="*/ 7620 w 3609379"/>
              <a:gd name="connsiteY0" fmla="*/ 7620 h 2237779"/>
              <a:gd name="connsiteX1" fmla="*/ 3601759 w 3609379"/>
              <a:gd name="connsiteY1" fmla="*/ 0 h 2237779"/>
              <a:gd name="connsiteX2" fmla="*/ 3609379 w 3609379"/>
              <a:gd name="connsiteY2" fmla="*/ 2237779 h 2237779"/>
              <a:gd name="connsiteX3" fmla="*/ 0 w 3609379"/>
              <a:gd name="connsiteY3" fmla="*/ 2214919 h 2237779"/>
              <a:gd name="connsiteX4" fmla="*/ 7620 w 3609379"/>
              <a:gd name="connsiteY4" fmla="*/ 7620 h 2237779"/>
              <a:gd name="connsiteX0" fmla="*/ 7620 w 3609379"/>
              <a:gd name="connsiteY0" fmla="*/ 7620 h 2237779"/>
              <a:gd name="connsiteX1" fmla="*/ 3601759 w 3609379"/>
              <a:gd name="connsiteY1" fmla="*/ 0 h 2237779"/>
              <a:gd name="connsiteX2" fmla="*/ 3609379 w 3609379"/>
              <a:gd name="connsiteY2" fmla="*/ 2237779 h 2237779"/>
              <a:gd name="connsiteX3" fmla="*/ 1758098 w 3609379"/>
              <a:gd name="connsiteY3" fmla="*/ 2230710 h 2237779"/>
              <a:gd name="connsiteX4" fmla="*/ 0 w 3609379"/>
              <a:gd name="connsiteY4" fmla="*/ 2214919 h 2237779"/>
              <a:gd name="connsiteX5" fmla="*/ 7620 w 3609379"/>
              <a:gd name="connsiteY5" fmla="*/ 7620 h 2237779"/>
              <a:gd name="connsiteX0" fmla="*/ 7620 w 3609379"/>
              <a:gd name="connsiteY0" fmla="*/ 7620 h 3213690"/>
              <a:gd name="connsiteX1" fmla="*/ 3601759 w 3609379"/>
              <a:gd name="connsiteY1" fmla="*/ 0 h 3213690"/>
              <a:gd name="connsiteX2" fmla="*/ 3609379 w 3609379"/>
              <a:gd name="connsiteY2" fmla="*/ 2237779 h 3213690"/>
              <a:gd name="connsiteX3" fmla="*/ 1803818 w 3609379"/>
              <a:gd name="connsiteY3" fmla="*/ 3213690 h 3213690"/>
              <a:gd name="connsiteX4" fmla="*/ 0 w 3609379"/>
              <a:gd name="connsiteY4" fmla="*/ 2214919 h 3213690"/>
              <a:gd name="connsiteX5" fmla="*/ 7620 w 3609379"/>
              <a:gd name="connsiteY5" fmla="*/ 7620 h 3213690"/>
              <a:gd name="connsiteX0" fmla="*/ 7620 w 3609379"/>
              <a:gd name="connsiteY0" fmla="*/ 9571 h 3215641"/>
              <a:gd name="connsiteX1" fmla="*/ 1834298 w 3609379"/>
              <a:gd name="connsiteY1" fmla="*/ 0 h 3215641"/>
              <a:gd name="connsiteX2" fmla="*/ 3601759 w 3609379"/>
              <a:gd name="connsiteY2" fmla="*/ 1951 h 3215641"/>
              <a:gd name="connsiteX3" fmla="*/ 3609379 w 3609379"/>
              <a:gd name="connsiteY3" fmla="*/ 2239730 h 3215641"/>
              <a:gd name="connsiteX4" fmla="*/ 1803818 w 3609379"/>
              <a:gd name="connsiteY4" fmla="*/ 3215641 h 3215641"/>
              <a:gd name="connsiteX5" fmla="*/ 0 w 3609379"/>
              <a:gd name="connsiteY5" fmla="*/ 2216870 h 3215641"/>
              <a:gd name="connsiteX6" fmla="*/ 7620 w 3609379"/>
              <a:gd name="connsiteY6" fmla="*/ 9571 h 3215641"/>
              <a:gd name="connsiteX0" fmla="*/ 7620 w 3609379"/>
              <a:gd name="connsiteY0" fmla="*/ 992551 h 4198621"/>
              <a:gd name="connsiteX1" fmla="*/ 1803818 w 3609379"/>
              <a:gd name="connsiteY1" fmla="*/ 0 h 4198621"/>
              <a:gd name="connsiteX2" fmla="*/ 3601759 w 3609379"/>
              <a:gd name="connsiteY2" fmla="*/ 984931 h 4198621"/>
              <a:gd name="connsiteX3" fmla="*/ 3609379 w 3609379"/>
              <a:gd name="connsiteY3" fmla="*/ 3222710 h 4198621"/>
              <a:gd name="connsiteX4" fmla="*/ 1803818 w 3609379"/>
              <a:gd name="connsiteY4" fmla="*/ 4198621 h 4198621"/>
              <a:gd name="connsiteX5" fmla="*/ 0 w 3609379"/>
              <a:gd name="connsiteY5" fmla="*/ 3199850 h 4198621"/>
              <a:gd name="connsiteX6" fmla="*/ 7620 w 3609379"/>
              <a:gd name="connsiteY6" fmla="*/ 992551 h 419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9379" h="4198621">
                <a:moveTo>
                  <a:pt x="7620" y="992551"/>
                </a:moveTo>
                <a:lnTo>
                  <a:pt x="1803818" y="0"/>
                </a:lnTo>
                <a:lnTo>
                  <a:pt x="3601759" y="984931"/>
                </a:lnTo>
                <a:lnTo>
                  <a:pt x="3609379" y="3222710"/>
                </a:lnTo>
                <a:lnTo>
                  <a:pt x="1803818" y="4198621"/>
                </a:lnTo>
                <a:lnTo>
                  <a:pt x="0" y="3199850"/>
                </a:lnTo>
                <a:lnTo>
                  <a:pt x="7620" y="992551"/>
                </a:lnTo>
                <a:close/>
              </a:path>
            </a:pathLst>
          </a:custGeo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204012" y="3681028"/>
            <a:ext cx="1804690" cy="2099311"/>
          </a:xfrm>
          <a:custGeom>
            <a:avLst/>
            <a:gdLst>
              <a:gd name="connsiteX0" fmla="*/ 0 w 4104679"/>
              <a:gd name="connsiteY0" fmla="*/ 0 h 4104679"/>
              <a:gd name="connsiteX1" fmla="*/ 4104679 w 4104679"/>
              <a:gd name="connsiteY1" fmla="*/ 0 h 4104679"/>
              <a:gd name="connsiteX2" fmla="*/ 4104679 w 4104679"/>
              <a:gd name="connsiteY2" fmla="*/ 4104679 h 4104679"/>
              <a:gd name="connsiteX3" fmla="*/ 0 w 4104679"/>
              <a:gd name="connsiteY3" fmla="*/ 4104679 h 4104679"/>
              <a:gd name="connsiteX4" fmla="*/ 0 w 4104679"/>
              <a:gd name="connsiteY4" fmla="*/ 0 h 4104679"/>
              <a:gd name="connsiteX0" fmla="*/ 0 w 4104679"/>
              <a:gd name="connsiteY0" fmla="*/ 7620 h 4112299"/>
              <a:gd name="connsiteX1" fmla="*/ 3594139 w 4104679"/>
              <a:gd name="connsiteY1" fmla="*/ 0 h 4112299"/>
              <a:gd name="connsiteX2" fmla="*/ 4104679 w 4104679"/>
              <a:gd name="connsiteY2" fmla="*/ 4112299 h 4112299"/>
              <a:gd name="connsiteX3" fmla="*/ 0 w 4104679"/>
              <a:gd name="connsiteY3" fmla="*/ 4112299 h 4112299"/>
              <a:gd name="connsiteX4" fmla="*/ 0 w 4104679"/>
              <a:gd name="connsiteY4" fmla="*/ 7620 h 4112299"/>
              <a:gd name="connsiteX0" fmla="*/ 0 w 3601759"/>
              <a:gd name="connsiteY0" fmla="*/ 7620 h 4112299"/>
              <a:gd name="connsiteX1" fmla="*/ 3594139 w 3601759"/>
              <a:gd name="connsiteY1" fmla="*/ 0 h 4112299"/>
              <a:gd name="connsiteX2" fmla="*/ 3601759 w 3601759"/>
              <a:gd name="connsiteY2" fmla="*/ 2237779 h 4112299"/>
              <a:gd name="connsiteX3" fmla="*/ 0 w 3601759"/>
              <a:gd name="connsiteY3" fmla="*/ 4112299 h 4112299"/>
              <a:gd name="connsiteX4" fmla="*/ 0 w 3601759"/>
              <a:gd name="connsiteY4" fmla="*/ 7620 h 4112299"/>
              <a:gd name="connsiteX0" fmla="*/ 7620 w 3609379"/>
              <a:gd name="connsiteY0" fmla="*/ 7620 h 2237779"/>
              <a:gd name="connsiteX1" fmla="*/ 3601759 w 3609379"/>
              <a:gd name="connsiteY1" fmla="*/ 0 h 2237779"/>
              <a:gd name="connsiteX2" fmla="*/ 3609379 w 3609379"/>
              <a:gd name="connsiteY2" fmla="*/ 2237779 h 2237779"/>
              <a:gd name="connsiteX3" fmla="*/ 0 w 3609379"/>
              <a:gd name="connsiteY3" fmla="*/ 2214919 h 2237779"/>
              <a:gd name="connsiteX4" fmla="*/ 7620 w 3609379"/>
              <a:gd name="connsiteY4" fmla="*/ 7620 h 2237779"/>
              <a:gd name="connsiteX0" fmla="*/ 7620 w 3609379"/>
              <a:gd name="connsiteY0" fmla="*/ 7620 h 2237779"/>
              <a:gd name="connsiteX1" fmla="*/ 3601759 w 3609379"/>
              <a:gd name="connsiteY1" fmla="*/ 0 h 2237779"/>
              <a:gd name="connsiteX2" fmla="*/ 3609379 w 3609379"/>
              <a:gd name="connsiteY2" fmla="*/ 2237779 h 2237779"/>
              <a:gd name="connsiteX3" fmla="*/ 1758098 w 3609379"/>
              <a:gd name="connsiteY3" fmla="*/ 2230710 h 2237779"/>
              <a:gd name="connsiteX4" fmla="*/ 0 w 3609379"/>
              <a:gd name="connsiteY4" fmla="*/ 2214919 h 2237779"/>
              <a:gd name="connsiteX5" fmla="*/ 7620 w 3609379"/>
              <a:gd name="connsiteY5" fmla="*/ 7620 h 2237779"/>
              <a:gd name="connsiteX0" fmla="*/ 7620 w 3609379"/>
              <a:gd name="connsiteY0" fmla="*/ 7620 h 3213690"/>
              <a:gd name="connsiteX1" fmla="*/ 3601759 w 3609379"/>
              <a:gd name="connsiteY1" fmla="*/ 0 h 3213690"/>
              <a:gd name="connsiteX2" fmla="*/ 3609379 w 3609379"/>
              <a:gd name="connsiteY2" fmla="*/ 2237779 h 3213690"/>
              <a:gd name="connsiteX3" fmla="*/ 1803818 w 3609379"/>
              <a:gd name="connsiteY3" fmla="*/ 3213690 h 3213690"/>
              <a:gd name="connsiteX4" fmla="*/ 0 w 3609379"/>
              <a:gd name="connsiteY4" fmla="*/ 2214919 h 3213690"/>
              <a:gd name="connsiteX5" fmla="*/ 7620 w 3609379"/>
              <a:gd name="connsiteY5" fmla="*/ 7620 h 3213690"/>
              <a:gd name="connsiteX0" fmla="*/ 7620 w 3609379"/>
              <a:gd name="connsiteY0" fmla="*/ 9571 h 3215641"/>
              <a:gd name="connsiteX1" fmla="*/ 1834298 w 3609379"/>
              <a:gd name="connsiteY1" fmla="*/ 0 h 3215641"/>
              <a:gd name="connsiteX2" fmla="*/ 3601759 w 3609379"/>
              <a:gd name="connsiteY2" fmla="*/ 1951 h 3215641"/>
              <a:gd name="connsiteX3" fmla="*/ 3609379 w 3609379"/>
              <a:gd name="connsiteY3" fmla="*/ 2239730 h 3215641"/>
              <a:gd name="connsiteX4" fmla="*/ 1803818 w 3609379"/>
              <a:gd name="connsiteY4" fmla="*/ 3215641 h 3215641"/>
              <a:gd name="connsiteX5" fmla="*/ 0 w 3609379"/>
              <a:gd name="connsiteY5" fmla="*/ 2216870 h 3215641"/>
              <a:gd name="connsiteX6" fmla="*/ 7620 w 3609379"/>
              <a:gd name="connsiteY6" fmla="*/ 9571 h 3215641"/>
              <a:gd name="connsiteX0" fmla="*/ 7620 w 3609379"/>
              <a:gd name="connsiteY0" fmla="*/ 992551 h 4198621"/>
              <a:gd name="connsiteX1" fmla="*/ 1803818 w 3609379"/>
              <a:gd name="connsiteY1" fmla="*/ 0 h 4198621"/>
              <a:gd name="connsiteX2" fmla="*/ 3601759 w 3609379"/>
              <a:gd name="connsiteY2" fmla="*/ 984931 h 4198621"/>
              <a:gd name="connsiteX3" fmla="*/ 3609379 w 3609379"/>
              <a:gd name="connsiteY3" fmla="*/ 3222710 h 4198621"/>
              <a:gd name="connsiteX4" fmla="*/ 1803818 w 3609379"/>
              <a:gd name="connsiteY4" fmla="*/ 4198621 h 4198621"/>
              <a:gd name="connsiteX5" fmla="*/ 0 w 3609379"/>
              <a:gd name="connsiteY5" fmla="*/ 3199850 h 4198621"/>
              <a:gd name="connsiteX6" fmla="*/ 7620 w 3609379"/>
              <a:gd name="connsiteY6" fmla="*/ 992551 h 419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9379" h="4198621">
                <a:moveTo>
                  <a:pt x="7620" y="992551"/>
                </a:moveTo>
                <a:lnTo>
                  <a:pt x="1803818" y="0"/>
                </a:lnTo>
                <a:lnTo>
                  <a:pt x="3601759" y="984931"/>
                </a:lnTo>
                <a:lnTo>
                  <a:pt x="3609379" y="3222710"/>
                </a:lnTo>
                <a:lnTo>
                  <a:pt x="1803818" y="4198621"/>
                </a:lnTo>
                <a:lnTo>
                  <a:pt x="0" y="3199850"/>
                </a:lnTo>
                <a:lnTo>
                  <a:pt x="7620" y="992551"/>
                </a:lnTo>
                <a:close/>
              </a:path>
            </a:pathLst>
          </a:custGeo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8076220" y="3681028"/>
            <a:ext cx="1804690" cy="2099311"/>
          </a:xfrm>
          <a:custGeom>
            <a:avLst/>
            <a:gdLst>
              <a:gd name="connsiteX0" fmla="*/ 0 w 4104679"/>
              <a:gd name="connsiteY0" fmla="*/ 0 h 4104679"/>
              <a:gd name="connsiteX1" fmla="*/ 4104679 w 4104679"/>
              <a:gd name="connsiteY1" fmla="*/ 0 h 4104679"/>
              <a:gd name="connsiteX2" fmla="*/ 4104679 w 4104679"/>
              <a:gd name="connsiteY2" fmla="*/ 4104679 h 4104679"/>
              <a:gd name="connsiteX3" fmla="*/ 0 w 4104679"/>
              <a:gd name="connsiteY3" fmla="*/ 4104679 h 4104679"/>
              <a:gd name="connsiteX4" fmla="*/ 0 w 4104679"/>
              <a:gd name="connsiteY4" fmla="*/ 0 h 4104679"/>
              <a:gd name="connsiteX0" fmla="*/ 0 w 4104679"/>
              <a:gd name="connsiteY0" fmla="*/ 7620 h 4112299"/>
              <a:gd name="connsiteX1" fmla="*/ 3594139 w 4104679"/>
              <a:gd name="connsiteY1" fmla="*/ 0 h 4112299"/>
              <a:gd name="connsiteX2" fmla="*/ 4104679 w 4104679"/>
              <a:gd name="connsiteY2" fmla="*/ 4112299 h 4112299"/>
              <a:gd name="connsiteX3" fmla="*/ 0 w 4104679"/>
              <a:gd name="connsiteY3" fmla="*/ 4112299 h 4112299"/>
              <a:gd name="connsiteX4" fmla="*/ 0 w 4104679"/>
              <a:gd name="connsiteY4" fmla="*/ 7620 h 4112299"/>
              <a:gd name="connsiteX0" fmla="*/ 0 w 3601759"/>
              <a:gd name="connsiteY0" fmla="*/ 7620 h 4112299"/>
              <a:gd name="connsiteX1" fmla="*/ 3594139 w 3601759"/>
              <a:gd name="connsiteY1" fmla="*/ 0 h 4112299"/>
              <a:gd name="connsiteX2" fmla="*/ 3601759 w 3601759"/>
              <a:gd name="connsiteY2" fmla="*/ 2237779 h 4112299"/>
              <a:gd name="connsiteX3" fmla="*/ 0 w 3601759"/>
              <a:gd name="connsiteY3" fmla="*/ 4112299 h 4112299"/>
              <a:gd name="connsiteX4" fmla="*/ 0 w 3601759"/>
              <a:gd name="connsiteY4" fmla="*/ 7620 h 4112299"/>
              <a:gd name="connsiteX0" fmla="*/ 7620 w 3609379"/>
              <a:gd name="connsiteY0" fmla="*/ 7620 h 2237779"/>
              <a:gd name="connsiteX1" fmla="*/ 3601759 w 3609379"/>
              <a:gd name="connsiteY1" fmla="*/ 0 h 2237779"/>
              <a:gd name="connsiteX2" fmla="*/ 3609379 w 3609379"/>
              <a:gd name="connsiteY2" fmla="*/ 2237779 h 2237779"/>
              <a:gd name="connsiteX3" fmla="*/ 0 w 3609379"/>
              <a:gd name="connsiteY3" fmla="*/ 2214919 h 2237779"/>
              <a:gd name="connsiteX4" fmla="*/ 7620 w 3609379"/>
              <a:gd name="connsiteY4" fmla="*/ 7620 h 2237779"/>
              <a:gd name="connsiteX0" fmla="*/ 7620 w 3609379"/>
              <a:gd name="connsiteY0" fmla="*/ 7620 h 2237779"/>
              <a:gd name="connsiteX1" fmla="*/ 3601759 w 3609379"/>
              <a:gd name="connsiteY1" fmla="*/ 0 h 2237779"/>
              <a:gd name="connsiteX2" fmla="*/ 3609379 w 3609379"/>
              <a:gd name="connsiteY2" fmla="*/ 2237779 h 2237779"/>
              <a:gd name="connsiteX3" fmla="*/ 1758098 w 3609379"/>
              <a:gd name="connsiteY3" fmla="*/ 2230710 h 2237779"/>
              <a:gd name="connsiteX4" fmla="*/ 0 w 3609379"/>
              <a:gd name="connsiteY4" fmla="*/ 2214919 h 2237779"/>
              <a:gd name="connsiteX5" fmla="*/ 7620 w 3609379"/>
              <a:gd name="connsiteY5" fmla="*/ 7620 h 2237779"/>
              <a:gd name="connsiteX0" fmla="*/ 7620 w 3609379"/>
              <a:gd name="connsiteY0" fmla="*/ 7620 h 3213690"/>
              <a:gd name="connsiteX1" fmla="*/ 3601759 w 3609379"/>
              <a:gd name="connsiteY1" fmla="*/ 0 h 3213690"/>
              <a:gd name="connsiteX2" fmla="*/ 3609379 w 3609379"/>
              <a:gd name="connsiteY2" fmla="*/ 2237779 h 3213690"/>
              <a:gd name="connsiteX3" fmla="*/ 1803818 w 3609379"/>
              <a:gd name="connsiteY3" fmla="*/ 3213690 h 3213690"/>
              <a:gd name="connsiteX4" fmla="*/ 0 w 3609379"/>
              <a:gd name="connsiteY4" fmla="*/ 2214919 h 3213690"/>
              <a:gd name="connsiteX5" fmla="*/ 7620 w 3609379"/>
              <a:gd name="connsiteY5" fmla="*/ 7620 h 3213690"/>
              <a:gd name="connsiteX0" fmla="*/ 7620 w 3609379"/>
              <a:gd name="connsiteY0" fmla="*/ 9571 h 3215641"/>
              <a:gd name="connsiteX1" fmla="*/ 1834298 w 3609379"/>
              <a:gd name="connsiteY1" fmla="*/ 0 h 3215641"/>
              <a:gd name="connsiteX2" fmla="*/ 3601759 w 3609379"/>
              <a:gd name="connsiteY2" fmla="*/ 1951 h 3215641"/>
              <a:gd name="connsiteX3" fmla="*/ 3609379 w 3609379"/>
              <a:gd name="connsiteY3" fmla="*/ 2239730 h 3215641"/>
              <a:gd name="connsiteX4" fmla="*/ 1803818 w 3609379"/>
              <a:gd name="connsiteY4" fmla="*/ 3215641 h 3215641"/>
              <a:gd name="connsiteX5" fmla="*/ 0 w 3609379"/>
              <a:gd name="connsiteY5" fmla="*/ 2216870 h 3215641"/>
              <a:gd name="connsiteX6" fmla="*/ 7620 w 3609379"/>
              <a:gd name="connsiteY6" fmla="*/ 9571 h 3215641"/>
              <a:gd name="connsiteX0" fmla="*/ 7620 w 3609379"/>
              <a:gd name="connsiteY0" fmla="*/ 992551 h 4198621"/>
              <a:gd name="connsiteX1" fmla="*/ 1803818 w 3609379"/>
              <a:gd name="connsiteY1" fmla="*/ 0 h 4198621"/>
              <a:gd name="connsiteX2" fmla="*/ 3601759 w 3609379"/>
              <a:gd name="connsiteY2" fmla="*/ 984931 h 4198621"/>
              <a:gd name="connsiteX3" fmla="*/ 3609379 w 3609379"/>
              <a:gd name="connsiteY3" fmla="*/ 3222710 h 4198621"/>
              <a:gd name="connsiteX4" fmla="*/ 1803818 w 3609379"/>
              <a:gd name="connsiteY4" fmla="*/ 4198621 h 4198621"/>
              <a:gd name="connsiteX5" fmla="*/ 0 w 3609379"/>
              <a:gd name="connsiteY5" fmla="*/ 3199850 h 4198621"/>
              <a:gd name="connsiteX6" fmla="*/ 7620 w 3609379"/>
              <a:gd name="connsiteY6" fmla="*/ 992551 h 419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9379" h="4198621">
                <a:moveTo>
                  <a:pt x="7620" y="992551"/>
                </a:moveTo>
                <a:lnTo>
                  <a:pt x="1803818" y="0"/>
                </a:lnTo>
                <a:lnTo>
                  <a:pt x="3601759" y="984931"/>
                </a:lnTo>
                <a:lnTo>
                  <a:pt x="3609379" y="3222710"/>
                </a:lnTo>
                <a:lnTo>
                  <a:pt x="1803818" y="4198621"/>
                </a:lnTo>
                <a:lnTo>
                  <a:pt x="0" y="3199850"/>
                </a:lnTo>
                <a:lnTo>
                  <a:pt x="7620" y="992551"/>
                </a:lnTo>
                <a:close/>
              </a:path>
            </a:pathLst>
          </a:custGeo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753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215680" y="1844824"/>
            <a:ext cx="1512280" cy="1512280"/>
          </a:xfrm>
          <a:prstGeom prst="ellipse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763852" y="1844824"/>
            <a:ext cx="1512280" cy="1512280"/>
          </a:xfrm>
          <a:prstGeom prst="ellipse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312024" y="1844824"/>
            <a:ext cx="1512280" cy="1512280"/>
          </a:xfrm>
          <a:prstGeom prst="ellipse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860196" y="1844824"/>
            <a:ext cx="1512280" cy="1512280"/>
          </a:xfrm>
          <a:prstGeom prst="ellipse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215680" y="3392996"/>
            <a:ext cx="1512280" cy="1512280"/>
          </a:xfrm>
          <a:prstGeom prst="ellipse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763852" y="3392996"/>
            <a:ext cx="1512280" cy="1512280"/>
          </a:xfrm>
          <a:prstGeom prst="ellipse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312024" y="3392996"/>
            <a:ext cx="1512280" cy="1512280"/>
          </a:xfrm>
          <a:prstGeom prst="ellipse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7860196" y="3392996"/>
            <a:ext cx="1512280" cy="1512280"/>
          </a:xfrm>
          <a:prstGeom prst="ellipse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150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631504" y="2204864"/>
            <a:ext cx="2158263" cy="2196244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935760" y="2204864"/>
            <a:ext cx="2158263" cy="2196244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04012" y="2204864"/>
            <a:ext cx="2158263" cy="2196244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472264" y="2204864"/>
            <a:ext cx="2158263" cy="2196244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193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31404" y="692696"/>
            <a:ext cx="3801268" cy="2144899"/>
          </a:xfrm>
          <a:prstGeom prst="round2SameRect">
            <a:avLst>
              <a:gd name="adj1" fmla="val 0"/>
              <a:gd name="adj2" fmla="val 2480"/>
            </a:avLst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619836" y="692696"/>
            <a:ext cx="3801268" cy="2144899"/>
          </a:xfrm>
          <a:prstGeom prst="round2SameRect">
            <a:avLst>
              <a:gd name="adj1" fmla="val 0"/>
              <a:gd name="adj2" fmla="val 2480"/>
            </a:avLst>
          </a:prstGeom>
        </p:spPr>
        <p:txBody>
          <a:bodyPr/>
          <a:lstStyle/>
          <a:p>
            <a:endParaRPr lang="id-ID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2675620" y="2996952"/>
            <a:ext cx="3801268" cy="2144899"/>
          </a:xfrm>
          <a:prstGeom prst="round2SameRect">
            <a:avLst>
              <a:gd name="adj1" fmla="val 0"/>
              <a:gd name="adj2" fmla="val 2480"/>
            </a:avLst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672263" y="3032919"/>
            <a:ext cx="1908175" cy="21240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224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BCBE-5765-46D3-BA4F-E21B47D4CF2C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7686-4720-432E-AA12-47DA17ED5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8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BFE2-38DC-4D26-AB87-B459F207B08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E49A-8D1D-4E10-ADB0-4354C89491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024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BFE2-38DC-4D26-AB87-B459F207B08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E49A-8D1D-4E10-ADB0-4354C89491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57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BFE2-38DC-4D26-AB87-B459F207B08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E49A-8D1D-4E10-ADB0-4354C89491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359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BFE2-38DC-4D26-AB87-B459F207B08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E49A-8D1D-4E10-ADB0-4354C89491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768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BFE2-38DC-4D26-AB87-B459F207B08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E49A-8D1D-4E10-ADB0-4354C89491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416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BFE2-38DC-4D26-AB87-B459F207B08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E49A-8D1D-4E10-ADB0-4354C89491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235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BFE2-38DC-4D26-AB87-B459F207B08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E49A-8D1D-4E10-ADB0-4354C89491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6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BFE2-38DC-4D26-AB87-B459F207B08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E49A-8D1D-4E10-ADB0-4354C89491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341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BCBE-5765-46D3-BA4F-E21B47D4CF2C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7686-4720-432E-AA12-47DA17ED5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894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BFE2-38DC-4D26-AB87-B459F207B08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E49A-8D1D-4E10-ADB0-4354C89491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714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BFE2-38DC-4D26-AB87-B459F207B08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E49A-8D1D-4E10-ADB0-4354C89491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518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BFE2-38DC-4D26-AB87-B459F207B08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E49A-8D1D-4E10-ADB0-4354C89491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757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2980267" y="1435946"/>
            <a:ext cx="8561917" cy="501226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>
                <a:latin typeface="LaTO LIGHT"/>
                <a:cs typeface="LaTO LIGHT"/>
              </a:defRPr>
            </a:lvl1pPr>
            <a:lvl2pPr marL="609585" indent="0">
              <a:buNone/>
              <a:defRPr sz="2400">
                <a:latin typeface="LaTO LIGHT"/>
                <a:cs typeface="LaTO LIGHT"/>
              </a:defRPr>
            </a:lvl2pPr>
            <a:lvl3pPr marL="1219170" indent="0">
              <a:buNone/>
              <a:defRPr sz="2400">
                <a:latin typeface="LaTO LIGHT"/>
                <a:cs typeface="LaTO LIGHT"/>
              </a:defRPr>
            </a:lvl3pPr>
            <a:lvl4pPr marL="1828754" indent="0">
              <a:buNone/>
              <a:defRPr sz="2400">
                <a:latin typeface="LaTO LIGHT"/>
                <a:cs typeface="LaTO LIGHT"/>
              </a:defRPr>
            </a:lvl4pPr>
            <a:lvl5pPr marL="2438339" indent="0">
              <a:buNone/>
              <a:defRPr sz="2400">
                <a:latin typeface="LaTO LIGHT"/>
                <a:cs typeface="LaTO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2980267" y="327716"/>
            <a:ext cx="8561917" cy="71966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733">
                <a:latin typeface="Roboto Black"/>
                <a:cs typeface="Roboto Black"/>
              </a:defRPr>
            </a:lvl1pPr>
            <a:lvl2pPr marL="609585" indent="0">
              <a:buNone/>
              <a:defRPr sz="3733">
                <a:latin typeface="Roboto Black"/>
                <a:cs typeface="Roboto Black"/>
              </a:defRPr>
            </a:lvl2pPr>
            <a:lvl3pPr marL="1219170" indent="0">
              <a:buNone/>
              <a:defRPr sz="3733">
                <a:latin typeface="Roboto Black"/>
                <a:cs typeface="Roboto Black"/>
              </a:defRPr>
            </a:lvl3pPr>
            <a:lvl4pPr marL="1828754" indent="0">
              <a:buNone/>
              <a:defRPr sz="3733">
                <a:latin typeface="Roboto Black"/>
                <a:cs typeface="Roboto Black"/>
              </a:defRPr>
            </a:lvl4pPr>
            <a:lvl5pPr marL="2438339" indent="0">
              <a:buNone/>
              <a:defRPr sz="3733">
                <a:latin typeface="Roboto Black"/>
                <a:cs typeface="Roboto Black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420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5682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459596" y="1427064"/>
            <a:ext cx="1804690" cy="2099311"/>
          </a:xfrm>
          <a:custGeom>
            <a:avLst/>
            <a:gdLst>
              <a:gd name="connsiteX0" fmla="*/ 0 w 4104679"/>
              <a:gd name="connsiteY0" fmla="*/ 0 h 4104679"/>
              <a:gd name="connsiteX1" fmla="*/ 4104679 w 4104679"/>
              <a:gd name="connsiteY1" fmla="*/ 0 h 4104679"/>
              <a:gd name="connsiteX2" fmla="*/ 4104679 w 4104679"/>
              <a:gd name="connsiteY2" fmla="*/ 4104679 h 4104679"/>
              <a:gd name="connsiteX3" fmla="*/ 0 w 4104679"/>
              <a:gd name="connsiteY3" fmla="*/ 4104679 h 4104679"/>
              <a:gd name="connsiteX4" fmla="*/ 0 w 4104679"/>
              <a:gd name="connsiteY4" fmla="*/ 0 h 4104679"/>
              <a:gd name="connsiteX0" fmla="*/ 0 w 4104679"/>
              <a:gd name="connsiteY0" fmla="*/ 7620 h 4112299"/>
              <a:gd name="connsiteX1" fmla="*/ 3594139 w 4104679"/>
              <a:gd name="connsiteY1" fmla="*/ 0 h 4112299"/>
              <a:gd name="connsiteX2" fmla="*/ 4104679 w 4104679"/>
              <a:gd name="connsiteY2" fmla="*/ 4112299 h 4112299"/>
              <a:gd name="connsiteX3" fmla="*/ 0 w 4104679"/>
              <a:gd name="connsiteY3" fmla="*/ 4112299 h 4112299"/>
              <a:gd name="connsiteX4" fmla="*/ 0 w 4104679"/>
              <a:gd name="connsiteY4" fmla="*/ 7620 h 4112299"/>
              <a:gd name="connsiteX0" fmla="*/ 0 w 3601759"/>
              <a:gd name="connsiteY0" fmla="*/ 7620 h 4112299"/>
              <a:gd name="connsiteX1" fmla="*/ 3594139 w 3601759"/>
              <a:gd name="connsiteY1" fmla="*/ 0 h 4112299"/>
              <a:gd name="connsiteX2" fmla="*/ 3601759 w 3601759"/>
              <a:gd name="connsiteY2" fmla="*/ 2237779 h 4112299"/>
              <a:gd name="connsiteX3" fmla="*/ 0 w 3601759"/>
              <a:gd name="connsiteY3" fmla="*/ 4112299 h 4112299"/>
              <a:gd name="connsiteX4" fmla="*/ 0 w 3601759"/>
              <a:gd name="connsiteY4" fmla="*/ 7620 h 4112299"/>
              <a:gd name="connsiteX0" fmla="*/ 7620 w 3609379"/>
              <a:gd name="connsiteY0" fmla="*/ 7620 h 2237779"/>
              <a:gd name="connsiteX1" fmla="*/ 3601759 w 3609379"/>
              <a:gd name="connsiteY1" fmla="*/ 0 h 2237779"/>
              <a:gd name="connsiteX2" fmla="*/ 3609379 w 3609379"/>
              <a:gd name="connsiteY2" fmla="*/ 2237779 h 2237779"/>
              <a:gd name="connsiteX3" fmla="*/ 0 w 3609379"/>
              <a:gd name="connsiteY3" fmla="*/ 2214919 h 2237779"/>
              <a:gd name="connsiteX4" fmla="*/ 7620 w 3609379"/>
              <a:gd name="connsiteY4" fmla="*/ 7620 h 2237779"/>
              <a:gd name="connsiteX0" fmla="*/ 7620 w 3609379"/>
              <a:gd name="connsiteY0" fmla="*/ 7620 h 2237779"/>
              <a:gd name="connsiteX1" fmla="*/ 3601759 w 3609379"/>
              <a:gd name="connsiteY1" fmla="*/ 0 h 2237779"/>
              <a:gd name="connsiteX2" fmla="*/ 3609379 w 3609379"/>
              <a:gd name="connsiteY2" fmla="*/ 2237779 h 2237779"/>
              <a:gd name="connsiteX3" fmla="*/ 1758098 w 3609379"/>
              <a:gd name="connsiteY3" fmla="*/ 2230710 h 2237779"/>
              <a:gd name="connsiteX4" fmla="*/ 0 w 3609379"/>
              <a:gd name="connsiteY4" fmla="*/ 2214919 h 2237779"/>
              <a:gd name="connsiteX5" fmla="*/ 7620 w 3609379"/>
              <a:gd name="connsiteY5" fmla="*/ 7620 h 2237779"/>
              <a:gd name="connsiteX0" fmla="*/ 7620 w 3609379"/>
              <a:gd name="connsiteY0" fmla="*/ 7620 h 3213690"/>
              <a:gd name="connsiteX1" fmla="*/ 3601759 w 3609379"/>
              <a:gd name="connsiteY1" fmla="*/ 0 h 3213690"/>
              <a:gd name="connsiteX2" fmla="*/ 3609379 w 3609379"/>
              <a:gd name="connsiteY2" fmla="*/ 2237779 h 3213690"/>
              <a:gd name="connsiteX3" fmla="*/ 1803818 w 3609379"/>
              <a:gd name="connsiteY3" fmla="*/ 3213690 h 3213690"/>
              <a:gd name="connsiteX4" fmla="*/ 0 w 3609379"/>
              <a:gd name="connsiteY4" fmla="*/ 2214919 h 3213690"/>
              <a:gd name="connsiteX5" fmla="*/ 7620 w 3609379"/>
              <a:gd name="connsiteY5" fmla="*/ 7620 h 3213690"/>
              <a:gd name="connsiteX0" fmla="*/ 7620 w 3609379"/>
              <a:gd name="connsiteY0" fmla="*/ 9571 h 3215641"/>
              <a:gd name="connsiteX1" fmla="*/ 1834298 w 3609379"/>
              <a:gd name="connsiteY1" fmla="*/ 0 h 3215641"/>
              <a:gd name="connsiteX2" fmla="*/ 3601759 w 3609379"/>
              <a:gd name="connsiteY2" fmla="*/ 1951 h 3215641"/>
              <a:gd name="connsiteX3" fmla="*/ 3609379 w 3609379"/>
              <a:gd name="connsiteY3" fmla="*/ 2239730 h 3215641"/>
              <a:gd name="connsiteX4" fmla="*/ 1803818 w 3609379"/>
              <a:gd name="connsiteY4" fmla="*/ 3215641 h 3215641"/>
              <a:gd name="connsiteX5" fmla="*/ 0 w 3609379"/>
              <a:gd name="connsiteY5" fmla="*/ 2216870 h 3215641"/>
              <a:gd name="connsiteX6" fmla="*/ 7620 w 3609379"/>
              <a:gd name="connsiteY6" fmla="*/ 9571 h 3215641"/>
              <a:gd name="connsiteX0" fmla="*/ 7620 w 3609379"/>
              <a:gd name="connsiteY0" fmla="*/ 992551 h 4198621"/>
              <a:gd name="connsiteX1" fmla="*/ 1803818 w 3609379"/>
              <a:gd name="connsiteY1" fmla="*/ 0 h 4198621"/>
              <a:gd name="connsiteX2" fmla="*/ 3601759 w 3609379"/>
              <a:gd name="connsiteY2" fmla="*/ 984931 h 4198621"/>
              <a:gd name="connsiteX3" fmla="*/ 3609379 w 3609379"/>
              <a:gd name="connsiteY3" fmla="*/ 3222710 h 4198621"/>
              <a:gd name="connsiteX4" fmla="*/ 1803818 w 3609379"/>
              <a:gd name="connsiteY4" fmla="*/ 4198621 h 4198621"/>
              <a:gd name="connsiteX5" fmla="*/ 0 w 3609379"/>
              <a:gd name="connsiteY5" fmla="*/ 3199850 h 4198621"/>
              <a:gd name="connsiteX6" fmla="*/ 7620 w 3609379"/>
              <a:gd name="connsiteY6" fmla="*/ 992551 h 419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9379" h="4198621">
                <a:moveTo>
                  <a:pt x="7620" y="992551"/>
                </a:moveTo>
                <a:lnTo>
                  <a:pt x="1803818" y="0"/>
                </a:lnTo>
                <a:lnTo>
                  <a:pt x="3601759" y="984931"/>
                </a:lnTo>
                <a:lnTo>
                  <a:pt x="3609379" y="3222710"/>
                </a:lnTo>
                <a:lnTo>
                  <a:pt x="1803818" y="4198621"/>
                </a:lnTo>
                <a:lnTo>
                  <a:pt x="0" y="3199850"/>
                </a:lnTo>
                <a:lnTo>
                  <a:pt x="7620" y="992551"/>
                </a:lnTo>
                <a:close/>
              </a:path>
            </a:pathLst>
          </a:custGeo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331804" y="1448780"/>
            <a:ext cx="1804690" cy="2099311"/>
          </a:xfrm>
          <a:custGeom>
            <a:avLst/>
            <a:gdLst>
              <a:gd name="connsiteX0" fmla="*/ 0 w 4104679"/>
              <a:gd name="connsiteY0" fmla="*/ 0 h 4104679"/>
              <a:gd name="connsiteX1" fmla="*/ 4104679 w 4104679"/>
              <a:gd name="connsiteY1" fmla="*/ 0 h 4104679"/>
              <a:gd name="connsiteX2" fmla="*/ 4104679 w 4104679"/>
              <a:gd name="connsiteY2" fmla="*/ 4104679 h 4104679"/>
              <a:gd name="connsiteX3" fmla="*/ 0 w 4104679"/>
              <a:gd name="connsiteY3" fmla="*/ 4104679 h 4104679"/>
              <a:gd name="connsiteX4" fmla="*/ 0 w 4104679"/>
              <a:gd name="connsiteY4" fmla="*/ 0 h 4104679"/>
              <a:gd name="connsiteX0" fmla="*/ 0 w 4104679"/>
              <a:gd name="connsiteY0" fmla="*/ 7620 h 4112299"/>
              <a:gd name="connsiteX1" fmla="*/ 3594139 w 4104679"/>
              <a:gd name="connsiteY1" fmla="*/ 0 h 4112299"/>
              <a:gd name="connsiteX2" fmla="*/ 4104679 w 4104679"/>
              <a:gd name="connsiteY2" fmla="*/ 4112299 h 4112299"/>
              <a:gd name="connsiteX3" fmla="*/ 0 w 4104679"/>
              <a:gd name="connsiteY3" fmla="*/ 4112299 h 4112299"/>
              <a:gd name="connsiteX4" fmla="*/ 0 w 4104679"/>
              <a:gd name="connsiteY4" fmla="*/ 7620 h 4112299"/>
              <a:gd name="connsiteX0" fmla="*/ 0 w 3601759"/>
              <a:gd name="connsiteY0" fmla="*/ 7620 h 4112299"/>
              <a:gd name="connsiteX1" fmla="*/ 3594139 w 3601759"/>
              <a:gd name="connsiteY1" fmla="*/ 0 h 4112299"/>
              <a:gd name="connsiteX2" fmla="*/ 3601759 w 3601759"/>
              <a:gd name="connsiteY2" fmla="*/ 2237779 h 4112299"/>
              <a:gd name="connsiteX3" fmla="*/ 0 w 3601759"/>
              <a:gd name="connsiteY3" fmla="*/ 4112299 h 4112299"/>
              <a:gd name="connsiteX4" fmla="*/ 0 w 3601759"/>
              <a:gd name="connsiteY4" fmla="*/ 7620 h 4112299"/>
              <a:gd name="connsiteX0" fmla="*/ 7620 w 3609379"/>
              <a:gd name="connsiteY0" fmla="*/ 7620 h 2237779"/>
              <a:gd name="connsiteX1" fmla="*/ 3601759 w 3609379"/>
              <a:gd name="connsiteY1" fmla="*/ 0 h 2237779"/>
              <a:gd name="connsiteX2" fmla="*/ 3609379 w 3609379"/>
              <a:gd name="connsiteY2" fmla="*/ 2237779 h 2237779"/>
              <a:gd name="connsiteX3" fmla="*/ 0 w 3609379"/>
              <a:gd name="connsiteY3" fmla="*/ 2214919 h 2237779"/>
              <a:gd name="connsiteX4" fmla="*/ 7620 w 3609379"/>
              <a:gd name="connsiteY4" fmla="*/ 7620 h 2237779"/>
              <a:gd name="connsiteX0" fmla="*/ 7620 w 3609379"/>
              <a:gd name="connsiteY0" fmla="*/ 7620 h 2237779"/>
              <a:gd name="connsiteX1" fmla="*/ 3601759 w 3609379"/>
              <a:gd name="connsiteY1" fmla="*/ 0 h 2237779"/>
              <a:gd name="connsiteX2" fmla="*/ 3609379 w 3609379"/>
              <a:gd name="connsiteY2" fmla="*/ 2237779 h 2237779"/>
              <a:gd name="connsiteX3" fmla="*/ 1758098 w 3609379"/>
              <a:gd name="connsiteY3" fmla="*/ 2230710 h 2237779"/>
              <a:gd name="connsiteX4" fmla="*/ 0 w 3609379"/>
              <a:gd name="connsiteY4" fmla="*/ 2214919 h 2237779"/>
              <a:gd name="connsiteX5" fmla="*/ 7620 w 3609379"/>
              <a:gd name="connsiteY5" fmla="*/ 7620 h 2237779"/>
              <a:gd name="connsiteX0" fmla="*/ 7620 w 3609379"/>
              <a:gd name="connsiteY0" fmla="*/ 7620 h 3213690"/>
              <a:gd name="connsiteX1" fmla="*/ 3601759 w 3609379"/>
              <a:gd name="connsiteY1" fmla="*/ 0 h 3213690"/>
              <a:gd name="connsiteX2" fmla="*/ 3609379 w 3609379"/>
              <a:gd name="connsiteY2" fmla="*/ 2237779 h 3213690"/>
              <a:gd name="connsiteX3" fmla="*/ 1803818 w 3609379"/>
              <a:gd name="connsiteY3" fmla="*/ 3213690 h 3213690"/>
              <a:gd name="connsiteX4" fmla="*/ 0 w 3609379"/>
              <a:gd name="connsiteY4" fmla="*/ 2214919 h 3213690"/>
              <a:gd name="connsiteX5" fmla="*/ 7620 w 3609379"/>
              <a:gd name="connsiteY5" fmla="*/ 7620 h 3213690"/>
              <a:gd name="connsiteX0" fmla="*/ 7620 w 3609379"/>
              <a:gd name="connsiteY0" fmla="*/ 9571 h 3215641"/>
              <a:gd name="connsiteX1" fmla="*/ 1834298 w 3609379"/>
              <a:gd name="connsiteY1" fmla="*/ 0 h 3215641"/>
              <a:gd name="connsiteX2" fmla="*/ 3601759 w 3609379"/>
              <a:gd name="connsiteY2" fmla="*/ 1951 h 3215641"/>
              <a:gd name="connsiteX3" fmla="*/ 3609379 w 3609379"/>
              <a:gd name="connsiteY3" fmla="*/ 2239730 h 3215641"/>
              <a:gd name="connsiteX4" fmla="*/ 1803818 w 3609379"/>
              <a:gd name="connsiteY4" fmla="*/ 3215641 h 3215641"/>
              <a:gd name="connsiteX5" fmla="*/ 0 w 3609379"/>
              <a:gd name="connsiteY5" fmla="*/ 2216870 h 3215641"/>
              <a:gd name="connsiteX6" fmla="*/ 7620 w 3609379"/>
              <a:gd name="connsiteY6" fmla="*/ 9571 h 3215641"/>
              <a:gd name="connsiteX0" fmla="*/ 7620 w 3609379"/>
              <a:gd name="connsiteY0" fmla="*/ 992551 h 4198621"/>
              <a:gd name="connsiteX1" fmla="*/ 1803818 w 3609379"/>
              <a:gd name="connsiteY1" fmla="*/ 0 h 4198621"/>
              <a:gd name="connsiteX2" fmla="*/ 3601759 w 3609379"/>
              <a:gd name="connsiteY2" fmla="*/ 984931 h 4198621"/>
              <a:gd name="connsiteX3" fmla="*/ 3609379 w 3609379"/>
              <a:gd name="connsiteY3" fmla="*/ 3222710 h 4198621"/>
              <a:gd name="connsiteX4" fmla="*/ 1803818 w 3609379"/>
              <a:gd name="connsiteY4" fmla="*/ 4198621 h 4198621"/>
              <a:gd name="connsiteX5" fmla="*/ 0 w 3609379"/>
              <a:gd name="connsiteY5" fmla="*/ 3199850 h 4198621"/>
              <a:gd name="connsiteX6" fmla="*/ 7620 w 3609379"/>
              <a:gd name="connsiteY6" fmla="*/ 992551 h 419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9379" h="4198621">
                <a:moveTo>
                  <a:pt x="7620" y="992551"/>
                </a:moveTo>
                <a:lnTo>
                  <a:pt x="1803818" y="0"/>
                </a:lnTo>
                <a:lnTo>
                  <a:pt x="3601759" y="984931"/>
                </a:lnTo>
                <a:lnTo>
                  <a:pt x="3609379" y="3222710"/>
                </a:lnTo>
                <a:lnTo>
                  <a:pt x="1803818" y="4198621"/>
                </a:lnTo>
                <a:lnTo>
                  <a:pt x="0" y="3199850"/>
                </a:lnTo>
                <a:lnTo>
                  <a:pt x="7620" y="992551"/>
                </a:lnTo>
                <a:close/>
              </a:path>
            </a:pathLst>
          </a:custGeo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04012" y="1448780"/>
            <a:ext cx="1804690" cy="2099311"/>
          </a:xfrm>
          <a:custGeom>
            <a:avLst/>
            <a:gdLst>
              <a:gd name="connsiteX0" fmla="*/ 0 w 4104679"/>
              <a:gd name="connsiteY0" fmla="*/ 0 h 4104679"/>
              <a:gd name="connsiteX1" fmla="*/ 4104679 w 4104679"/>
              <a:gd name="connsiteY1" fmla="*/ 0 h 4104679"/>
              <a:gd name="connsiteX2" fmla="*/ 4104679 w 4104679"/>
              <a:gd name="connsiteY2" fmla="*/ 4104679 h 4104679"/>
              <a:gd name="connsiteX3" fmla="*/ 0 w 4104679"/>
              <a:gd name="connsiteY3" fmla="*/ 4104679 h 4104679"/>
              <a:gd name="connsiteX4" fmla="*/ 0 w 4104679"/>
              <a:gd name="connsiteY4" fmla="*/ 0 h 4104679"/>
              <a:gd name="connsiteX0" fmla="*/ 0 w 4104679"/>
              <a:gd name="connsiteY0" fmla="*/ 7620 h 4112299"/>
              <a:gd name="connsiteX1" fmla="*/ 3594139 w 4104679"/>
              <a:gd name="connsiteY1" fmla="*/ 0 h 4112299"/>
              <a:gd name="connsiteX2" fmla="*/ 4104679 w 4104679"/>
              <a:gd name="connsiteY2" fmla="*/ 4112299 h 4112299"/>
              <a:gd name="connsiteX3" fmla="*/ 0 w 4104679"/>
              <a:gd name="connsiteY3" fmla="*/ 4112299 h 4112299"/>
              <a:gd name="connsiteX4" fmla="*/ 0 w 4104679"/>
              <a:gd name="connsiteY4" fmla="*/ 7620 h 4112299"/>
              <a:gd name="connsiteX0" fmla="*/ 0 w 3601759"/>
              <a:gd name="connsiteY0" fmla="*/ 7620 h 4112299"/>
              <a:gd name="connsiteX1" fmla="*/ 3594139 w 3601759"/>
              <a:gd name="connsiteY1" fmla="*/ 0 h 4112299"/>
              <a:gd name="connsiteX2" fmla="*/ 3601759 w 3601759"/>
              <a:gd name="connsiteY2" fmla="*/ 2237779 h 4112299"/>
              <a:gd name="connsiteX3" fmla="*/ 0 w 3601759"/>
              <a:gd name="connsiteY3" fmla="*/ 4112299 h 4112299"/>
              <a:gd name="connsiteX4" fmla="*/ 0 w 3601759"/>
              <a:gd name="connsiteY4" fmla="*/ 7620 h 4112299"/>
              <a:gd name="connsiteX0" fmla="*/ 7620 w 3609379"/>
              <a:gd name="connsiteY0" fmla="*/ 7620 h 2237779"/>
              <a:gd name="connsiteX1" fmla="*/ 3601759 w 3609379"/>
              <a:gd name="connsiteY1" fmla="*/ 0 h 2237779"/>
              <a:gd name="connsiteX2" fmla="*/ 3609379 w 3609379"/>
              <a:gd name="connsiteY2" fmla="*/ 2237779 h 2237779"/>
              <a:gd name="connsiteX3" fmla="*/ 0 w 3609379"/>
              <a:gd name="connsiteY3" fmla="*/ 2214919 h 2237779"/>
              <a:gd name="connsiteX4" fmla="*/ 7620 w 3609379"/>
              <a:gd name="connsiteY4" fmla="*/ 7620 h 2237779"/>
              <a:gd name="connsiteX0" fmla="*/ 7620 w 3609379"/>
              <a:gd name="connsiteY0" fmla="*/ 7620 h 2237779"/>
              <a:gd name="connsiteX1" fmla="*/ 3601759 w 3609379"/>
              <a:gd name="connsiteY1" fmla="*/ 0 h 2237779"/>
              <a:gd name="connsiteX2" fmla="*/ 3609379 w 3609379"/>
              <a:gd name="connsiteY2" fmla="*/ 2237779 h 2237779"/>
              <a:gd name="connsiteX3" fmla="*/ 1758098 w 3609379"/>
              <a:gd name="connsiteY3" fmla="*/ 2230710 h 2237779"/>
              <a:gd name="connsiteX4" fmla="*/ 0 w 3609379"/>
              <a:gd name="connsiteY4" fmla="*/ 2214919 h 2237779"/>
              <a:gd name="connsiteX5" fmla="*/ 7620 w 3609379"/>
              <a:gd name="connsiteY5" fmla="*/ 7620 h 2237779"/>
              <a:gd name="connsiteX0" fmla="*/ 7620 w 3609379"/>
              <a:gd name="connsiteY0" fmla="*/ 7620 h 3213690"/>
              <a:gd name="connsiteX1" fmla="*/ 3601759 w 3609379"/>
              <a:gd name="connsiteY1" fmla="*/ 0 h 3213690"/>
              <a:gd name="connsiteX2" fmla="*/ 3609379 w 3609379"/>
              <a:gd name="connsiteY2" fmla="*/ 2237779 h 3213690"/>
              <a:gd name="connsiteX3" fmla="*/ 1803818 w 3609379"/>
              <a:gd name="connsiteY3" fmla="*/ 3213690 h 3213690"/>
              <a:gd name="connsiteX4" fmla="*/ 0 w 3609379"/>
              <a:gd name="connsiteY4" fmla="*/ 2214919 h 3213690"/>
              <a:gd name="connsiteX5" fmla="*/ 7620 w 3609379"/>
              <a:gd name="connsiteY5" fmla="*/ 7620 h 3213690"/>
              <a:gd name="connsiteX0" fmla="*/ 7620 w 3609379"/>
              <a:gd name="connsiteY0" fmla="*/ 9571 h 3215641"/>
              <a:gd name="connsiteX1" fmla="*/ 1834298 w 3609379"/>
              <a:gd name="connsiteY1" fmla="*/ 0 h 3215641"/>
              <a:gd name="connsiteX2" fmla="*/ 3601759 w 3609379"/>
              <a:gd name="connsiteY2" fmla="*/ 1951 h 3215641"/>
              <a:gd name="connsiteX3" fmla="*/ 3609379 w 3609379"/>
              <a:gd name="connsiteY3" fmla="*/ 2239730 h 3215641"/>
              <a:gd name="connsiteX4" fmla="*/ 1803818 w 3609379"/>
              <a:gd name="connsiteY4" fmla="*/ 3215641 h 3215641"/>
              <a:gd name="connsiteX5" fmla="*/ 0 w 3609379"/>
              <a:gd name="connsiteY5" fmla="*/ 2216870 h 3215641"/>
              <a:gd name="connsiteX6" fmla="*/ 7620 w 3609379"/>
              <a:gd name="connsiteY6" fmla="*/ 9571 h 3215641"/>
              <a:gd name="connsiteX0" fmla="*/ 7620 w 3609379"/>
              <a:gd name="connsiteY0" fmla="*/ 992551 h 4198621"/>
              <a:gd name="connsiteX1" fmla="*/ 1803818 w 3609379"/>
              <a:gd name="connsiteY1" fmla="*/ 0 h 4198621"/>
              <a:gd name="connsiteX2" fmla="*/ 3601759 w 3609379"/>
              <a:gd name="connsiteY2" fmla="*/ 984931 h 4198621"/>
              <a:gd name="connsiteX3" fmla="*/ 3609379 w 3609379"/>
              <a:gd name="connsiteY3" fmla="*/ 3222710 h 4198621"/>
              <a:gd name="connsiteX4" fmla="*/ 1803818 w 3609379"/>
              <a:gd name="connsiteY4" fmla="*/ 4198621 h 4198621"/>
              <a:gd name="connsiteX5" fmla="*/ 0 w 3609379"/>
              <a:gd name="connsiteY5" fmla="*/ 3199850 h 4198621"/>
              <a:gd name="connsiteX6" fmla="*/ 7620 w 3609379"/>
              <a:gd name="connsiteY6" fmla="*/ 992551 h 419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9379" h="4198621">
                <a:moveTo>
                  <a:pt x="7620" y="992551"/>
                </a:moveTo>
                <a:lnTo>
                  <a:pt x="1803818" y="0"/>
                </a:lnTo>
                <a:lnTo>
                  <a:pt x="3601759" y="984931"/>
                </a:lnTo>
                <a:lnTo>
                  <a:pt x="3609379" y="3222710"/>
                </a:lnTo>
                <a:lnTo>
                  <a:pt x="1803818" y="4198621"/>
                </a:lnTo>
                <a:lnTo>
                  <a:pt x="0" y="3199850"/>
                </a:lnTo>
                <a:lnTo>
                  <a:pt x="7620" y="992551"/>
                </a:lnTo>
                <a:close/>
              </a:path>
            </a:pathLst>
          </a:custGeo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76220" y="1448780"/>
            <a:ext cx="1804690" cy="2099311"/>
          </a:xfrm>
          <a:custGeom>
            <a:avLst/>
            <a:gdLst>
              <a:gd name="connsiteX0" fmla="*/ 0 w 4104679"/>
              <a:gd name="connsiteY0" fmla="*/ 0 h 4104679"/>
              <a:gd name="connsiteX1" fmla="*/ 4104679 w 4104679"/>
              <a:gd name="connsiteY1" fmla="*/ 0 h 4104679"/>
              <a:gd name="connsiteX2" fmla="*/ 4104679 w 4104679"/>
              <a:gd name="connsiteY2" fmla="*/ 4104679 h 4104679"/>
              <a:gd name="connsiteX3" fmla="*/ 0 w 4104679"/>
              <a:gd name="connsiteY3" fmla="*/ 4104679 h 4104679"/>
              <a:gd name="connsiteX4" fmla="*/ 0 w 4104679"/>
              <a:gd name="connsiteY4" fmla="*/ 0 h 4104679"/>
              <a:gd name="connsiteX0" fmla="*/ 0 w 4104679"/>
              <a:gd name="connsiteY0" fmla="*/ 7620 h 4112299"/>
              <a:gd name="connsiteX1" fmla="*/ 3594139 w 4104679"/>
              <a:gd name="connsiteY1" fmla="*/ 0 h 4112299"/>
              <a:gd name="connsiteX2" fmla="*/ 4104679 w 4104679"/>
              <a:gd name="connsiteY2" fmla="*/ 4112299 h 4112299"/>
              <a:gd name="connsiteX3" fmla="*/ 0 w 4104679"/>
              <a:gd name="connsiteY3" fmla="*/ 4112299 h 4112299"/>
              <a:gd name="connsiteX4" fmla="*/ 0 w 4104679"/>
              <a:gd name="connsiteY4" fmla="*/ 7620 h 4112299"/>
              <a:gd name="connsiteX0" fmla="*/ 0 w 3601759"/>
              <a:gd name="connsiteY0" fmla="*/ 7620 h 4112299"/>
              <a:gd name="connsiteX1" fmla="*/ 3594139 w 3601759"/>
              <a:gd name="connsiteY1" fmla="*/ 0 h 4112299"/>
              <a:gd name="connsiteX2" fmla="*/ 3601759 w 3601759"/>
              <a:gd name="connsiteY2" fmla="*/ 2237779 h 4112299"/>
              <a:gd name="connsiteX3" fmla="*/ 0 w 3601759"/>
              <a:gd name="connsiteY3" fmla="*/ 4112299 h 4112299"/>
              <a:gd name="connsiteX4" fmla="*/ 0 w 3601759"/>
              <a:gd name="connsiteY4" fmla="*/ 7620 h 4112299"/>
              <a:gd name="connsiteX0" fmla="*/ 7620 w 3609379"/>
              <a:gd name="connsiteY0" fmla="*/ 7620 h 2237779"/>
              <a:gd name="connsiteX1" fmla="*/ 3601759 w 3609379"/>
              <a:gd name="connsiteY1" fmla="*/ 0 h 2237779"/>
              <a:gd name="connsiteX2" fmla="*/ 3609379 w 3609379"/>
              <a:gd name="connsiteY2" fmla="*/ 2237779 h 2237779"/>
              <a:gd name="connsiteX3" fmla="*/ 0 w 3609379"/>
              <a:gd name="connsiteY3" fmla="*/ 2214919 h 2237779"/>
              <a:gd name="connsiteX4" fmla="*/ 7620 w 3609379"/>
              <a:gd name="connsiteY4" fmla="*/ 7620 h 2237779"/>
              <a:gd name="connsiteX0" fmla="*/ 7620 w 3609379"/>
              <a:gd name="connsiteY0" fmla="*/ 7620 h 2237779"/>
              <a:gd name="connsiteX1" fmla="*/ 3601759 w 3609379"/>
              <a:gd name="connsiteY1" fmla="*/ 0 h 2237779"/>
              <a:gd name="connsiteX2" fmla="*/ 3609379 w 3609379"/>
              <a:gd name="connsiteY2" fmla="*/ 2237779 h 2237779"/>
              <a:gd name="connsiteX3" fmla="*/ 1758098 w 3609379"/>
              <a:gd name="connsiteY3" fmla="*/ 2230710 h 2237779"/>
              <a:gd name="connsiteX4" fmla="*/ 0 w 3609379"/>
              <a:gd name="connsiteY4" fmla="*/ 2214919 h 2237779"/>
              <a:gd name="connsiteX5" fmla="*/ 7620 w 3609379"/>
              <a:gd name="connsiteY5" fmla="*/ 7620 h 2237779"/>
              <a:gd name="connsiteX0" fmla="*/ 7620 w 3609379"/>
              <a:gd name="connsiteY0" fmla="*/ 7620 h 3213690"/>
              <a:gd name="connsiteX1" fmla="*/ 3601759 w 3609379"/>
              <a:gd name="connsiteY1" fmla="*/ 0 h 3213690"/>
              <a:gd name="connsiteX2" fmla="*/ 3609379 w 3609379"/>
              <a:gd name="connsiteY2" fmla="*/ 2237779 h 3213690"/>
              <a:gd name="connsiteX3" fmla="*/ 1803818 w 3609379"/>
              <a:gd name="connsiteY3" fmla="*/ 3213690 h 3213690"/>
              <a:gd name="connsiteX4" fmla="*/ 0 w 3609379"/>
              <a:gd name="connsiteY4" fmla="*/ 2214919 h 3213690"/>
              <a:gd name="connsiteX5" fmla="*/ 7620 w 3609379"/>
              <a:gd name="connsiteY5" fmla="*/ 7620 h 3213690"/>
              <a:gd name="connsiteX0" fmla="*/ 7620 w 3609379"/>
              <a:gd name="connsiteY0" fmla="*/ 9571 h 3215641"/>
              <a:gd name="connsiteX1" fmla="*/ 1834298 w 3609379"/>
              <a:gd name="connsiteY1" fmla="*/ 0 h 3215641"/>
              <a:gd name="connsiteX2" fmla="*/ 3601759 w 3609379"/>
              <a:gd name="connsiteY2" fmla="*/ 1951 h 3215641"/>
              <a:gd name="connsiteX3" fmla="*/ 3609379 w 3609379"/>
              <a:gd name="connsiteY3" fmla="*/ 2239730 h 3215641"/>
              <a:gd name="connsiteX4" fmla="*/ 1803818 w 3609379"/>
              <a:gd name="connsiteY4" fmla="*/ 3215641 h 3215641"/>
              <a:gd name="connsiteX5" fmla="*/ 0 w 3609379"/>
              <a:gd name="connsiteY5" fmla="*/ 2216870 h 3215641"/>
              <a:gd name="connsiteX6" fmla="*/ 7620 w 3609379"/>
              <a:gd name="connsiteY6" fmla="*/ 9571 h 3215641"/>
              <a:gd name="connsiteX0" fmla="*/ 7620 w 3609379"/>
              <a:gd name="connsiteY0" fmla="*/ 992551 h 4198621"/>
              <a:gd name="connsiteX1" fmla="*/ 1803818 w 3609379"/>
              <a:gd name="connsiteY1" fmla="*/ 0 h 4198621"/>
              <a:gd name="connsiteX2" fmla="*/ 3601759 w 3609379"/>
              <a:gd name="connsiteY2" fmla="*/ 984931 h 4198621"/>
              <a:gd name="connsiteX3" fmla="*/ 3609379 w 3609379"/>
              <a:gd name="connsiteY3" fmla="*/ 3222710 h 4198621"/>
              <a:gd name="connsiteX4" fmla="*/ 1803818 w 3609379"/>
              <a:gd name="connsiteY4" fmla="*/ 4198621 h 4198621"/>
              <a:gd name="connsiteX5" fmla="*/ 0 w 3609379"/>
              <a:gd name="connsiteY5" fmla="*/ 3199850 h 4198621"/>
              <a:gd name="connsiteX6" fmla="*/ 7620 w 3609379"/>
              <a:gd name="connsiteY6" fmla="*/ 992551 h 419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9379" h="4198621">
                <a:moveTo>
                  <a:pt x="7620" y="992551"/>
                </a:moveTo>
                <a:lnTo>
                  <a:pt x="1803818" y="0"/>
                </a:lnTo>
                <a:lnTo>
                  <a:pt x="3601759" y="984931"/>
                </a:lnTo>
                <a:lnTo>
                  <a:pt x="3609379" y="3222710"/>
                </a:lnTo>
                <a:lnTo>
                  <a:pt x="1803818" y="4198621"/>
                </a:lnTo>
                <a:lnTo>
                  <a:pt x="0" y="3199850"/>
                </a:lnTo>
                <a:lnTo>
                  <a:pt x="7620" y="992551"/>
                </a:lnTo>
                <a:close/>
              </a:path>
            </a:pathLst>
          </a:custGeo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459596" y="3659312"/>
            <a:ext cx="1804690" cy="2099311"/>
          </a:xfrm>
          <a:custGeom>
            <a:avLst/>
            <a:gdLst>
              <a:gd name="connsiteX0" fmla="*/ 0 w 4104679"/>
              <a:gd name="connsiteY0" fmla="*/ 0 h 4104679"/>
              <a:gd name="connsiteX1" fmla="*/ 4104679 w 4104679"/>
              <a:gd name="connsiteY1" fmla="*/ 0 h 4104679"/>
              <a:gd name="connsiteX2" fmla="*/ 4104679 w 4104679"/>
              <a:gd name="connsiteY2" fmla="*/ 4104679 h 4104679"/>
              <a:gd name="connsiteX3" fmla="*/ 0 w 4104679"/>
              <a:gd name="connsiteY3" fmla="*/ 4104679 h 4104679"/>
              <a:gd name="connsiteX4" fmla="*/ 0 w 4104679"/>
              <a:gd name="connsiteY4" fmla="*/ 0 h 4104679"/>
              <a:gd name="connsiteX0" fmla="*/ 0 w 4104679"/>
              <a:gd name="connsiteY0" fmla="*/ 7620 h 4112299"/>
              <a:gd name="connsiteX1" fmla="*/ 3594139 w 4104679"/>
              <a:gd name="connsiteY1" fmla="*/ 0 h 4112299"/>
              <a:gd name="connsiteX2" fmla="*/ 4104679 w 4104679"/>
              <a:gd name="connsiteY2" fmla="*/ 4112299 h 4112299"/>
              <a:gd name="connsiteX3" fmla="*/ 0 w 4104679"/>
              <a:gd name="connsiteY3" fmla="*/ 4112299 h 4112299"/>
              <a:gd name="connsiteX4" fmla="*/ 0 w 4104679"/>
              <a:gd name="connsiteY4" fmla="*/ 7620 h 4112299"/>
              <a:gd name="connsiteX0" fmla="*/ 0 w 3601759"/>
              <a:gd name="connsiteY0" fmla="*/ 7620 h 4112299"/>
              <a:gd name="connsiteX1" fmla="*/ 3594139 w 3601759"/>
              <a:gd name="connsiteY1" fmla="*/ 0 h 4112299"/>
              <a:gd name="connsiteX2" fmla="*/ 3601759 w 3601759"/>
              <a:gd name="connsiteY2" fmla="*/ 2237779 h 4112299"/>
              <a:gd name="connsiteX3" fmla="*/ 0 w 3601759"/>
              <a:gd name="connsiteY3" fmla="*/ 4112299 h 4112299"/>
              <a:gd name="connsiteX4" fmla="*/ 0 w 3601759"/>
              <a:gd name="connsiteY4" fmla="*/ 7620 h 4112299"/>
              <a:gd name="connsiteX0" fmla="*/ 7620 w 3609379"/>
              <a:gd name="connsiteY0" fmla="*/ 7620 h 2237779"/>
              <a:gd name="connsiteX1" fmla="*/ 3601759 w 3609379"/>
              <a:gd name="connsiteY1" fmla="*/ 0 h 2237779"/>
              <a:gd name="connsiteX2" fmla="*/ 3609379 w 3609379"/>
              <a:gd name="connsiteY2" fmla="*/ 2237779 h 2237779"/>
              <a:gd name="connsiteX3" fmla="*/ 0 w 3609379"/>
              <a:gd name="connsiteY3" fmla="*/ 2214919 h 2237779"/>
              <a:gd name="connsiteX4" fmla="*/ 7620 w 3609379"/>
              <a:gd name="connsiteY4" fmla="*/ 7620 h 2237779"/>
              <a:gd name="connsiteX0" fmla="*/ 7620 w 3609379"/>
              <a:gd name="connsiteY0" fmla="*/ 7620 h 2237779"/>
              <a:gd name="connsiteX1" fmla="*/ 3601759 w 3609379"/>
              <a:gd name="connsiteY1" fmla="*/ 0 h 2237779"/>
              <a:gd name="connsiteX2" fmla="*/ 3609379 w 3609379"/>
              <a:gd name="connsiteY2" fmla="*/ 2237779 h 2237779"/>
              <a:gd name="connsiteX3" fmla="*/ 1758098 w 3609379"/>
              <a:gd name="connsiteY3" fmla="*/ 2230710 h 2237779"/>
              <a:gd name="connsiteX4" fmla="*/ 0 w 3609379"/>
              <a:gd name="connsiteY4" fmla="*/ 2214919 h 2237779"/>
              <a:gd name="connsiteX5" fmla="*/ 7620 w 3609379"/>
              <a:gd name="connsiteY5" fmla="*/ 7620 h 2237779"/>
              <a:gd name="connsiteX0" fmla="*/ 7620 w 3609379"/>
              <a:gd name="connsiteY0" fmla="*/ 7620 h 3213690"/>
              <a:gd name="connsiteX1" fmla="*/ 3601759 w 3609379"/>
              <a:gd name="connsiteY1" fmla="*/ 0 h 3213690"/>
              <a:gd name="connsiteX2" fmla="*/ 3609379 w 3609379"/>
              <a:gd name="connsiteY2" fmla="*/ 2237779 h 3213690"/>
              <a:gd name="connsiteX3" fmla="*/ 1803818 w 3609379"/>
              <a:gd name="connsiteY3" fmla="*/ 3213690 h 3213690"/>
              <a:gd name="connsiteX4" fmla="*/ 0 w 3609379"/>
              <a:gd name="connsiteY4" fmla="*/ 2214919 h 3213690"/>
              <a:gd name="connsiteX5" fmla="*/ 7620 w 3609379"/>
              <a:gd name="connsiteY5" fmla="*/ 7620 h 3213690"/>
              <a:gd name="connsiteX0" fmla="*/ 7620 w 3609379"/>
              <a:gd name="connsiteY0" fmla="*/ 9571 h 3215641"/>
              <a:gd name="connsiteX1" fmla="*/ 1834298 w 3609379"/>
              <a:gd name="connsiteY1" fmla="*/ 0 h 3215641"/>
              <a:gd name="connsiteX2" fmla="*/ 3601759 w 3609379"/>
              <a:gd name="connsiteY2" fmla="*/ 1951 h 3215641"/>
              <a:gd name="connsiteX3" fmla="*/ 3609379 w 3609379"/>
              <a:gd name="connsiteY3" fmla="*/ 2239730 h 3215641"/>
              <a:gd name="connsiteX4" fmla="*/ 1803818 w 3609379"/>
              <a:gd name="connsiteY4" fmla="*/ 3215641 h 3215641"/>
              <a:gd name="connsiteX5" fmla="*/ 0 w 3609379"/>
              <a:gd name="connsiteY5" fmla="*/ 2216870 h 3215641"/>
              <a:gd name="connsiteX6" fmla="*/ 7620 w 3609379"/>
              <a:gd name="connsiteY6" fmla="*/ 9571 h 3215641"/>
              <a:gd name="connsiteX0" fmla="*/ 7620 w 3609379"/>
              <a:gd name="connsiteY0" fmla="*/ 992551 h 4198621"/>
              <a:gd name="connsiteX1" fmla="*/ 1803818 w 3609379"/>
              <a:gd name="connsiteY1" fmla="*/ 0 h 4198621"/>
              <a:gd name="connsiteX2" fmla="*/ 3601759 w 3609379"/>
              <a:gd name="connsiteY2" fmla="*/ 984931 h 4198621"/>
              <a:gd name="connsiteX3" fmla="*/ 3609379 w 3609379"/>
              <a:gd name="connsiteY3" fmla="*/ 3222710 h 4198621"/>
              <a:gd name="connsiteX4" fmla="*/ 1803818 w 3609379"/>
              <a:gd name="connsiteY4" fmla="*/ 4198621 h 4198621"/>
              <a:gd name="connsiteX5" fmla="*/ 0 w 3609379"/>
              <a:gd name="connsiteY5" fmla="*/ 3199850 h 4198621"/>
              <a:gd name="connsiteX6" fmla="*/ 7620 w 3609379"/>
              <a:gd name="connsiteY6" fmla="*/ 992551 h 419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9379" h="4198621">
                <a:moveTo>
                  <a:pt x="7620" y="992551"/>
                </a:moveTo>
                <a:lnTo>
                  <a:pt x="1803818" y="0"/>
                </a:lnTo>
                <a:lnTo>
                  <a:pt x="3601759" y="984931"/>
                </a:lnTo>
                <a:lnTo>
                  <a:pt x="3609379" y="3222710"/>
                </a:lnTo>
                <a:lnTo>
                  <a:pt x="1803818" y="4198621"/>
                </a:lnTo>
                <a:lnTo>
                  <a:pt x="0" y="3199850"/>
                </a:lnTo>
                <a:lnTo>
                  <a:pt x="7620" y="992551"/>
                </a:lnTo>
                <a:close/>
              </a:path>
            </a:pathLst>
          </a:custGeo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331804" y="3681028"/>
            <a:ext cx="1804690" cy="2099311"/>
          </a:xfrm>
          <a:custGeom>
            <a:avLst/>
            <a:gdLst>
              <a:gd name="connsiteX0" fmla="*/ 0 w 4104679"/>
              <a:gd name="connsiteY0" fmla="*/ 0 h 4104679"/>
              <a:gd name="connsiteX1" fmla="*/ 4104679 w 4104679"/>
              <a:gd name="connsiteY1" fmla="*/ 0 h 4104679"/>
              <a:gd name="connsiteX2" fmla="*/ 4104679 w 4104679"/>
              <a:gd name="connsiteY2" fmla="*/ 4104679 h 4104679"/>
              <a:gd name="connsiteX3" fmla="*/ 0 w 4104679"/>
              <a:gd name="connsiteY3" fmla="*/ 4104679 h 4104679"/>
              <a:gd name="connsiteX4" fmla="*/ 0 w 4104679"/>
              <a:gd name="connsiteY4" fmla="*/ 0 h 4104679"/>
              <a:gd name="connsiteX0" fmla="*/ 0 w 4104679"/>
              <a:gd name="connsiteY0" fmla="*/ 7620 h 4112299"/>
              <a:gd name="connsiteX1" fmla="*/ 3594139 w 4104679"/>
              <a:gd name="connsiteY1" fmla="*/ 0 h 4112299"/>
              <a:gd name="connsiteX2" fmla="*/ 4104679 w 4104679"/>
              <a:gd name="connsiteY2" fmla="*/ 4112299 h 4112299"/>
              <a:gd name="connsiteX3" fmla="*/ 0 w 4104679"/>
              <a:gd name="connsiteY3" fmla="*/ 4112299 h 4112299"/>
              <a:gd name="connsiteX4" fmla="*/ 0 w 4104679"/>
              <a:gd name="connsiteY4" fmla="*/ 7620 h 4112299"/>
              <a:gd name="connsiteX0" fmla="*/ 0 w 3601759"/>
              <a:gd name="connsiteY0" fmla="*/ 7620 h 4112299"/>
              <a:gd name="connsiteX1" fmla="*/ 3594139 w 3601759"/>
              <a:gd name="connsiteY1" fmla="*/ 0 h 4112299"/>
              <a:gd name="connsiteX2" fmla="*/ 3601759 w 3601759"/>
              <a:gd name="connsiteY2" fmla="*/ 2237779 h 4112299"/>
              <a:gd name="connsiteX3" fmla="*/ 0 w 3601759"/>
              <a:gd name="connsiteY3" fmla="*/ 4112299 h 4112299"/>
              <a:gd name="connsiteX4" fmla="*/ 0 w 3601759"/>
              <a:gd name="connsiteY4" fmla="*/ 7620 h 4112299"/>
              <a:gd name="connsiteX0" fmla="*/ 7620 w 3609379"/>
              <a:gd name="connsiteY0" fmla="*/ 7620 h 2237779"/>
              <a:gd name="connsiteX1" fmla="*/ 3601759 w 3609379"/>
              <a:gd name="connsiteY1" fmla="*/ 0 h 2237779"/>
              <a:gd name="connsiteX2" fmla="*/ 3609379 w 3609379"/>
              <a:gd name="connsiteY2" fmla="*/ 2237779 h 2237779"/>
              <a:gd name="connsiteX3" fmla="*/ 0 w 3609379"/>
              <a:gd name="connsiteY3" fmla="*/ 2214919 h 2237779"/>
              <a:gd name="connsiteX4" fmla="*/ 7620 w 3609379"/>
              <a:gd name="connsiteY4" fmla="*/ 7620 h 2237779"/>
              <a:gd name="connsiteX0" fmla="*/ 7620 w 3609379"/>
              <a:gd name="connsiteY0" fmla="*/ 7620 h 2237779"/>
              <a:gd name="connsiteX1" fmla="*/ 3601759 w 3609379"/>
              <a:gd name="connsiteY1" fmla="*/ 0 h 2237779"/>
              <a:gd name="connsiteX2" fmla="*/ 3609379 w 3609379"/>
              <a:gd name="connsiteY2" fmla="*/ 2237779 h 2237779"/>
              <a:gd name="connsiteX3" fmla="*/ 1758098 w 3609379"/>
              <a:gd name="connsiteY3" fmla="*/ 2230710 h 2237779"/>
              <a:gd name="connsiteX4" fmla="*/ 0 w 3609379"/>
              <a:gd name="connsiteY4" fmla="*/ 2214919 h 2237779"/>
              <a:gd name="connsiteX5" fmla="*/ 7620 w 3609379"/>
              <a:gd name="connsiteY5" fmla="*/ 7620 h 2237779"/>
              <a:gd name="connsiteX0" fmla="*/ 7620 w 3609379"/>
              <a:gd name="connsiteY0" fmla="*/ 7620 h 3213690"/>
              <a:gd name="connsiteX1" fmla="*/ 3601759 w 3609379"/>
              <a:gd name="connsiteY1" fmla="*/ 0 h 3213690"/>
              <a:gd name="connsiteX2" fmla="*/ 3609379 w 3609379"/>
              <a:gd name="connsiteY2" fmla="*/ 2237779 h 3213690"/>
              <a:gd name="connsiteX3" fmla="*/ 1803818 w 3609379"/>
              <a:gd name="connsiteY3" fmla="*/ 3213690 h 3213690"/>
              <a:gd name="connsiteX4" fmla="*/ 0 w 3609379"/>
              <a:gd name="connsiteY4" fmla="*/ 2214919 h 3213690"/>
              <a:gd name="connsiteX5" fmla="*/ 7620 w 3609379"/>
              <a:gd name="connsiteY5" fmla="*/ 7620 h 3213690"/>
              <a:gd name="connsiteX0" fmla="*/ 7620 w 3609379"/>
              <a:gd name="connsiteY0" fmla="*/ 9571 h 3215641"/>
              <a:gd name="connsiteX1" fmla="*/ 1834298 w 3609379"/>
              <a:gd name="connsiteY1" fmla="*/ 0 h 3215641"/>
              <a:gd name="connsiteX2" fmla="*/ 3601759 w 3609379"/>
              <a:gd name="connsiteY2" fmla="*/ 1951 h 3215641"/>
              <a:gd name="connsiteX3" fmla="*/ 3609379 w 3609379"/>
              <a:gd name="connsiteY3" fmla="*/ 2239730 h 3215641"/>
              <a:gd name="connsiteX4" fmla="*/ 1803818 w 3609379"/>
              <a:gd name="connsiteY4" fmla="*/ 3215641 h 3215641"/>
              <a:gd name="connsiteX5" fmla="*/ 0 w 3609379"/>
              <a:gd name="connsiteY5" fmla="*/ 2216870 h 3215641"/>
              <a:gd name="connsiteX6" fmla="*/ 7620 w 3609379"/>
              <a:gd name="connsiteY6" fmla="*/ 9571 h 3215641"/>
              <a:gd name="connsiteX0" fmla="*/ 7620 w 3609379"/>
              <a:gd name="connsiteY0" fmla="*/ 992551 h 4198621"/>
              <a:gd name="connsiteX1" fmla="*/ 1803818 w 3609379"/>
              <a:gd name="connsiteY1" fmla="*/ 0 h 4198621"/>
              <a:gd name="connsiteX2" fmla="*/ 3601759 w 3609379"/>
              <a:gd name="connsiteY2" fmla="*/ 984931 h 4198621"/>
              <a:gd name="connsiteX3" fmla="*/ 3609379 w 3609379"/>
              <a:gd name="connsiteY3" fmla="*/ 3222710 h 4198621"/>
              <a:gd name="connsiteX4" fmla="*/ 1803818 w 3609379"/>
              <a:gd name="connsiteY4" fmla="*/ 4198621 h 4198621"/>
              <a:gd name="connsiteX5" fmla="*/ 0 w 3609379"/>
              <a:gd name="connsiteY5" fmla="*/ 3199850 h 4198621"/>
              <a:gd name="connsiteX6" fmla="*/ 7620 w 3609379"/>
              <a:gd name="connsiteY6" fmla="*/ 992551 h 419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9379" h="4198621">
                <a:moveTo>
                  <a:pt x="7620" y="992551"/>
                </a:moveTo>
                <a:lnTo>
                  <a:pt x="1803818" y="0"/>
                </a:lnTo>
                <a:lnTo>
                  <a:pt x="3601759" y="984931"/>
                </a:lnTo>
                <a:lnTo>
                  <a:pt x="3609379" y="3222710"/>
                </a:lnTo>
                <a:lnTo>
                  <a:pt x="1803818" y="4198621"/>
                </a:lnTo>
                <a:lnTo>
                  <a:pt x="0" y="3199850"/>
                </a:lnTo>
                <a:lnTo>
                  <a:pt x="7620" y="992551"/>
                </a:lnTo>
                <a:close/>
              </a:path>
            </a:pathLst>
          </a:custGeo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204012" y="3681028"/>
            <a:ext cx="1804690" cy="2099311"/>
          </a:xfrm>
          <a:custGeom>
            <a:avLst/>
            <a:gdLst>
              <a:gd name="connsiteX0" fmla="*/ 0 w 4104679"/>
              <a:gd name="connsiteY0" fmla="*/ 0 h 4104679"/>
              <a:gd name="connsiteX1" fmla="*/ 4104679 w 4104679"/>
              <a:gd name="connsiteY1" fmla="*/ 0 h 4104679"/>
              <a:gd name="connsiteX2" fmla="*/ 4104679 w 4104679"/>
              <a:gd name="connsiteY2" fmla="*/ 4104679 h 4104679"/>
              <a:gd name="connsiteX3" fmla="*/ 0 w 4104679"/>
              <a:gd name="connsiteY3" fmla="*/ 4104679 h 4104679"/>
              <a:gd name="connsiteX4" fmla="*/ 0 w 4104679"/>
              <a:gd name="connsiteY4" fmla="*/ 0 h 4104679"/>
              <a:gd name="connsiteX0" fmla="*/ 0 w 4104679"/>
              <a:gd name="connsiteY0" fmla="*/ 7620 h 4112299"/>
              <a:gd name="connsiteX1" fmla="*/ 3594139 w 4104679"/>
              <a:gd name="connsiteY1" fmla="*/ 0 h 4112299"/>
              <a:gd name="connsiteX2" fmla="*/ 4104679 w 4104679"/>
              <a:gd name="connsiteY2" fmla="*/ 4112299 h 4112299"/>
              <a:gd name="connsiteX3" fmla="*/ 0 w 4104679"/>
              <a:gd name="connsiteY3" fmla="*/ 4112299 h 4112299"/>
              <a:gd name="connsiteX4" fmla="*/ 0 w 4104679"/>
              <a:gd name="connsiteY4" fmla="*/ 7620 h 4112299"/>
              <a:gd name="connsiteX0" fmla="*/ 0 w 3601759"/>
              <a:gd name="connsiteY0" fmla="*/ 7620 h 4112299"/>
              <a:gd name="connsiteX1" fmla="*/ 3594139 w 3601759"/>
              <a:gd name="connsiteY1" fmla="*/ 0 h 4112299"/>
              <a:gd name="connsiteX2" fmla="*/ 3601759 w 3601759"/>
              <a:gd name="connsiteY2" fmla="*/ 2237779 h 4112299"/>
              <a:gd name="connsiteX3" fmla="*/ 0 w 3601759"/>
              <a:gd name="connsiteY3" fmla="*/ 4112299 h 4112299"/>
              <a:gd name="connsiteX4" fmla="*/ 0 w 3601759"/>
              <a:gd name="connsiteY4" fmla="*/ 7620 h 4112299"/>
              <a:gd name="connsiteX0" fmla="*/ 7620 w 3609379"/>
              <a:gd name="connsiteY0" fmla="*/ 7620 h 2237779"/>
              <a:gd name="connsiteX1" fmla="*/ 3601759 w 3609379"/>
              <a:gd name="connsiteY1" fmla="*/ 0 h 2237779"/>
              <a:gd name="connsiteX2" fmla="*/ 3609379 w 3609379"/>
              <a:gd name="connsiteY2" fmla="*/ 2237779 h 2237779"/>
              <a:gd name="connsiteX3" fmla="*/ 0 w 3609379"/>
              <a:gd name="connsiteY3" fmla="*/ 2214919 h 2237779"/>
              <a:gd name="connsiteX4" fmla="*/ 7620 w 3609379"/>
              <a:gd name="connsiteY4" fmla="*/ 7620 h 2237779"/>
              <a:gd name="connsiteX0" fmla="*/ 7620 w 3609379"/>
              <a:gd name="connsiteY0" fmla="*/ 7620 h 2237779"/>
              <a:gd name="connsiteX1" fmla="*/ 3601759 w 3609379"/>
              <a:gd name="connsiteY1" fmla="*/ 0 h 2237779"/>
              <a:gd name="connsiteX2" fmla="*/ 3609379 w 3609379"/>
              <a:gd name="connsiteY2" fmla="*/ 2237779 h 2237779"/>
              <a:gd name="connsiteX3" fmla="*/ 1758098 w 3609379"/>
              <a:gd name="connsiteY3" fmla="*/ 2230710 h 2237779"/>
              <a:gd name="connsiteX4" fmla="*/ 0 w 3609379"/>
              <a:gd name="connsiteY4" fmla="*/ 2214919 h 2237779"/>
              <a:gd name="connsiteX5" fmla="*/ 7620 w 3609379"/>
              <a:gd name="connsiteY5" fmla="*/ 7620 h 2237779"/>
              <a:gd name="connsiteX0" fmla="*/ 7620 w 3609379"/>
              <a:gd name="connsiteY0" fmla="*/ 7620 h 3213690"/>
              <a:gd name="connsiteX1" fmla="*/ 3601759 w 3609379"/>
              <a:gd name="connsiteY1" fmla="*/ 0 h 3213690"/>
              <a:gd name="connsiteX2" fmla="*/ 3609379 w 3609379"/>
              <a:gd name="connsiteY2" fmla="*/ 2237779 h 3213690"/>
              <a:gd name="connsiteX3" fmla="*/ 1803818 w 3609379"/>
              <a:gd name="connsiteY3" fmla="*/ 3213690 h 3213690"/>
              <a:gd name="connsiteX4" fmla="*/ 0 w 3609379"/>
              <a:gd name="connsiteY4" fmla="*/ 2214919 h 3213690"/>
              <a:gd name="connsiteX5" fmla="*/ 7620 w 3609379"/>
              <a:gd name="connsiteY5" fmla="*/ 7620 h 3213690"/>
              <a:gd name="connsiteX0" fmla="*/ 7620 w 3609379"/>
              <a:gd name="connsiteY0" fmla="*/ 9571 h 3215641"/>
              <a:gd name="connsiteX1" fmla="*/ 1834298 w 3609379"/>
              <a:gd name="connsiteY1" fmla="*/ 0 h 3215641"/>
              <a:gd name="connsiteX2" fmla="*/ 3601759 w 3609379"/>
              <a:gd name="connsiteY2" fmla="*/ 1951 h 3215641"/>
              <a:gd name="connsiteX3" fmla="*/ 3609379 w 3609379"/>
              <a:gd name="connsiteY3" fmla="*/ 2239730 h 3215641"/>
              <a:gd name="connsiteX4" fmla="*/ 1803818 w 3609379"/>
              <a:gd name="connsiteY4" fmla="*/ 3215641 h 3215641"/>
              <a:gd name="connsiteX5" fmla="*/ 0 w 3609379"/>
              <a:gd name="connsiteY5" fmla="*/ 2216870 h 3215641"/>
              <a:gd name="connsiteX6" fmla="*/ 7620 w 3609379"/>
              <a:gd name="connsiteY6" fmla="*/ 9571 h 3215641"/>
              <a:gd name="connsiteX0" fmla="*/ 7620 w 3609379"/>
              <a:gd name="connsiteY0" fmla="*/ 992551 h 4198621"/>
              <a:gd name="connsiteX1" fmla="*/ 1803818 w 3609379"/>
              <a:gd name="connsiteY1" fmla="*/ 0 h 4198621"/>
              <a:gd name="connsiteX2" fmla="*/ 3601759 w 3609379"/>
              <a:gd name="connsiteY2" fmla="*/ 984931 h 4198621"/>
              <a:gd name="connsiteX3" fmla="*/ 3609379 w 3609379"/>
              <a:gd name="connsiteY3" fmla="*/ 3222710 h 4198621"/>
              <a:gd name="connsiteX4" fmla="*/ 1803818 w 3609379"/>
              <a:gd name="connsiteY4" fmla="*/ 4198621 h 4198621"/>
              <a:gd name="connsiteX5" fmla="*/ 0 w 3609379"/>
              <a:gd name="connsiteY5" fmla="*/ 3199850 h 4198621"/>
              <a:gd name="connsiteX6" fmla="*/ 7620 w 3609379"/>
              <a:gd name="connsiteY6" fmla="*/ 992551 h 419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9379" h="4198621">
                <a:moveTo>
                  <a:pt x="7620" y="992551"/>
                </a:moveTo>
                <a:lnTo>
                  <a:pt x="1803818" y="0"/>
                </a:lnTo>
                <a:lnTo>
                  <a:pt x="3601759" y="984931"/>
                </a:lnTo>
                <a:lnTo>
                  <a:pt x="3609379" y="3222710"/>
                </a:lnTo>
                <a:lnTo>
                  <a:pt x="1803818" y="4198621"/>
                </a:lnTo>
                <a:lnTo>
                  <a:pt x="0" y="3199850"/>
                </a:lnTo>
                <a:lnTo>
                  <a:pt x="7620" y="992551"/>
                </a:lnTo>
                <a:close/>
              </a:path>
            </a:pathLst>
          </a:custGeo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8076220" y="3681028"/>
            <a:ext cx="1804690" cy="2099311"/>
          </a:xfrm>
          <a:custGeom>
            <a:avLst/>
            <a:gdLst>
              <a:gd name="connsiteX0" fmla="*/ 0 w 4104679"/>
              <a:gd name="connsiteY0" fmla="*/ 0 h 4104679"/>
              <a:gd name="connsiteX1" fmla="*/ 4104679 w 4104679"/>
              <a:gd name="connsiteY1" fmla="*/ 0 h 4104679"/>
              <a:gd name="connsiteX2" fmla="*/ 4104679 w 4104679"/>
              <a:gd name="connsiteY2" fmla="*/ 4104679 h 4104679"/>
              <a:gd name="connsiteX3" fmla="*/ 0 w 4104679"/>
              <a:gd name="connsiteY3" fmla="*/ 4104679 h 4104679"/>
              <a:gd name="connsiteX4" fmla="*/ 0 w 4104679"/>
              <a:gd name="connsiteY4" fmla="*/ 0 h 4104679"/>
              <a:gd name="connsiteX0" fmla="*/ 0 w 4104679"/>
              <a:gd name="connsiteY0" fmla="*/ 7620 h 4112299"/>
              <a:gd name="connsiteX1" fmla="*/ 3594139 w 4104679"/>
              <a:gd name="connsiteY1" fmla="*/ 0 h 4112299"/>
              <a:gd name="connsiteX2" fmla="*/ 4104679 w 4104679"/>
              <a:gd name="connsiteY2" fmla="*/ 4112299 h 4112299"/>
              <a:gd name="connsiteX3" fmla="*/ 0 w 4104679"/>
              <a:gd name="connsiteY3" fmla="*/ 4112299 h 4112299"/>
              <a:gd name="connsiteX4" fmla="*/ 0 w 4104679"/>
              <a:gd name="connsiteY4" fmla="*/ 7620 h 4112299"/>
              <a:gd name="connsiteX0" fmla="*/ 0 w 3601759"/>
              <a:gd name="connsiteY0" fmla="*/ 7620 h 4112299"/>
              <a:gd name="connsiteX1" fmla="*/ 3594139 w 3601759"/>
              <a:gd name="connsiteY1" fmla="*/ 0 h 4112299"/>
              <a:gd name="connsiteX2" fmla="*/ 3601759 w 3601759"/>
              <a:gd name="connsiteY2" fmla="*/ 2237779 h 4112299"/>
              <a:gd name="connsiteX3" fmla="*/ 0 w 3601759"/>
              <a:gd name="connsiteY3" fmla="*/ 4112299 h 4112299"/>
              <a:gd name="connsiteX4" fmla="*/ 0 w 3601759"/>
              <a:gd name="connsiteY4" fmla="*/ 7620 h 4112299"/>
              <a:gd name="connsiteX0" fmla="*/ 7620 w 3609379"/>
              <a:gd name="connsiteY0" fmla="*/ 7620 h 2237779"/>
              <a:gd name="connsiteX1" fmla="*/ 3601759 w 3609379"/>
              <a:gd name="connsiteY1" fmla="*/ 0 h 2237779"/>
              <a:gd name="connsiteX2" fmla="*/ 3609379 w 3609379"/>
              <a:gd name="connsiteY2" fmla="*/ 2237779 h 2237779"/>
              <a:gd name="connsiteX3" fmla="*/ 0 w 3609379"/>
              <a:gd name="connsiteY3" fmla="*/ 2214919 h 2237779"/>
              <a:gd name="connsiteX4" fmla="*/ 7620 w 3609379"/>
              <a:gd name="connsiteY4" fmla="*/ 7620 h 2237779"/>
              <a:gd name="connsiteX0" fmla="*/ 7620 w 3609379"/>
              <a:gd name="connsiteY0" fmla="*/ 7620 h 2237779"/>
              <a:gd name="connsiteX1" fmla="*/ 3601759 w 3609379"/>
              <a:gd name="connsiteY1" fmla="*/ 0 h 2237779"/>
              <a:gd name="connsiteX2" fmla="*/ 3609379 w 3609379"/>
              <a:gd name="connsiteY2" fmla="*/ 2237779 h 2237779"/>
              <a:gd name="connsiteX3" fmla="*/ 1758098 w 3609379"/>
              <a:gd name="connsiteY3" fmla="*/ 2230710 h 2237779"/>
              <a:gd name="connsiteX4" fmla="*/ 0 w 3609379"/>
              <a:gd name="connsiteY4" fmla="*/ 2214919 h 2237779"/>
              <a:gd name="connsiteX5" fmla="*/ 7620 w 3609379"/>
              <a:gd name="connsiteY5" fmla="*/ 7620 h 2237779"/>
              <a:gd name="connsiteX0" fmla="*/ 7620 w 3609379"/>
              <a:gd name="connsiteY0" fmla="*/ 7620 h 3213690"/>
              <a:gd name="connsiteX1" fmla="*/ 3601759 w 3609379"/>
              <a:gd name="connsiteY1" fmla="*/ 0 h 3213690"/>
              <a:gd name="connsiteX2" fmla="*/ 3609379 w 3609379"/>
              <a:gd name="connsiteY2" fmla="*/ 2237779 h 3213690"/>
              <a:gd name="connsiteX3" fmla="*/ 1803818 w 3609379"/>
              <a:gd name="connsiteY3" fmla="*/ 3213690 h 3213690"/>
              <a:gd name="connsiteX4" fmla="*/ 0 w 3609379"/>
              <a:gd name="connsiteY4" fmla="*/ 2214919 h 3213690"/>
              <a:gd name="connsiteX5" fmla="*/ 7620 w 3609379"/>
              <a:gd name="connsiteY5" fmla="*/ 7620 h 3213690"/>
              <a:gd name="connsiteX0" fmla="*/ 7620 w 3609379"/>
              <a:gd name="connsiteY0" fmla="*/ 9571 h 3215641"/>
              <a:gd name="connsiteX1" fmla="*/ 1834298 w 3609379"/>
              <a:gd name="connsiteY1" fmla="*/ 0 h 3215641"/>
              <a:gd name="connsiteX2" fmla="*/ 3601759 w 3609379"/>
              <a:gd name="connsiteY2" fmla="*/ 1951 h 3215641"/>
              <a:gd name="connsiteX3" fmla="*/ 3609379 w 3609379"/>
              <a:gd name="connsiteY3" fmla="*/ 2239730 h 3215641"/>
              <a:gd name="connsiteX4" fmla="*/ 1803818 w 3609379"/>
              <a:gd name="connsiteY4" fmla="*/ 3215641 h 3215641"/>
              <a:gd name="connsiteX5" fmla="*/ 0 w 3609379"/>
              <a:gd name="connsiteY5" fmla="*/ 2216870 h 3215641"/>
              <a:gd name="connsiteX6" fmla="*/ 7620 w 3609379"/>
              <a:gd name="connsiteY6" fmla="*/ 9571 h 3215641"/>
              <a:gd name="connsiteX0" fmla="*/ 7620 w 3609379"/>
              <a:gd name="connsiteY0" fmla="*/ 992551 h 4198621"/>
              <a:gd name="connsiteX1" fmla="*/ 1803818 w 3609379"/>
              <a:gd name="connsiteY1" fmla="*/ 0 h 4198621"/>
              <a:gd name="connsiteX2" fmla="*/ 3601759 w 3609379"/>
              <a:gd name="connsiteY2" fmla="*/ 984931 h 4198621"/>
              <a:gd name="connsiteX3" fmla="*/ 3609379 w 3609379"/>
              <a:gd name="connsiteY3" fmla="*/ 3222710 h 4198621"/>
              <a:gd name="connsiteX4" fmla="*/ 1803818 w 3609379"/>
              <a:gd name="connsiteY4" fmla="*/ 4198621 h 4198621"/>
              <a:gd name="connsiteX5" fmla="*/ 0 w 3609379"/>
              <a:gd name="connsiteY5" fmla="*/ 3199850 h 4198621"/>
              <a:gd name="connsiteX6" fmla="*/ 7620 w 3609379"/>
              <a:gd name="connsiteY6" fmla="*/ 992551 h 419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9379" h="4198621">
                <a:moveTo>
                  <a:pt x="7620" y="992551"/>
                </a:moveTo>
                <a:lnTo>
                  <a:pt x="1803818" y="0"/>
                </a:lnTo>
                <a:lnTo>
                  <a:pt x="3601759" y="984931"/>
                </a:lnTo>
                <a:lnTo>
                  <a:pt x="3609379" y="3222710"/>
                </a:lnTo>
                <a:lnTo>
                  <a:pt x="1803818" y="4198621"/>
                </a:lnTo>
                <a:lnTo>
                  <a:pt x="0" y="3199850"/>
                </a:lnTo>
                <a:lnTo>
                  <a:pt x="7620" y="992551"/>
                </a:lnTo>
                <a:close/>
              </a:path>
            </a:pathLst>
          </a:custGeo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612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215680" y="1844824"/>
            <a:ext cx="1512280" cy="1512280"/>
          </a:xfrm>
          <a:prstGeom prst="ellipse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763852" y="1844824"/>
            <a:ext cx="1512280" cy="1512280"/>
          </a:xfrm>
          <a:prstGeom prst="ellipse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312024" y="1844824"/>
            <a:ext cx="1512280" cy="1512280"/>
          </a:xfrm>
          <a:prstGeom prst="ellipse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860196" y="1844824"/>
            <a:ext cx="1512280" cy="1512280"/>
          </a:xfrm>
          <a:prstGeom prst="ellipse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215680" y="3392996"/>
            <a:ext cx="1512280" cy="1512280"/>
          </a:xfrm>
          <a:prstGeom prst="ellipse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763852" y="3392996"/>
            <a:ext cx="1512280" cy="1512280"/>
          </a:xfrm>
          <a:prstGeom prst="ellipse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312024" y="3392996"/>
            <a:ext cx="1512280" cy="1512280"/>
          </a:xfrm>
          <a:prstGeom prst="ellipse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7860196" y="3392996"/>
            <a:ext cx="1512280" cy="1512280"/>
          </a:xfrm>
          <a:prstGeom prst="ellipse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519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631504" y="2204864"/>
            <a:ext cx="2158263" cy="2196244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935760" y="2204864"/>
            <a:ext cx="2158263" cy="2196244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04012" y="2204864"/>
            <a:ext cx="2158263" cy="2196244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472264" y="2204864"/>
            <a:ext cx="2158263" cy="2196244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484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31404" y="692696"/>
            <a:ext cx="3801268" cy="2144899"/>
          </a:xfrm>
          <a:prstGeom prst="round2SameRect">
            <a:avLst>
              <a:gd name="adj1" fmla="val 0"/>
              <a:gd name="adj2" fmla="val 2480"/>
            </a:avLst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619836" y="692696"/>
            <a:ext cx="3801268" cy="2144899"/>
          </a:xfrm>
          <a:prstGeom prst="round2SameRect">
            <a:avLst>
              <a:gd name="adj1" fmla="val 0"/>
              <a:gd name="adj2" fmla="val 2480"/>
            </a:avLst>
          </a:prstGeom>
        </p:spPr>
        <p:txBody>
          <a:bodyPr/>
          <a:lstStyle/>
          <a:p>
            <a:endParaRPr lang="id-ID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2675620" y="2996952"/>
            <a:ext cx="3801268" cy="2144899"/>
          </a:xfrm>
          <a:prstGeom prst="round2SameRect">
            <a:avLst>
              <a:gd name="adj1" fmla="val 0"/>
              <a:gd name="adj2" fmla="val 2480"/>
            </a:avLst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672263" y="3032919"/>
            <a:ext cx="1908175" cy="21240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11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3/30/2016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64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BCBE-5765-46D3-BA4F-E21B47D4CF2C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7686-4720-432E-AA12-47DA17ED5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972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3/30/2016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4067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3/30/2016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3410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3/30/2016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4783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3/30/2016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4508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3/30/2016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4987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3/30/2016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0895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3/30/2016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4435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3/30/2016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009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3/30/2016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5528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3/30/2016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13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BCBE-5765-46D3-BA4F-E21B47D4CF2C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7686-4720-432E-AA12-47DA17ED5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107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056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1399032"/>
            <a:ext cx="12192000" cy="314598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4" name="Rounded Rectangle 13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72776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with B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6811553"/>
            <a:ext cx="12192000" cy="94827"/>
            <a:chOff x="0" y="3474720"/>
            <a:chExt cx="10261600" cy="71120"/>
          </a:xfrm>
        </p:grpSpPr>
        <p:sp>
          <p:nvSpPr>
            <p:cNvPr id="13" name="Rectangle 12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446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446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446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446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446"/>
              <a:endParaRPr 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1440626" y="418568"/>
            <a:ext cx="381161" cy="2242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rtlCol="0" anchor="ctr"/>
          <a:lstStyle/>
          <a:p>
            <a:pPr algn="ctr" defTabSz="609446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9" name="Isosceles Triangle 18"/>
          <p:cNvSpPr/>
          <p:nvPr userDrawn="1"/>
        </p:nvSpPr>
        <p:spPr>
          <a:xfrm rot="10610802">
            <a:off x="11444976" y="514788"/>
            <a:ext cx="381784" cy="204536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rtlCol="0" anchor="ctr"/>
          <a:lstStyle/>
          <a:p>
            <a:pPr algn="ctr" defTabSz="609446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11458443" y="369264"/>
            <a:ext cx="351060" cy="365125"/>
          </a:xfrm>
          <a:prstGeom prst="rect">
            <a:avLst/>
          </a:prstGeom>
        </p:spPr>
        <p:txBody>
          <a:bodyPr vert="horz" lIns="0" tIns="0" rIns="0" bIns="60945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333" smtClean="0">
                <a:solidFill>
                  <a:prstClr val="white"/>
                </a:solidFill>
              </a:rPr>
              <a:pPr/>
              <a:t>‹#›</a:t>
            </a:fld>
            <a:endParaRPr lang="en-US" sz="1333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47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vi-V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vi-V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92544" y="6453337"/>
            <a:ext cx="1103026" cy="360040"/>
          </a:xfrm>
          <a:prstGeom prst="rect">
            <a:avLst/>
          </a:prstGeom>
        </p:spPr>
        <p:txBody>
          <a:bodyPr/>
          <a:lstStyle/>
          <a:p>
            <a:fld id="{E213A541-A0C9-4ED3-8864-813A5C544B59}" type="slidenum">
              <a:rPr lang="vi-VN">
                <a:solidFill>
                  <a:prstClr val="black"/>
                </a:solidFill>
              </a:rPr>
              <a:pPr/>
              <a:t>‹#›</a:t>
            </a:fld>
            <a:endParaRPr lang="vi-V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67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548680"/>
            <a:ext cx="10515600" cy="83162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vi-V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92544" y="6453337"/>
            <a:ext cx="1103026" cy="360040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fld id="{E213A541-A0C9-4ED3-8864-813A5C544B59}" type="slidenum">
              <a:rPr lang="vi-VN" smtClean="0">
                <a:solidFill>
                  <a:prstClr val="black"/>
                </a:solidFill>
              </a:rPr>
              <a:pPr/>
              <a:t>‹#›</a:t>
            </a:fld>
            <a:endParaRPr lang="vi-V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35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vi-V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vi-V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92544" y="6453337"/>
            <a:ext cx="1103026" cy="360040"/>
          </a:xfrm>
          <a:prstGeom prst="rect">
            <a:avLst/>
          </a:prstGeom>
        </p:spPr>
        <p:txBody>
          <a:bodyPr/>
          <a:lstStyle/>
          <a:p>
            <a:fld id="{E213A541-A0C9-4ED3-8864-813A5C544B59}" type="slidenum">
              <a:rPr lang="vi-VN">
                <a:solidFill>
                  <a:prstClr val="black"/>
                </a:solidFill>
              </a:rPr>
              <a:pPr/>
              <a:t>‹#›</a:t>
            </a:fld>
            <a:endParaRPr lang="vi-V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6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548680"/>
            <a:ext cx="10515600" cy="83162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vi-V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vi-V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92544" y="6453337"/>
            <a:ext cx="1103026" cy="360040"/>
          </a:xfrm>
          <a:prstGeom prst="rect">
            <a:avLst/>
          </a:prstGeom>
        </p:spPr>
        <p:txBody>
          <a:bodyPr/>
          <a:lstStyle/>
          <a:p>
            <a:fld id="{E213A541-A0C9-4ED3-8864-813A5C544B59}" type="slidenum">
              <a:rPr lang="vi-VN">
                <a:solidFill>
                  <a:prstClr val="black"/>
                </a:solidFill>
              </a:rPr>
              <a:pPr/>
              <a:t>‹#›</a:t>
            </a:fld>
            <a:endParaRPr lang="vi-V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02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vi-VN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vi-VN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92544" y="6453337"/>
            <a:ext cx="1103026" cy="360040"/>
          </a:xfrm>
          <a:prstGeom prst="rect">
            <a:avLst/>
          </a:prstGeom>
        </p:spPr>
        <p:txBody>
          <a:bodyPr/>
          <a:lstStyle/>
          <a:p>
            <a:fld id="{E213A541-A0C9-4ED3-8864-813A5C544B59}" type="slidenum">
              <a:rPr lang="vi-VN">
                <a:solidFill>
                  <a:prstClr val="black"/>
                </a:solidFill>
              </a:rPr>
              <a:pPr/>
              <a:t>‹#›</a:t>
            </a:fld>
            <a:endParaRPr lang="vi-V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1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80" y="628579"/>
            <a:ext cx="11471920" cy="7920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737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vi-VN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vi-V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01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BCBE-5765-46D3-BA4F-E21B47D4CF2C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7686-4720-432E-AA12-47DA17ED5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477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vi-V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vi-V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92544" y="6453337"/>
            <a:ext cx="1103026" cy="360040"/>
          </a:xfrm>
          <a:prstGeom prst="rect">
            <a:avLst/>
          </a:prstGeom>
        </p:spPr>
        <p:txBody>
          <a:bodyPr/>
          <a:lstStyle/>
          <a:p>
            <a:fld id="{E213A541-A0C9-4ED3-8864-813A5C544B59}" type="slidenum">
              <a:rPr lang="vi-VN">
                <a:solidFill>
                  <a:prstClr val="black"/>
                </a:solidFill>
              </a:rPr>
              <a:pPr/>
              <a:t>‹#›</a:t>
            </a:fld>
            <a:endParaRPr lang="vi-V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14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vi-V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vi-V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92544" y="6453337"/>
            <a:ext cx="1103026" cy="360040"/>
          </a:xfrm>
          <a:prstGeom prst="rect">
            <a:avLst/>
          </a:prstGeom>
        </p:spPr>
        <p:txBody>
          <a:bodyPr/>
          <a:lstStyle/>
          <a:p>
            <a:fld id="{E213A541-A0C9-4ED3-8864-813A5C544B59}" type="slidenum">
              <a:rPr lang="vi-VN">
                <a:solidFill>
                  <a:prstClr val="black"/>
                </a:solidFill>
              </a:rPr>
              <a:pPr/>
              <a:t>‹#›</a:t>
            </a:fld>
            <a:endParaRPr lang="vi-V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88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548680"/>
            <a:ext cx="10515600" cy="83162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vi-V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vi-V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92544" y="6453337"/>
            <a:ext cx="1103026" cy="360040"/>
          </a:xfrm>
          <a:prstGeom prst="rect">
            <a:avLst/>
          </a:prstGeom>
        </p:spPr>
        <p:txBody>
          <a:bodyPr/>
          <a:lstStyle/>
          <a:p>
            <a:fld id="{E213A541-A0C9-4ED3-8864-813A5C544B59}" type="slidenum">
              <a:rPr lang="vi-VN">
                <a:solidFill>
                  <a:prstClr val="black"/>
                </a:solidFill>
              </a:rPr>
              <a:pPr/>
              <a:t>‹#›</a:t>
            </a:fld>
            <a:endParaRPr lang="vi-V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84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vi-V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vi-V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92544" y="6453337"/>
            <a:ext cx="1103026" cy="360040"/>
          </a:xfrm>
          <a:prstGeom prst="rect">
            <a:avLst/>
          </a:prstGeom>
        </p:spPr>
        <p:txBody>
          <a:bodyPr/>
          <a:lstStyle/>
          <a:p>
            <a:fld id="{E213A541-A0C9-4ED3-8864-813A5C544B59}" type="slidenum">
              <a:rPr lang="vi-VN">
                <a:solidFill>
                  <a:prstClr val="black"/>
                </a:solidFill>
              </a:rPr>
              <a:pPr/>
              <a:t>‹#›</a:t>
            </a:fld>
            <a:endParaRPr lang="vi-V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79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16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2532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8699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08656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97503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14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BCBE-5765-46D3-BA4F-E21B47D4CF2C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7686-4720-432E-AA12-47DA17ED5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5564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07895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91937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56813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49139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65171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28761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>
            <a:spLocks noChangeAspect="1"/>
          </p:cNvSpPr>
          <p:nvPr userDrawn="1"/>
        </p:nvSpPr>
        <p:spPr>
          <a:xfrm>
            <a:off x="11380729" y="387564"/>
            <a:ext cx="345032" cy="3450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0" tIns="60955" rIns="121910" bIns="609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09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348" y="356058"/>
            <a:ext cx="532601" cy="365126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761002"/>
            <a:ext cx="12192000" cy="17425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rtlCol="0" anchor="ctr"/>
          <a:lstStyle/>
          <a:p>
            <a:pPr algn="ctr" defTabSz="609509"/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31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038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56217" y="188154"/>
            <a:ext cx="9713433" cy="731076"/>
          </a:xfrm>
        </p:spPr>
        <p:txBody>
          <a:bodyPr>
            <a:noAutofit/>
          </a:bodyPr>
          <a:lstStyle>
            <a:lvl1pPr>
              <a:defRPr sz="3199">
                <a:solidFill>
                  <a:schemeClr val="bg2"/>
                </a:solidFill>
                <a:latin typeface="Raleway ExtraBold"/>
                <a:cs typeface="Raleway ExtraBold"/>
              </a:defRPr>
            </a:lvl1pPr>
            <a:lvl2pPr>
              <a:defRPr sz="3749">
                <a:solidFill>
                  <a:schemeClr val="accent2"/>
                </a:solidFill>
                <a:latin typeface="Lato Black"/>
                <a:cs typeface="Lato Black"/>
              </a:defRPr>
            </a:lvl2pPr>
            <a:lvl3pPr>
              <a:defRPr sz="3749">
                <a:solidFill>
                  <a:schemeClr val="accent2"/>
                </a:solidFill>
                <a:latin typeface="Lato Black"/>
                <a:cs typeface="Lato Black"/>
              </a:defRPr>
            </a:lvl3pPr>
            <a:lvl4pPr>
              <a:defRPr sz="3749">
                <a:solidFill>
                  <a:schemeClr val="accent2"/>
                </a:solidFill>
                <a:latin typeface="Lato Black"/>
                <a:cs typeface="Lato Black"/>
              </a:defRPr>
            </a:lvl4pPr>
            <a:lvl5pPr>
              <a:defRPr sz="3749">
                <a:solidFill>
                  <a:schemeClr val="accent2"/>
                </a:solidFill>
                <a:latin typeface="Lato Black"/>
                <a:cs typeface="Lato Blac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1056217" y="685800"/>
            <a:ext cx="9713384" cy="389467"/>
          </a:xfrm>
        </p:spPr>
        <p:txBody>
          <a:bodyPr>
            <a:noAutofit/>
          </a:bodyPr>
          <a:lstStyle>
            <a:lvl1pPr>
              <a:defRPr sz="1450">
                <a:solidFill>
                  <a:schemeClr val="bg1">
                    <a:lumMod val="75000"/>
                  </a:schemeClr>
                </a:solidFill>
                <a:latin typeface="Raleway Light"/>
                <a:cs typeface="Raleway Light"/>
              </a:defRPr>
            </a:lvl1pPr>
            <a:lvl2pPr>
              <a:defRPr>
                <a:latin typeface="Lato Light"/>
                <a:cs typeface="Lato Light"/>
              </a:defRPr>
            </a:lvl2pPr>
            <a:lvl3pPr>
              <a:defRPr>
                <a:latin typeface="Lato Light"/>
                <a:cs typeface="Lato Light"/>
              </a:defRPr>
            </a:lvl3pPr>
            <a:lvl4pPr>
              <a:defRPr>
                <a:latin typeface="Lato Light"/>
                <a:cs typeface="Lato Light"/>
              </a:defRPr>
            </a:lvl4pPr>
            <a:lvl5pPr>
              <a:defRPr>
                <a:latin typeface="Lato Light"/>
                <a:cs typeface="Lato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244255" y="471660"/>
            <a:ext cx="776100" cy="138043"/>
            <a:chOff x="6221638" y="2403583"/>
            <a:chExt cx="1501283" cy="267029"/>
          </a:xfrm>
        </p:grpSpPr>
        <p:sp>
          <p:nvSpPr>
            <p:cNvPr id="28" name="Oval 27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>
                    <a:lumMod val="85000"/>
                  </a:prstClr>
                </a:solidFill>
              </a:endParaRPr>
            </a:p>
          </p:txBody>
        </p:sp>
      </p:grp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11380729" y="387564"/>
            <a:ext cx="345032" cy="3450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0" tIns="60955" rIns="121910" bIns="609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09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348" y="356058"/>
            <a:ext cx="532601" cy="365126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761002"/>
            <a:ext cx="12192000" cy="17425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rtlCol="0" anchor="ctr"/>
          <a:lstStyle/>
          <a:p>
            <a:pPr algn="ctr" defTabSz="609509"/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55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244255" y="471660"/>
            <a:ext cx="776100" cy="138043"/>
            <a:chOff x="6221638" y="2403583"/>
            <a:chExt cx="1501283" cy="267029"/>
          </a:xfrm>
        </p:grpSpPr>
        <p:sp>
          <p:nvSpPr>
            <p:cNvPr id="13" name="Oval 12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>
                    <a:lumMod val="85000"/>
                  </a:prstClr>
                </a:solidFill>
              </a:endParaRPr>
            </a:p>
          </p:txBody>
        </p:sp>
      </p:grpSp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0" y="1295400"/>
            <a:ext cx="6096000" cy="44619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56217" y="188154"/>
            <a:ext cx="9713433" cy="731076"/>
          </a:xfrm>
        </p:spPr>
        <p:txBody>
          <a:bodyPr>
            <a:noAutofit/>
          </a:bodyPr>
          <a:lstStyle>
            <a:lvl1pPr>
              <a:defRPr sz="3199">
                <a:solidFill>
                  <a:schemeClr val="bg2"/>
                </a:solidFill>
                <a:latin typeface="Raleway ExtraBold"/>
                <a:cs typeface="Raleway ExtraBold"/>
              </a:defRPr>
            </a:lvl1pPr>
            <a:lvl2pPr>
              <a:defRPr sz="3749">
                <a:solidFill>
                  <a:schemeClr val="accent2"/>
                </a:solidFill>
                <a:latin typeface="Lato Black"/>
                <a:cs typeface="Lato Black"/>
              </a:defRPr>
            </a:lvl2pPr>
            <a:lvl3pPr>
              <a:defRPr sz="3749">
                <a:solidFill>
                  <a:schemeClr val="accent2"/>
                </a:solidFill>
                <a:latin typeface="Lato Black"/>
                <a:cs typeface="Lato Black"/>
              </a:defRPr>
            </a:lvl3pPr>
            <a:lvl4pPr>
              <a:defRPr sz="3749">
                <a:solidFill>
                  <a:schemeClr val="accent2"/>
                </a:solidFill>
                <a:latin typeface="Lato Black"/>
                <a:cs typeface="Lato Black"/>
              </a:defRPr>
            </a:lvl4pPr>
            <a:lvl5pPr>
              <a:defRPr sz="3749">
                <a:solidFill>
                  <a:schemeClr val="accent2"/>
                </a:solidFill>
                <a:latin typeface="Lato Black"/>
                <a:cs typeface="Lato Blac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1056217" y="685800"/>
            <a:ext cx="9713384" cy="389467"/>
          </a:xfrm>
        </p:spPr>
        <p:txBody>
          <a:bodyPr>
            <a:noAutofit/>
          </a:bodyPr>
          <a:lstStyle>
            <a:lvl1pPr>
              <a:defRPr sz="1450">
                <a:solidFill>
                  <a:schemeClr val="bg1">
                    <a:lumMod val="75000"/>
                  </a:schemeClr>
                </a:solidFill>
                <a:latin typeface="Raleway Light"/>
                <a:cs typeface="Raleway Light"/>
              </a:defRPr>
            </a:lvl1pPr>
            <a:lvl2pPr>
              <a:defRPr>
                <a:latin typeface="Lato Light"/>
                <a:cs typeface="Lato Light"/>
              </a:defRPr>
            </a:lvl2pPr>
            <a:lvl3pPr>
              <a:defRPr>
                <a:latin typeface="Lato Light"/>
                <a:cs typeface="Lato Light"/>
              </a:defRPr>
            </a:lvl3pPr>
            <a:lvl4pPr>
              <a:defRPr>
                <a:latin typeface="Lato Light"/>
                <a:cs typeface="Lato Light"/>
              </a:defRPr>
            </a:lvl4pPr>
            <a:lvl5pPr>
              <a:defRPr>
                <a:latin typeface="Lato Light"/>
                <a:cs typeface="Lato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Oval 17"/>
          <p:cNvSpPr>
            <a:spLocks noChangeAspect="1"/>
          </p:cNvSpPr>
          <p:nvPr userDrawn="1"/>
        </p:nvSpPr>
        <p:spPr>
          <a:xfrm>
            <a:off x="11380729" y="387564"/>
            <a:ext cx="345032" cy="3450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0" tIns="60955" rIns="121910" bIns="609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09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348" y="356058"/>
            <a:ext cx="532601" cy="365126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0" y="6761002"/>
            <a:ext cx="12192000" cy="17425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rtlCol="0" anchor="ctr"/>
          <a:lstStyle/>
          <a:p>
            <a:pPr algn="ctr" defTabSz="609509"/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31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BCBE-5765-46D3-BA4F-E21B47D4CF2C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7686-4720-432E-AA12-47DA17ED5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4456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244255" y="471660"/>
            <a:ext cx="776100" cy="138043"/>
            <a:chOff x="6221638" y="2403583"/>
            <a:chExt cx="1501283" cy="267029"/>
          </a:xfrm>
        </p:grpSpPr>
        <p:sp>
          <p:nvSpPr>
            <p:cNvPr id="13" name="Oval 12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>
                    <a:lumMod val="85000"/>
                  </a:prstClr>
                </a:solidFill>
              </a:endParaRPr>
            </a:p>
          </p:txBody>
        </p:sp>
      </p:grpSp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1109428" y="1803400"/>
            <a:ext cx="2133600" cy="21336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56217" y="170330"/>
            <a:ext cx="9713433" cy="731076"/>
          </a:xfrm>
        </p:spPr>
        <p:txBody>
          <a:bodyPr>
            <a:noAutofit/>
          </a:bodyPr>
          <a:lstStyle>
            <a:lvl1pPr>
              <a:defRPr sz="3199">
                <a:solidFill>
                  <a:schemeClr val="bg2"/>
                </a:solidFill>
                <a:latin typeface="Raleway ExtraBold"/>
                <a:cs typeface="Raleway ExtraBold"/>
              </a:defRPr>
            </a:lvl1pPr>
            <a:lvl2pPr>
              <a:defRPr sz="3749">
                <a:solidFill>
                  <a:schemeClr val="accent2"/>
                </a:solidFill>
                <a:latin typeface="Lato Black"/>
                <a:cs typeface="Lato Black"/>
              </a:defRPr>
            </a:lvl2pPr>
            <a:lvl3pPr>
              <a:defRPr sz="3749">
                <a:solidFill>
                  <a:schemeClr val="accent2"/>
                </a:solidFill>
                <a:latin typeface="Lato Black"/>
                <a:cs typeface="Lato Black"/>
              </a:defRPr>
            </a:lvl3pPr>
            <a:lvl4pPr>
              <a:defRPr sz="3749">
                <a:solidFill>
                  <a:schemeClr val="accent2"/>
                </a:solidFill>
                <a:latin typeface="Lato Black"/>
                <a:cs typeface="Lato Black"/>
              </a:defRPr>
            </a:lvl4pPr>
            <a:lvl5pPr>
              <a:defRPr sz="3749">
                <a:solidFill>
                  <a:schemeClr val="accent2"/>
                </a:solidFill>
                <a:latin typeface="Lato Black"/>
                <a:cs typeface="Lato Blac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1056217" y="685800"/>
            <a:ext cx="9713384" cy="389467"/>
          </a:xfrm>
        </p:spPr>
        <p:txBody>
          <a:bodyPr>
            <a:noAutofit/>
          </a:bodyPr>
          <a:lstStyle>
            <a:lvl1pPr>
              <a:defRPr sz="1450">
                <a:solidFill>
                  <a:schemeClr val="bg1">
                    <a:lumMod val="75000"/>
                  </a:schemeClr>
                </a:solidFill>
                <a:latin typeface="Raleway Light"/>
                <a:cs typeface="Raleway Light"/>
              </a:defRPr>
            </a:lvl1pPr>
            <a:lvl2pPr>
              <a:defRPr>
                <a:latin typeface="Lato Light"/>
                <a:cs typeface="Lato Light"/>
              </a:defRPr>
            </a:lvl2pPr>
            <a:lvl3pPr>
              <a:defRPr>
                <a:latin typeface="Lato Light"/>
                <a:cs typeface="Lato Light"/>
              </a:defRPr>
            </a:lvl3pPr>
            <a:lvl4pPr>
              <a:defRPr>
                <a:latin typeface="Lato Light"/>
                <a:cs typeface="Lato Light"/>
              </a:defRPr>
            </a:lvl4pPr>
            <a:lvl5pPr>
              <a:defRPr>
                <a:latin typeface="Lato Light"/>
                <a:cs typeface="Lato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3657600" y="1803400"/>
            <a:ext cx="2133600" cy="21336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6096000" y="1803400"/>
            <a:ext cx="2133600" cy="21336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8534400" y="1803400"/>
            <a:ext cx="2133600" cy="21336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6" name="Oval 25"/>
          <p:cNvSpPr>
            <a:spLocks noChangeAspect="1"/>
          </p:cNvSpPr>
          <p:nvPr userDrawn="1"/>
        </p:nvSpPr>
        <p:spPr>
          <a:xfrm>
            <a:off x="11380729" y="387564"/>
            <a:ext cx="345032" cy="3450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0" tIns="60955" rIns="121910" bIns="609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09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348" y="356058"/>
            <a:ext cx="532601" cy="365126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0" y="6761002"/>
            <a:ext cx="12192000" cy="17425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rtlCol="0" anchor="ctr"/>
          <a:lstStyle/>
          <a:p>
            <a:pPr algn="ctr" defTabSz="609509"/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87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/>
      <p:bldP spid="20" grpId="0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vidual of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244255" y="471660"/>
            <a:ext cx="776100" cy="138043"/>
            <a:chOff x="6221638" y="2403583"/>
            <a:chExt cx="1501283" cy="267029"/>
          </a:xfrm>
        </p:grpSpPr>
        <p:sp>
          <p:nvSpPr>
            <p:cNvPr id="13" name="Oval 12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>
                    <a:lumMod val="85000"/>
                  </a:prstClr>
                </a:solidFill>
              </a:endParaRPr>
            </a:p>
          </p:txBody>
        </p:sp>
      </p:grpSp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861692" y="1600200"/>
            <a:ext cx="3165944" cy="316594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56217" y="170330"/>
            <a:ext cx="9713433" cy="731076"/>
          </a:xfrm>
        </p:spPr>
        <p:txBody>
          <a:bodyPr>
            <a:noAutofit/>
          </a:bodyPr>
          <a:lstStyle>
            <a:lvl1pPr>
              <a:defRPr sz="3199">
                <a:solidFill>
                  <a:schemeClr val="bg2"/>
                </a:solidFill>
                <a:latin typeface="Raleway ExtraBold"/>
                <a:cs typeface="Raleway ExtraBold"/>
              </a:defRPr>
            </a:lvl1pPr>
            <a:lvl2pPr>
              <a:defRPr sz="3749">
                <a:solidFill>
                  <a:schemeClr val="accent2"/>
                </a:solidFill>
                <a:latin typeface="Lato Black"/>
                <a:cs typeface="Lato Black"/>
              </a:defRPr>
            </a:lvl2pPr>
            <a:lvl3pPr>
              <a:defRPr sz="3749">
                <a:solidFill>
                  <a:schemeClr val="accent2"/>
                </a:solidFill>
                <a:latin typeface="Lato Black"/>
                <a:cs typeface="Lato Black"/>
              </a:defRPr>
            </a:lvl3pPr>
            <a:lvl4pPr>
              <a:defRPr sz="3749">
                <a:solidFill>
                  <a:schemeClr val="accent2"/>
                </a:solidFill>
                <a:latin typeface="Lato Black"/>
                <a:cs typeface="Lato Black"/>
              </a:defRPr>
            </a:lvl4pPr>
            <a:lvl5pPr>
              <a:defRPr sz="3749">
                <a:solidFill>
                  <a:schemeClr val="accent2"/>
                </a:solidFill>
                <a:latin typeface="Lato Black"/>
                <a:cs typeface="Lato Blac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1056217" y="685800"/>
            <a:ext cx="9713384" cy="389467"/>
          </a:xfrm>
        </p:spPr>
        <p:txBody>
          <a:bodyPr>
            <a:noAutofit/>
          </a:bodyPr>
          <a:lstStyle>
            <a:lvl1pPr>
              <a:defRPr sz="1450">
                <a:solidFill>
                  <a:schemeClr val="bg1">
                    <a:lumMod val="75000"/>
                  </a:schemeClr>
                </a:solidFill>
                <a:latin typeface="Raleway Light"/>
                <a:cs typeface="Raleway Light"/>
              </a:defRPr>
            </a:lvl1pPr>
            <a:lvl2pPr>
              <a:defRPr>
                <a:latin typeface="Lato Light"/>
                <a:cs typeface="Lato Light"/>
              </a:defRPr>
            </a:lvl2pPr>
            <a:lvl3pPr>
              <a:defRPr>
                <a:latin typeface="Lato Light"/>
                <a:cs typeface="Lato Light"/>
              </a:defRPr>
            </a:lvl3pPr>
            <a:lvl4pPr>
              <a:defRPr>
                <a:latin typeface="Lato Light"/>
                <a:cs typeface="Lato Light"/>
              </a:defRPr>
            </a:lvl4pPr>
            <a:lvl5pPr>
              <a:defRPr>
                <a:latin typeface="Lato Light"/>
                <a:cs typeface="Lato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Oval 17"/>
          <p:cNvSpPr>
            <a:spLocks noChangeAspect="1"/>
          </p:cNvSpPr>
          <p:nvPr userDrawn="1"/>
        </p:nvSpPr>
        <p:spPr>
          <a:xfrm>
            <a:off x="11380729" y="387564"/>
            <a:ext cx="345032" cy="3450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0" tIns="60955" rIns="121910" bIns="609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09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348" y="356058"/>
            <a:ext cx="532601" cy="365126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0" y="6761002"/>
            <a:ext cx="12192000" cy="17425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rtlCol="0" anchor="ctr"/>
          <a:lstStyle/>
          <a:p>
            <a:pPr algn="ctr" defTabSz="609509"/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19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244255" y="471660"/>
            <a:ext cx="776100" cy="138043"/>
            <a:chOff x="6221638" y="2403583"/>
            <a:chExt cx="1501283" cy="267029"/>
          </a:xfrm>
        </p:grpSpPr>
        <p:sp>
          <p:nvSpPr>
            <p:cNvPr id="13" name="Oval 12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>
                    <a:lumMod val="85000"/>
                  </a:prstClr>
                </a:solidFill>
              </a:endParaRPr>
            </a:p>
          </p:txBody>
        </p:sp>
      </p:grpSp>
      <p:sp>
        <p:nvSpPr>
          <p:cNvPr id="2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56217" y="170330"/>
            <a:ext cx="9713433" cy="731076"/>
          </a:xfrm>
        </p:spPr>
        <p:txBody>
          <a:bodyPr>
            <a:noAutofit/>
          </a:bodyPr>
          <a:lstStyle>
            <a:lvl1pPr>
              <a:defRPr sz="3199">
                <a:solidFill>
                  <a:schemeClr val="bg2"/>
                </a:solidFill>
                <a:latin typeface="Raleway ExtraBold"/>
                <a:cs typeface="Raleway ExtraBold"/>
              </a:defRPr>
            </a:lvl1pPr>
            <a:lvl2pPr>
              <a:defRPr sz="3749">
                <a:solidFill>
                  <a:schemeClr val="accent2"/>
                </a:solidFill>
                <a:latin typeface="Lato Black"/>
                <a:cs typeface="Lato Black"/>
              </a:defRPr>
            </a:lvl2pPr>
            <a:lvl3pPr>
              <a:defRPr sz="3749">
                <a:solidFill>
                  <a:schemeClr val="accent2"/>
                </a:solidFill>
                <a:latin typeface="Lato Black"/>
                <a:cs typeface="Lato Black"/>
              </a:defRPr>
            </a:lvl3pPr>
            <a:lvl4pPr>
              <a:defRPr sz="3749">
                <a:solidFill>
                  <a:schemeClr val="accent2"/>
                </a:solidFill>
                <a:latin typeface="Lato Black"/>
                <a:cs typeface="Lato Black"/>
              </a:defRPr>
            </a:lvl4pPr>
            <a:lvl5pPr>
              <a:defRPr sz="3749">
                <a:solidFill>
                  <a:schemeClr val="accent2"/>
                </a:solidFill>
                <a:latin typeface="Lato Black"/>
                <a:cs typeface="Lato Blac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1056217" y="685800"/>
            <a:ext cx="9713384" cy="389467"/>
          </a:xfrm>
        </p:spPr>
        <p:txBody>
          <a:bodyPr>
            <a:noAutofit/>
          </a:bodyPr>
          <a:lstStyle>
            <a:lvl1pPr>
              <a:defRPr sz="1450">
                <a:solidFill>
                  <a:schemeClr val="bg1">
                    <a:lumMod val="75000"/>
                  </a:schemeClr>
                </a:solidFill>
                <a:latin typeface="Raleway Light"/>
                <a:cs typeface="Raleway Light"/>
              </a:defRPr>
            </a:lvl1pPr>
            <a:lvl2pPr>
              <a:defRPr>
                <a:latin typeface="Lato Light"/>
                <a:cs typeface="Lato Light"/>
              </a:defRPr>
            </a:lvl2pPr>
            <a:lvl3pPr>
              <a:defRPr>
                <a:latin typeface="Lato Light"/>
                <a:cs typeface="Lato Light"/>
              </a:defRPr>
            </a:lvl3pPr>
            <a:lvl4pPr>
              <a:defRPr>
                <a:latin typeface="Lato Light"/>
                <a:cs typeface="Lato Light"/>
              </a:defRPr>
            </a:lvl4pPr>
            <a:lvl5pPr>
              <a:defRPr>
                <a:latin typeface="Lato Light"/>
                <a:cs typeface="Lato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288297" y="1369494"/>
            <a:ext cx="2317411" cy="2315294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1" hasCustomPrompt="1"/>
          </p:nvPr>
        </p:nvSpPr>
        <p:spPr>
          <a:xfrm>
            <a:off x="3676261" y="1369494"/>
            <a:ext cx="2317411" cy="2315294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sz="13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1_Portfolio One</a:t>
            </a:r>
            <a:endParaRPr lang="en-US" noProof="0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6064226" y="1374662"/>
            <a:ext cx="2317411" cy="2315294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8452190" y="1379756"/>
            <a:ext cx="2317411" cy="2315294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288297" y="3779714"/>
            <a:ext cx="2317411" cy="2315294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3676261" y="3779714"/>
            <a:ext cx="2317411" cy="2315294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064226" y="3769451"/>
            <a:ext cx="2317411" cy="2315294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8452190" y="3769451"/>
            <a:ext cx="2317411" cy="2315294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3" name="Oval 22"/>
          <p:cNvSpPr>
            <a:spLocks noChangeAspect="1"/>
          </p:cNvSpPr>
          <p:nvPr userDrawn="1"/>
        </p:nvSpPr>
        <p:spPr>
          <a:xfrm>
            <a:off x="11380729" y="387564"/>
            <a:ext cx="345032" cy="3450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0" tIns="60955" rIns="121910" bIns="609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09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348" y="356058"/>
            <a:ext cx="532601" cy="365126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0" y="6761002"/>
            <a:ext cx="12192000" cy="17425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rtlCol="0" anchor="ctr"/>
          <a:lstStyle/>
          <a:p>
            <a:pPr algn="ctr" defTabSz="609509"/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44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00"/>
                            </p:stCondLst>
                            <p:childTnLst>
                              <p:par>
                                <p:cTn id="3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100"/>
                            </p:stCondLst>
                            <p:childTnLst>
                              <p:par>
                                <p:cTn id="4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9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300"/>
                            </p:stCondLst>
                            <p:childTnLst>
                              <p:par>
                                <p:cTn id="6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/>
      <p:bldP spid="20" grpId="0"/>
      <p:bldP spid="26" grpId="0"/>
      <p:bldP spid="27" grpId="0"/>
      <p:bldP spid="28" grpId="0"/>
      <p:bldP spid="29" grpId="0"/>
      <p:bldP spid="30" grpId="0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244255" y="471660"/>
            <a:ext cx="776100" cy="138043"/>
            <a:chOff x="6221638" y="2403583"/>
            <a:chExt cx="1501283" cy="267029"/>
          </a:xfrm>
        </p:grpSpPr>
        <p:sp>
          <p:nvSpPr>
            <p:cNvPr id="13" name="Oval 12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>
                    <a:lumMod val="85000"/>
                  </a:prstClr>
                </a:solidFill>
              </a:endParaRPr>
            </a:p>
          </p:txBody>
        </p:sp>
      </p:grpSp>
      <p:sp>
        <p:nvSpPr>
          <p:cNvPr id="2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56217" y="170330"/>
            <a:ext cx="9713433" cy="731076"/>
          </a:xfrm>
        </p:spPr>
        <p:txBody>
          <a:bodyPr>
            <a:noAutofit/>
          </a:bodyPr>
          <a:lstStyle>
            <a:lvl1pPr>
              <a:defRPr sz="3199">
                <a:solidFill>
                  <a:schemeClr val="bg2"/>
                </a:solidFill>
                <a:latin typeface="Raleway ExtraBold"/>
                <a:cs typeface="Raleway ExtraBold"/>
              </a:defRPr>
            </a:lvl1pPr>
            <a:lvl2pPr>
              <a:defRPr sz="3749">
                <a:solidFill>
                  <a:schemeClr val="accent2"/>
                </a:solidFill>
                <a:latin typeface="Lato Black"/>
                <a:cs typeface="Lato Black"/>
              </a:defRPr>
            </a:lvl2pPr>
            <a:lvl3pPr>
              <a:defRPr sz="3749">
                <a:solidFill>
                  <a:schemeClr val="accent2"/>
                </a:solidFill>
                <a:latin typeface="Lato Black"/>
                <a:cs typeface="Lato Black"/>
              </a:defRPr>
            </a:lvl3pPr>
            <a:lvl4pPr>
              <a:defRPr sz="3749">
                <a:solidFill>
                  <a:schemeClr val="accent2"/>
                </a:solidFill>
                <a:latin typeface="Lato Black"/>
                <a:cs typeface="Lato Black"/>
              </a:defRPr>
            </a:lvl4pPr>
            <a:lvl5pPr>
              <a:defRPr sz="3749">
                <a:solidFill>
                  <a:schemeClr val="accent2"/>
                </a:solidFill>
                <a:latin typeface="Lato Black"/>
                <a:cs typeface="Lato Blac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1056217" y="685800"/>
            <a:ext cx="9713384" cy="389467"/>
          </a:xfrm>
        </p:spPr>
        <p:txBody>
          <a:bodyPr>
            <a:noAutofit/>
          </a:bodyPr>
          <a:lstStyle>
            <a:lvl1pPr>
              <a:defRPr sz="1450">
                <a:solidFill>
                  <a:schemeClr val="bg1">
                    <a:lumMod val="75000"/>
                  </a:schemeClr>
                </a:solidFill>
                <a:latin typeface="Raleway Light"/>
                <a:cs typeface="Raleway Light"/>
              </a:defRPr>
            </a:lvl1pPr>
            <a:lvl2pPr>
              <a:defRPr>
                <a:latin typeface="Lato Light"/>
                <a:cs typeface="Lato Light"/>
              </a:defRPr>
            </a:lvl2pPr>
            <a:lvl3pPr>
              <a:defRPr>
                <a:latin typeface="Lato Light"/>
                <a:cs typeface="Lato Light"/>
              </a:defRPr>
            </a:lvl3pPr>
            <a:lvl4pPr>
              <a:defRPr>
                <a:latin typeface="Lato Light"/>
                <a:cs typeface="Lato Light"/>
              </a:defRPr>
            </a:lvl4pPr>
            <a:lvl5pPr>
              <a:defRPr>
                <a:latin typeface="Lato Light"/>
                <a:cs typeface="Lato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-6814" y="1524000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159821" y="1524000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2322101" y="1524000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9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-6814" y="268523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159821" y="268523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2322101" y="268523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155466" y="3853320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2322101" y="3853320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3484381" y="3853320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5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1155466" y="501455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6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2322101" y="501455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7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3484381" y="501455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8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3482768" y="1524000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9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4649402" y="1524000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0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-6814" y="3878720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1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3482768" y="268523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2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4649402" y="268523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3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-6814" y="503995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4645048" y="3853320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7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4645048" y="501455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3" name="Oval 32"/>
          <p:cNvSpPr>
            <a:spLocks noChangeAspect="1"/>
          </p:cNvSpPr>
          <p:nvPr userDrawn="1"/>
        </p:nvSpPr>
        <p:spPr>
          <a:xfrm>
            <a:off x="11380729" y="387564"/>
            <a:ext cx="345032" cy="3450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0" tIns="60955" rIns="121910" bIns="609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09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348" y="356058"/>
            <a:ext cx="532601" cy="365126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0" y="6761002"/>
            <a:ext cx="12192000" cy="17425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rtlCol="0" anchor="ctr"/>
          <a:lstStyle/>
          <a:p>
            <a:pPr algn="ctr" defTabSz="609509"/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68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00"/>
                            </p:stCondLst>
                            <p:childTnLst>
                              <p:par>
                                <p:cTn id="3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100"/>
                            </p:stCondLst>
                            <p:childTnLst>
                              <p:par>
                                <p:cTn id="4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9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300"/>
                            </p:stCondLst>
                            <p:childTnLst>
                              <p:par>
                                <p:cTn id="6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00"/>
                            </p:stCondLst>
                            <p:childTnLst>
                              <p:par>
                                <p:cTn id="6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100"/>
                            </p:stCondLst>
                            <p:childTnLst>
                              <p:par>
                                <p:cTn id="7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900"/>
                            </p:stCondLst>
                            <p:childTnLst>
                              <p:par>
                                <p:cTn id="8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300"/>
                            </p:stCondLst>
                            <p:childTnLst>
                              <p:par>
                                <p:cTn id="9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700"/>
                            </p:stCondLst>
                            <p:childTnLst>
                              <p:par>
                                <p:cTn id="9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100"/>
                            </p:stCondLst>
                            <p:childTnLst>
                              <p:par>
                                <p:cTn id="10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500"/>
                            </p:stCondLst>
                            <p:childTnLst>
                              <p:par>
                                <p:cTn id="10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7900"/>
                            </p:stCondLst>
                            <p:childTnLst>
                              <p:par>
                                <p:cTn id="11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300"/>
                            </p:stCondLst>
                            <p:childTnLst>
                              <p:par>
                                <p:cTn id="12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4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700"/>
                            </p:stCondLst>
                            <p:childTnLst>
                              <p:par>
                                <p:cTn id="12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4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9100"/>
                            </p:stCondLst>
                            <p:childTnLst>
                              <p:par>
                                <p:cTn id="13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7" grpId="0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244255" y="471660"/>
            <a:ext cx="776100" cy="138043"/>
            <a:chOff x="6221638" y="2403583"/>
            <a:chExt cx="1501283" cy="267029"/>
          </a:xfrm>
        </p:grpSpPr>
        <p:sp>
          <p:nvSpPr>
            <p:cNvPr id="13" name="Oval 12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>
                    <a:lumMod val="85000"/>
                  </a:prstClr>
                </a:solidFill>
              </a:endParaRPr>
            </a:p>
          </p:txBody>
        </p:sp>
      </p:grpSp>
      <p:sp>
        <p:nvSpPr>
          <p:cNvPr id="2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56217" y="170330"/>
            <a:ext cx="9713433" cy="731076"/>
          </a:xfrm>
        </p:spPr>
        <p:txBody>
          <a:bodyPr>
            <a:noAutofit/>
          </a:bodyPr>
          <a:lstStyle>
            <a:lvl1pPr>
              <a:defRPr sz="3199">
                <a:solidFill>
                  <a:schemeClr val="bg2"/>
                </a:solidFill>
                <a:latin typeface="Raleway ExtraBold"/>
                <a:cs typeface="Raleway ExtraBold"/>
              </a:defRPr>
            </a:lvl1pPr>
            <a:lvl2pPr>
              <a:defRPr sz="3749">
                <a:solidFill>
                  <a:schemeClr val="accent2"/>
                </a:solidFill>
                <a:latin typeface="Lato Black"/>
                <a:cs typeface="Lato Black"/>
              </a:defRPr>
            </a:lvl2pPr>
            <a:lvl3pPr>
              <a:defRPr sz="3749">
                <a:solidFill>
                  <a:schemeClr val="accent2"/>
                </a:solidFill>
                <a:latin typeface="Lato Black"/>
                <a:cs typeface="Lato Black"/>
              </a:defRPr>
            </a:lvl3pPr>
            <a:lvl4pPr>
              <a:defRPr sz="3749">
                <a:solidFill>
                  <a:schemeClr val="accent2"/>
                </a:solidFill>
                <a:latin typeface="Lato Black"/>
                <a:cs typeface="Lato Black"/>
              </a:defRPr>
            </a:lvl4pPr>
            <a:lvl5pPr>
              <a:defRPr sz="3749">
                <a:solidFill>
                  <a:schemeClr val="accent2"/>
                </a:solidFill>
                <a:latin typeface="Lato Black"/>
                <a:cs typeface="Lato Blac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1056217" y="685800"/>
            <a:ext cx="9713384" cy="389467"/>
          </a:xfrm>
        </p:spPr>
        <p:txBody>
          <a:bodyPr>
            <a:noAutofit/>
          </a:bodyPr>
          <a:lstStyle>
            <a:lvl1pPr>
              <a:defRPr sz="1450">
                <a:solidFill>
                  <a:schemeClr val="bg1">
                    <a:lumMod val="75000"/>
                  </a:schemeClr>
                </a:solidFill>
                <a:latin typeface="Raleway Light"/>
                <a:cs typeface="Raleway Light"/>
              </a:defRPr>
            </a:lvl1pPr>
            <a:lvl2pPr>
              <a:defRPr>
                <a:latin typeface="Lato Light"/>
                <a:cs typeface="Lato Light"/>
              </a:defRPr>
            </a:lvl2pPr>
            <a:lvl3pPr>
              <a:defRPr>
                <a:latin typeface="Lato Light"/>
                <a:cs typeface="Lato Light"/>
              </a:defRPr>
            </a:lvl3pPr>
            <a:lvl4pPr>
              <a:defRPr>
                <a:latin typeface="Lato Light"/>
                <a:cs typeface="Lato Light"/>
              </a:defRPr>
            </a:lvl4pPr>
            <a:lvl5pPr>
              <a:defRPr>
                <a:latin typeface="Lato Light"/>
                <a:cs typeface="Lato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270691" y="1524000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437325" y="1524000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2599605" y="1524000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9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270691" y="268523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437325" y="268523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2599605" y="268523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7251466" y="1498600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8418101" y="1498600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9580381" y="1498600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5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7251466" y="265983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6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8418101" y="265983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7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9580381" y="265983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8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3760272" y="1524000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9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4926906" y="1524000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0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6089187" y="1524000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1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3760272" y="268523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2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4926906" y="268523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3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6089187" y="268523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10741048" y="1498600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7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10741048" y="265983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3" name="Oval 32"/>
          <p:cNvSpPr>
            <a:spLocks noChangeAspect="1"/>
          </p:cNvSpPr>
          <p:nvPr userDrawn="1"/>
        </p:nvSpPr>
        <p:spPr>
          <a:xfrm>
            <a:off x="11380729" y="387564"/>
            <a:ext cx="345032" cy="3450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0" tIns="60955" rIns="121910" bIns="609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09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348" y="356058"/>
            <a:ext cx="532601" cy="365126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0" y="6761002"/>
            <a:ext cx="12192000" cy="17425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rtlCol="0" anchor="ctr"/>
          <a:lstStyle/>
          <a:p>
            <a:pPr algn="ctr" defTabSz="609509"/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18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00"/>
                            </p:stCondLst>
                            <p:childTnLst>
                              <p:par>
                                <p:cTn id="3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100"/>
                            </p:stCondLst>
                            <p:childTnLst>
                              <p:par>
                                <p:cTn id="4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4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9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300"/>
                            </p:stCondLst>
                            <p:childTnLst>
                              <p:par>
                                <p:cTn id="6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00"/>
                            </p:stCondLst>
                            <p:childTnLst>
                              <p:par>
                                <p:cTn id="6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100"/>
                            </p:stCondLst>
                            <p:childTnLst>
                              <p:par>
                                <p:cTn id="7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900"/>
                            </p:stCondLst>
                            <p:childTnLst>
                              <p:par>
                                <p:cTn id="8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300"/>
                            </p:stCondLst>
                            <p:childTnLst>
                              <p:par>
                                <p:cTn id="9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700"/>
                            </p:stCondLst>
                            <p:childTnLst>
                              <p:par>
                                <p:cTn id="9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4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100"/>
                            </p:stCondLst>
                            <p:childTnLst>
                              <p:par>
                                <p:cTn id="10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500"/>
                            </p:stCondLst>
                            <p:childTnLst>
                              <p:par>
                                <p:cTn id="10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7900"/>
                            </p:stCondLst>
                            <p:childTnLst>
                              <p:par>
                                <p:cTn id="11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300"/>
                            </p:stCondLst>
                            <p:childTnLst>
                              <p:par>
                                <p:cTn id="12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4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700"/>
                            </p:stCondLst>
                            <p:childTnLst>
                              <p:par>
                                <p:cTn id="12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4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9100"/>
                            </p:stCondLst>
                            <p:childTnLst>
                              <p:par>
                                <p:cTn id="13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7" grpId="0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244255" y="471660"/>
            <a:ext cx="776100" cy="138043"/>
            <a:chOff x="6221638" y="2403583"/>
            <a:chExt cx="1501283" cy="267029"/>
          </a:xfrm>
        </p:grpSpPr>
        <p:sp>
          <p:nvSpPr>
            <p:cNvPr id="13" name="Oval 12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>
                    <a:lumMod val="85000"/>
                  </a:prstClr>
                </a:solidFill>
              </a:endParaRPr>
            </a:p>
          </p:txBody>
        </p:sp>
      </p:grpSp>
      <p:sp>
        <p:nvSpPr>
          <p:cNvPr id="2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56217" y="170330"/>
            <a:ext cx="9713433" cy="731076"/>
          </a:xfrm>
        </p:spPr>
        <p:txBody>
          <a:bodyPr>
            <a:noAutofit/>
          </a:bodyPr>
          <a:lstStyle>
            <a:lvl1pPr>
              <a:defRPr sz="3199">
                <a:solidFill>
                  <a:schemeClr val="bg2"/>
                </a:solidFill>
                <a:latin typeface="Raleway ExtraBold"/>
                <a:cs typeface="Raleway ExtraBold"/>
              </a:defRPr>
            </a:lvl1pPr>
            <a:lvl2pPr>
              <a:defRPr sz="3749">
                <a:solidFill>
                  <a:schemeClr val="accent2"/>
                </a:solidFill>
                <a:latin typeface="Lato Black"/>
                <a:cs typeface="Lato Black"/>
              </a:defRPr>
            </a:lvl2pPr>
            <a:lvl3pPr>
              <a:defRPr sz="3749">
                <a:solidFill>
                  <a:schemeClr val="accent2"/>
                </a:solidFill>
                <a:latin typeface="Lato Black"/>
                <a:cs typeface="Lato Black"/>
              </a:defRPr>
            </a:lvl3pPr>
            <a:lvl4pPr>
              <a:defRPr sz="3749">
                <a:solidFill>
                  <a:schemeClr val="accent2"/>
                </a:solidFill>
                <a:latin typeface="Lato Black"/>
                <a:cs typeface="Lato Black"/>
              </a:defRPr>
            </a:lvl4pPr>
            <a:lvl5pPr>
              <a:defRPr sz="3749">
                <a:solidFill>
                  <a:schemeClr val="accent2"/>
                </a:solidFill>
                <a:latin typeface="Lato Black"/>
                <a:cs typeface="Lato Blac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1056217" y="685800"/>
            <a:ext cx="9713384" cy="389467"/>
          </a:xfrm>
        </p:spPr>
        <p:txBody>
          <a:bodyPr>
            <a:noAutofit/>
          </a:bodyPr>
          <a:lstStyle>
            <a:lvl1pPr>
              <a:defRPr sz="1450">
                <a:solidFill>
                  <a:schemeClr val="bg1">
                    <a:lumMod val="75000"/>
                  </a:schemeClr>
                </a:solidFill>
                <a:latin typeface="Raleway Light"/>
                <a:cs typeface="Raleway Light"/>
              </a:defRPr>
            </a:lvl1pPr>
            <a:lvl2pPr>
              <a:defRPr>
                <a:latin typeface="Lato Light"/>
                <a:cs typeface="Lato Light"/>
              </a:defRPr>
            </a:lvl2pPr>
            <a:lvl3pPr>
              <a:defRPr>
                <a:latin typeface="Lato Light"/>
                <a:cs typeface="Lato Light"/>
              </a:defRPr>
            </a:lvl3pPr>
            <a:lvl4pPr>
              <a:defRPr>
                <a:latin typeface="Lato Light"/>
                <a:cs typeface="Lato Light"/>
              </a:defRPr>
            </a:lvl4pPr>
            <a:lvl5pPr>
              <a:defRPr>
                <a:latin typeface="Lato Light"/>
                <a:cs typeface="Lato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056218" y="1600200"/>
            <a:ext cx="3860797" cy="38608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8" name="Oval 17"/>
          <p:cNvSpPr>
            <a:spLocks noChangeAspect="1"/>
          </p:cNvSpPr>
          <p:nvPr userDrawn="1"/>
        </p:nvSpPr>
        <p:spPr>
          <a:xfrm>
            <a:off x="11380729" y="387564"/>
            <a:ext cx="345032" cy="3450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0" tIns="60955" rIns="121910" bIns="609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09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348" y="356058"/>
            <a:ext cx="532601" cy="365126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0" y="6761002"/>
            <a:ext cx="12192000" cy="17425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rtlCol="0" anchor="ctr"/>
          <a:lstStyle/>
          <a:p>
            <a:pPr algn="ctr" defTabSz="609509"/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27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2" descr="HWijjF7RwOPGEJ1nb4Zb_IMG_377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90" b="23490"/>
          <a:stretch>
            <a:fillRect/>
          </a:stretch>
        </p:blipFill>
        <p:spPr>
          <a:xfrm>
            <a:off x="0" y="-1"/>
            <a:ext cx="12192000" cy="5289551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2" y="1"/>
            <a:ext cx="12192000" cy="5311719"/>
          </a:xfrm>
          <a:prstGeom prst="rect">
            <a:avLst/>
          </a:prstGeom>
          <a:solidFill>
            <a:schemeClr val="accent3">
              <a:lumMod val="75000"/>
              <a:alpha val="8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rtlCol="0" anchor="ctr"/>
          <a:lstStyle/>
          <a:p>
            <a:pPr algn="ctr" defTabSz="609509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348" y="358775"/>
            <a:ext cx="532601" cy="365126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 descr="iPhone White 5S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0" b="29520"/>
          <a:stretch/>
        </p:blipFill>
        <p:spPr>
          <a:xfrm>
            <a:off x="4528319" y="1350574"/>
            <a:ext cx="2922349" cy="3961146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113721" y="2327763"/>
            <a:ext cx="2000547" cy="298494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2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Project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91235" y="1883555"/>
            <a:ext cx="1603977" cy="341424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5761" y="1883555"/>
            <a:ext cx="1603977" cy="341424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7424" y="1515659"/>
            <a:ext cx="2079561" cy="4426574"/>
          </a:xfrm>
          <a:prstGeom prst="rect">
            <a:avLst/>
          </a:prstGeom>
        </p:spPr>
      </p:pic>
      <p:sp>
        <p:nvSpPr>
          <p:cNvPr id="38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7036984" y="2394392"/>
            <a:ext cx="1006768" cy="2385050"/>
          </a:xfrm>
        </p:spPr>
        <p:txBody>
          <a:bodyPr>
            <a:normAutofit/>
          </a:bodyPr>
          <a:lstStyle>
            <a:lvl1pPr marL="0" indent="0">
              <a:buNone/>
              <a:defRPr sz="650"/>
            </a:lvl1pPr>
          </a:lstStyle>
          <a:p>
            <a:endParaRPr lang="en-US"/>
          </a:p>
        </p:txBody>
      </p:sp>
      <p:sp>
        <p:nvSpPr>
          <p:cNvPr id="39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4047873" y="2393726"/>
            <a:ext cx="920404" cy="2385050"/>
          </a:xfrm>
        </p:spPr>
        <p:txBody>
          <a:bodyPr>
            <a:normAutofit/>
          </a:bodyPr>
          <a:lstStyle>
            <a:lvl1pPr marL="0" indent="0">
              <a:buNone/>
              <a:defRPr sz="650"/>
            </a:lvl1pPr>
          </a:lstStyle>
          <a:p>
            <a:endParaRPr lang="en-US"/>
          </a:p>
        </p:txBody>
      </p:sp>
      <p:sp>
        <p:nvSpPr>
          <p:cNvPr id="25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5140484" y="2174790"/>
            <a:ext cx="1747046" cy="3114540"/>
          </a:xfrm>
        </p:spPr>
        <p:txBody>
          <a:bodyPr>
            <a:normAutofit/>
          </a:bodyPr>
          <a:lstStyle>
            <a:lvl1pPr marL="0" indent="0">
              <a:buNone/>
              <a:defRPr sz="650"/>
            </a:lvl1pPr>
          </a:lstStyle>
          <a:p>
            <a:endParaRPr lang="en-US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056217" y="188154"/>
            <a:ext cx="9713433" cy="731076"/>
          </a:xfrm>
        </p:spPr>
        <p:txBody>
          <a:bodyPr>
            <a:noAutofit/>
          </a:bodyPr>
          <a:lstStyle>
            <a:lvl1pPr>
              <a:defRPr sz="3199">
                <a:solidFill>
                  <a:schemeClr val="bg2"/>
                </a:solidFill>
                <a:latin typeface="Raleway ExtraBold"/>
                <a:cs typeface="Raleway ExtraBold"/>
              </a:defRPr>
            </a:lvl1pPr>
            <a:lvl2pPr>
              <a:defRPr sz="3749">
                <a:solidFill>
                  <a:schemeClr val="accent2"/>
                </a:solidFill>
                <a:latin typeface="Lato Black"/>
                <a:cs typeface="Lato Black"/>
              </a:defRPr>
            </a:lvl2pPr>
            <a:lvl3pPr>
              <a:defRPr sz="3749">
                <a:solidFill>
                  <a:schemeClr val="accent2"/>
                </a:solidFill>
                <a:latin typeface="Lato Black"/>
                <a:cs typeface="Lato Black"/>
              </a:defRPr>
            </a:lvl3pPr>
            <a:lvl4pPr>
              <a:defRPr sz="3749">
                <a:solidFill>
                  <a:schemeClr val="accent2"/>
                </a:solidFill>
                <a:latin typeface="Lato Black"/>
                <a:cs typeface="Lato Black"/>
              </a:defRPr>
            </a:lvl4pPr>
            <a:lvl5pPr>
              <a:defRPr sz="3749">
                <a:solidFill>
                  <a:schemeClr val="accent2"/>
                </a:solidFill>
                <a:latin typeface="Lato Black"/>
                <a:cs typeface="Lato Blac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1056217" y="685800"/>
            <a:ext cx="9713384" cy="389467"/>
          </a:xfrm>
        </p:spPr>
        <p:txBody>
          <a:bodyPr>
            <a:noAutofit/>
          </a:bodyPr>
          <a:lstStyle>
            <a:lvl1pPr>
              <a:defRPr sz="1450">
                <a:solidFill>
                  <a:schemeClr val="bg1">
                    <a:lumMod val="75000"/>
                  </a:schemeClr>
                </a:solidFill>
                <a:latin typeface="Raleway Light"/>
                <a:cs typeface="Raleway Light"/>
              </a:defRPr>
            </a:lvl1pPr>
            <a:lvl2pPr>
              <a:defRPr>
                <a:latin typeface="Lato Light"/>
                <a:cs typeface="Lato Light"/>
              </a:defRPr>
            </a:lvl2pPr>
            <a:lvl3pPr>
              <a:defRPr>
                <a:latin typeface="Lato Light"/>
                <a:cs typeface="Lato Light"/>
              </a:defRPr>
            </a:lvl3pPr>
            <a:lvl4pPr>
              <a:defRPr>
                <a:latin typeface="Lato Light"/>
                <a:cs typeface="Lato Light"/>
              </a:defRPr>
            </a:lvl4pPr>
            <a:lvl5pPr>
              <a:defRPr>
                <a:latin typeface="Lato Light"/>
                <a:cs typeface="Lato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244255" y="471660"/>
            <a:ext cx="776100" cy="138043"/>
            <a:chOff x="6221638" y="2403583"/>
            <a:chExt cx="1501283" cy="267029"/>
          </a:xfrm>
        </p:grpSpPr>
        <p:sp>
          <p:nvSpPr>
            <p:cNvPr id="23" name="Oval 22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>
                    <a:lumMod val="85000"/>
                  </a:prstClr>
                </a:solidFill>
              </a:endParaRPr>
            </a:p>
          </p:txBody>
        </p:sp>
      </p:grpSp>
      <p:sp>
        <p:nvSpPr>
          <p:cNvPr id="26" name="Oval 25"/>
          <p:cNvSpPr>
            <a:spLocks noChangeAspect="1"/>
          </p:cNvSpPr>
          <p:nvPr userDrawn="1"/>
        </p:nvSpPr>
        <p:spPr>
          <a:xfrm>
            <a:off x="11380729" y="387564"/>
            <a:ext cx="345032" cy="3450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0" tIns="60955" rIns="121910" bIns="609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09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348" y="356058"/>
            <a:ext cx="532601" cy="365126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0" y="6761002"/>
            <a:ext cx="12192000" cy="17425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rtlCol="0" anchor="ctr"/>
          <a:lstStyle/>
          <a:p>
            <a:pPr algn="ctr" defTabSz="609509"/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08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25" grpId="0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257387" y="1219200"/>
            <a:ext cx="6659197" cy="5181355"/>
            <a:chOff x="2084279" y="594889"/>
            <a:chExt cx="4994398" cy="388601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4279" y="594889"/>
              <a:ext cx="4994398" cy="3886016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2908092" y="1313332"/>
              <a:ext cx="3310128" cy="2049481"/>
            </a:xfrm>
            <a:prstGeom prst="rect">
              <a:avLst/>
            </a:prstGeom>
            <a:solidFill>
              <a:srgbClr val="558ED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09"/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1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352943" y="2197359"/>
            <a:ext cx="4422647" cy="27692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56217" y="188154"/>
            <a:ext cx="9713433" cy="731076"/>
          </a:xfrm>
        </p:spPr>
        <p:txBody>
          <a:bodyPr>
            <a:noAutofit/>
          </a:bodyPr>
          <a:lstStyle>
            <a:lvl1pPr>
              <a:defRPr sz="3199">
                <a:solidFill>
                  <a:schemeClr val="bg2"/>
                </a:solidFill>
                <a:latin typeface="Raleway ExtraBold"/>
                <a:cs typeface="Raleway ExtraBold"/>
              </a:defRPr>
            </a:lvl1pPr>
            <a:lvl2pPr>
              <a:defRPr sz="3749">
                <a:solidFill>
                  <a:schemeClr val="accent2"/>
                </a:solidFill>
                <a:latin typeface="Lato Black"/>
                <a:cs typeface="Lato Black"/>
              </a:defRPr>
            </a:lvl2pPr>
            <a:lvl3pPr>
              <a:defRPr sz="3749">
                <a:solidFill>
                  <a:schemeClr val="accent2"/>
                </a:solidFill>
                <a:latin typeface="Lato Black"/>
                <a:cs typeface="Lato Black"/>
              </a:defRPr>
            </a:lvl3pPr>
            <a:lvl4pPr>
              <a:defRPr sz="3749">
                <a:solidFill>
                  <a:schemeClr val="accent2"/>
                </a:solidFill>
                <a:latin typeface="Lato Black"/>
                <a:cs typeface="Lato Black"/>
              </a:defRPr>
            </a:lvl4pPr>
            <a:lvl5pPr>
              <a:defRPr sz="3749">
                <a:solidFill>
                  <a:schemeClr val="accent2"/>
                </a:solidFill>
                <a:latin typeface="Lato Black"/>
                <a:cs typeface="Lato Blac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1056217" y="685800"/>
            <a:ext cx="9713384" cy="389467"/>
          </a:xfrm>
        </p:spPr>
        <p:txBody>
          <a:bodyPr>
            <a:noAutofit/>
          </a:bodyPr>
          <a:lstStyle>
            <a:lvl1pPr>
              <a:defRPr sz="1450">
                <a:solidFill>
                  <a:schemeClr val="bg1">
                    <a:lumMod val="75000"/>
                  </a:schemeClr>
                </a:solidFill>
                <a:latin typeface="Raleway Light"/>
                <a:cs typeface="Raleway Light"/>
              </a:defRPr>
            </a:lvl1pPr>
            <a:lvl2pPr>
              <a:defRPr>
                <a:latin typeface="Lato Light"/>
                <a:cs typeface="Lato Light"/>
              </a:defRPr>
            </a:lvl2pPr>
            <a:lvl3pPr>
              <a:defRPr>
                <a:latin typeface="Lato Light"/>
                <a:cs typeface="Lato Light"/>
              </a:defRPr>
            </a:lvl3pPr>
            <a:lvl4pPr>
              <a:defRPr>
                <a:latin typeface="Lato Light"/>
                <a:cs typeface="Lato Light"/>
              </a:defRPr>
            </a:lvl4pPr>
            <a:lvl5pPr>
              <a:defRPr>
                <a:latin typeface="Lato Light"/>
                <a:cs typeface="Lato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244255" y="471660"/>
            <a:ext cx="776100" cy="138043"/>
            <a:chOff x="6221638" y="2403583"/>
            <a:chExt cx="1501283" cy="267029"/>
          </a:xfrm>
        </p:grpSpPr>
        <p:sp>
          <p:nvSpPr>
            <p:cNvPr id="24" name="Oval 23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>
                    <a:lumMod val="85000"/>
                  </a:prstClr>
                </a:solidFill>
              </a:endParaRPr>
            </a:p>
          </p:txBody>
        </p:sp>
      </p:grpSp>
      <p:sp>
        <p:nvSpPr>
          <p:cNvPr id="29" name="Oval 28"/>
          <p:cNvSpPr>
            <a:spLocks noChangeAspect="1"/>
          </p:cNvSpPr>
          <p:nvPr userDrawn="1"/>
        </p:nvSpPr>
        <p:spPr>
          <a:xfrm>
            <a:off x="11380729" y="387564"/>
            <a:ext cx="345032" cy="3450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0" tIns="60955" rIns="121910" bIns="609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09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348" y="356058"/>
            <a:ext cx="532601" cy="365126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6761002"/>
            <a:ext cx="12192000" cy="17425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rtlCol="0" anchor="ctr"/>
          <a:lstStyle/>
          <a:p>
            <a:pPr algn="ctr" defTabSz="609509"/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41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k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iMac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383" y="1046340"/>
            <a:ext cx="5908184" cy="5178350"/>
          </a:xfrm>
          <a:prstGeom prst="rect">
            <a:avLst/>
          </a:prstGeom>
        </p:spPr>
      </p:pic>
      <p:sp>
        <p:nvSpPr>
          <p:cNvPr id="1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942672" y="1761068"/>
            <a:ext cx="4339462" cy="2491082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056217" y="188154"/>
            <a:ext cx="9713433" cy="731076"/>
          </a:xfrm>
        </p:spPr>
        <p:txBody>
          <a:bodyPr>
            <a:noAutofit/>
          </a:bodyPr>
          <a:lstStyle>
            <a:lvl1pPr>
              <a:defRPr sz="3199">
                <a:solidFill>
                  <a:schemeClr val="bg2"/>
                </a:solidFill>
                <a:latin typeface="Raleway ExtraBold"/>
                <a:cs typeface="Raleway ExtraBold"/>
              </a:defRPr>
            </a:lvl1pPr>
            <a:lvl2pPr>
              <a:defRPr sz="3749">
                <a:solidFill>
                  <a:schemeClr val="accent2"/>
                </a:solidFill>
                <a:latin typeface="Lato Black"/>
                <a:cs typeface="Lato Black"/>
              </a:defRPr>
            </a:lvl2pPr>
            <a:lvl3pPr>
              <a:defRPr sz="3749">
                <a:solidFill>
                  <a:schemeClr val="accent2"/>
                </a:solidFill>
                <a:latin typeface="Lato Black"/>
                <a:cs typeface="Lato Black"/>
              </a:defRPr>
            </a:lvl3pPr>
            <a:lvl4pPr>
              <a:defRPr sz="3749">
                <a:solidFill>
                  <a:schemeClr val="accent2"/>
                </a:solidFill>
                <a:latin typeface="Lato Black"/>
                <a:cs typeface="Lato Black"/>
              </a:defRPr>
            </a:lvl4pPr>
            <a:lvl5pPr>
              <a:defRPr sz="3749">
                <a:solidFill>
                  <a:schemeClr val="accent2"/>
                </a:solidFill>
                <a:latin typeface="Lato Black"/>
                <a:cs typeface="Lato Blac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1056217" y="685800"/>
            <a:ext cx="9713384" cy="389467"/>
          </a:xfrm>
        </p:spPr>
        <p:txBody>
          <a:bodyPr>
            <a:noAutofit/>
          </a:bodyPr>
          <a:lstStyle>
            <a:lvl1pPr>
              <a:defRPr sz="1450">
                <a:solidFill>
                  <a:schemeClr val="bg1">
                    <a:lumMod val="75000"/>
                  </a:schemeClr>
                </a:solidFill>
                <a:latin typeface="Raleway Light"/>
                <a:cs typeface="Raleway Light"/>
              </a:defRPr>
            </a:lvl1pPr>
            <a:lvl2pPr>
              <a:defRPr>
                <a:latin typeface="Lato Light"/>
                <a:cs typeface="Lato Light"/>
              </a:defRPr>
            </a:lvl2pPr>
            <a:lvl3pPr>
              <a:defRPr>
                <a:latin typeface="Lato Light"/>
                <a:cs typeface="Lato Light"/>
              </a:defRPr>
            </a:lvl3pPr>
            <a:lvl4pPr>
              <a:defRPr>
                <a:latin typeface="Lato Light"/>
                <a:cs typeface="Lato Light"/>
              </a:defRPr>
            </a:lvl4pPr>
            <a:lvl5pPr>
              <a:defRPr>
                <a:latin typeface="Lato Light"/>
                <a:cs typeface="Lato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244255" y="471660"/>
            <a:ext cx="776100" cy="138043"/>
            <a:chOff x="6221638" y="2403583"/>
            <a:chExt cx="1501283" cy="267029"/>
          </a:xfrm>
        </p:grpSpPr>
        <p:sp>
          <p:nvSpPr>
            <p:cNvPr id="21" name="Oval 20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09"/>
              <a:endParaRPr lang="en-US" sz="2400">
                <a:solidFill>
                  <a:prstClr val="white">
                    <a:lumMod val="85000"/>
                  </a:prstClr>
                </a:solidFill>
              </a:endParaRPr>
            </a:p>
          </p:txBody>
        </p:sp>
      </p:grpSp>
      <p:sp>
        <p:nvSpPr>
          <p:cNvPr id="26" name="Oval 25"/>
          <p:cNvSpPr>
            <a:spLocks noChangeAspect="1"/>
          </p:cNvSpPr>
          <p:nvPr userDrawn="1"/>
        </p:nvSpPr>
        <p:spPr>
          <a:xfrm>
            <a:off x="11380729" y="387564"/>
            <a:ext cx="345032" cy="3450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0" tIns="60955" rIns="121910" bIns="609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09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348" y="356058"/>
            <a:ext cx="532601" cy="365126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761002"/>
            <a:ext cx="12192000" cy="17425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0" tIns="60955" rIns="121910" bIns="60955" rtlCol="0" anchor="ctr"/>
          <a:lstStyle/>
          <a:p>
            <a:pPr algn="ctr" defTabSz="609509"/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29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BCBE-5765-46D3-BA4F-E21B47D4CF2C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7686-4720-432E-AA12-47DA17ED5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1279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1148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1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867431" cy="6858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6" name="Oval 5"/>
          <p:cNvSpPr>
            <a:spLocks noChangeAspect="1"/>
          </p:cNvSpPr>
          <p:nvPr userDrawn="1"/>
        </p:nvSpPr>
        <p:spPr>
          <a:xfrm>
            <a:off x="11380729" y="387564"/>
            <a:ext cx="345032" cy="3450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0" tIns="60955" rIns="121910" bIns="609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09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348" y="356058"/>
            <a:ext cx="532601" cy="365126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hack's 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422401" y="1505201"/>
            <a:ext cx="2044700" cy="20635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466850" y="3917951"/>
            <a:ext cx="2044700" cy="2032001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949950" y="3917951"/>
            <a:ext cx="2044700" cy="2032001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949950" y="1536700"/>
            <a:ext cx="2044700" cy="2032001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92522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1399032"/>
            <a:ext cx="12192000" cy="314598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4" name="Rounded Rectangle 13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06376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09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09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09"/>
            <a:fld id="{9DF686B8-C880-FF40-96DC-14FF2413C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509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15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D0E3-1E56-4C1C-A1CE-D0F590EEDAC4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118C-B1BA-4BFE-A4D2-CA7E84DB2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4053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245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7899173" y="1288986"/>
            <a:ext cx="7336063" cy="7726891"/>
            <a:chOff x="6256254" y="292422"/>
            <a:chExt cx="7336062" cy="7726891"/>
          </a:xfrm>
          <a:noFill/>
        </p:grpSpPr>
        <p:sp>
          <p:nvSpPr>
            <p:cNvPr id="18" name="Right Triangle 9"/>
            <p:cNvSpPr/>
            <p:nvPr/>
          </p:nvSpPr>
          <p:spPr>
            <a:xfrm rot="15514280">
              <a:off x="6970063" y="5459938"/>
              <a:ext cx="1419515" cy="1289485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1628350"/>
                <a:gd name="connsiteY0" fmla="*/ 639934 h 1447939"/>
                <a:gd name="connsiteX1" fmla="*/ 1547560 w 1628350"/>
                <a:gd name="connsiteY1" fmla="*/ 0 h 1447939"/>
                <a:gd name="connsiteX2" fmla="*/ 1627489 w 1628350"/>
                <a:gd name="connsiteY2" fmla="*/ 1447939 h 1447939"/>
                <a:gd name="connsiteX3" fmla="*/ 0 w 1628350"/>
                <a:gd name="connsiteY3" fmla="*/ 639934 h 1447939"/>
                <a:gd name="connsiteX0" fmla="*/ 0 w 1480922"/>
                <a:gd name="connsiteY0" fmla="*/ 2362411 h 2362411"/>
                <a:gd name="connsiteX1" fmla="*/ 1400132 w 1480922"/>
                <a:gd name="connsiteY1" fmla="*/ 0 h 2362411"/>
                <a:gd name="connsiteX2" fmla="*/ 1480061 w 1480922"/>
                <a:gd name="connsiteY2" fmla="*/ 1447939 h 2362411"/>
                <a:gd name="connsiteX3" fmla="*/ 0 w 1480922"/>
                <a:gd name="connsiteY3" fmla="*/ 2362411 h 2362411"/>
                <a:gd name="connsiteX0" fmla="*/ 0 w 1480234"/>
                <a:gd name="connsiteY0" fmla="*/ 1319344 h 1319344"/>
                <a:gd name="connsiteX1" fmla="*/ 966524 w 1480234"/>
                <a:gd name="connsiteY1" fmla="*/ 0 h 1319344"/>
                <a:gd name="connsiteX2" fmla="*/ 1480061 w 1480234"/>
                <a:gd name="connsiteY2" fmla="*/ 404872 h 1319344"/>
                <a:gd name="connsiteX3" fmla="*/ 0 w 1480234"/>
                <a:gd name="connsiteY3" fmla="*/ 1319344 h 1319344"/>
                <a:gd name="connsiteX0" fmla="*/ 0 w 1480126"/>
                <a:gd name="connsiteY0" fmla="*/ 937789 h 937789"/>
                <a:gd name="connsiteX1" fmla="*/ 75667 w 1480126"/>
                <a:gd name="connsiteY1" fmla="*/ 0 h 937789"/>
                <a:gd name="connsiteX2" fmla="*/ 1480061 w 1480126"/>
                <a:gd name="connsiteY2" fmla="*/ 23317 h 937789"/>
                <a:gd name="connsiteX3" fmla="*/ 0 w 1480126"/>
                <a:gd name="connsiteY3" fmla="*/ 937789 h 937789"/>
                <a:gd name="connsiteX0" fmla="*/ 0 w 1447813"/>
                <a:gd name="connsiteY0" fmla="*/ 940564 h 940564"/>
                <a:gd name="connsiteX1" fmla="*/ 75667 w 1447813"/>
                <a:gd name="connsiteY1" fmla="*/ 2775 h 940564"/>
                <a:gd name="connsiteX2" fmla="*/ 1447746 w 1447813"/>
                <a:gd name="connsiteY2" fmla="*/ 156 h 940564"/>
                <a:gd name="connsiteX3" fmla="*/ 0 w 1447813"/>
                <a:gd name="connsiteY3" fmla="*/ 940564 h 940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13" h="940564">
                  <a:moveTo>
                    <a:pt x="0" y="940564"/>
                  </a:moveTo>
                  <a:lnTo>
                    <a:pt x="75667" y="2775"/>
                  </a:lnTo>
                  <a:cubicBezTo>
                    <a:pt x="64445" y="3838"/>
                    <a:pt x="1458968" y="-907"/>
                    <a:pt x="1447746" y="156"/>
                  </a:cubicBezTo>
                  <a:lnTo>
                    <a:pt x="0" y="94056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19" name="Right Triangle 9"/>
            <p:cNvSpPr/>
            <p:nvPr/>
          </p:nvSpPr>
          <p:spPr>
            <a:xfrm rot="16826751">
              <a:off x="11702672" y="2516957"/>
              <a:ext cx="1653148" cy="1561336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1943642"/>
                <a:gd name="connsiteY0" fmla="*/ 639934 h 3456308"/>
                <a:gd name="connsiteX1" fmla="*/ 1547560 w 1943642"/>
                <a:gd name="connsiteY1" fmla="*/ 0 h 3456308"/>
                <a:gd name="connsiteX2" fmla="*/ 1943421 w 1943642"/>
                <a:gd name="connsiteY2" fmla="*/ 3456308 h 3456308"/>
                <a:gd name="connsiteX3" fmla="*/ 0 w 1943642"/>
                <a:gd name="connsiteY3" fmla="*/ 639934 h 3456308"/>
                <a:gd name="connsiteX0" fmla="*/ 0 w 2076248"/>
                <a:gd name="connsiteY0" fmla="*/ 1029907 h 3846281"/>
                <a:gd name="connsiteX1" fmla="*/ 2076248 w 2076248"/>
                <a:gd name="connsiteY1" fmla="*/ 0 h 3846281"/>
                <a:gd name="connsiteX2" fmla="*/ 1943421 w 2076248"/>
                <a:gd name="connsiteY2" fmla="*/ 3846281 h 3846281"/>
                <a:gd name="connsiteX3" fmla="*/ 0 w 2076248"/>
                <a:gd name="connsiteY3" fmla="*/ 1029907 h 3846281"/>
                <a:gd name="connsiteX0" fmla="*/ 0 w 3740213"/>
                <a:gd name="connsiteY0" fmla="*/ 1029907 h 3726794"/>
                <a:gd name="connsiteX1" fmla="*/ 2076248 w 3740213"/>
                <a:gd name="connsiteY1" fmla="*/ 0 h 3726794"/>
                <a:gd name="connsiteX2" fmla="*/ 3740157 w 3740213"/>
                <a:gd name="connsiteY2" fmla="*/ 3726795 h 3726794"/>
                <a:gd name="connsiteX3" fmla="*/ 0 w 3740213"/>
                <a:gd name="connsiteY3" fmla="*/ 1029907 h 3726794"/>
                <a:gd name="connsiteX0" fmla="*/ -1 w 2915950"/>
                <a:gd name="connsiteY0" fmla="*/ 2368921 h 3726796"/>
                <a:gd name="connsiteX1" fmla="*/ 1251985 w 2915950"/>
                <a:gd name="connsiteY1" fmla="*/ 0 h 3726796"/>
                <a:gd name="connsiteX2" fmla="*/ 2915894 w 2915950"/>
                <a:gd name="connsiteY2" fmla="*/ 3726795 h 3726796"/>
                <a:gd name="connsiteX3" fmla="*/ -1 w 2915950"/>
                <a:gd name="connsiteY3" fmla="*/ 2368921 h 3726796"/>
                <a:gd name="connsiteX0" fmla="*/ -1 w 2915940"/>
                <a:gd name="connsiteY0" fmla="*/ 1471352 h 2829225"/>
                <a:gd name="connsiteX1" fmla="*/ 931826 w 2915940"/>
                <a:gd name="connsiteY1" fmla="*/ -1 h 2829225"/>
                <a:gd name="connsiteX2" fmla="*/ 2915894 w 2915940"/>
                <a:gd name="connsiteY2" fmla="*/ 2829226 h 2829225"/>
                <a:gd name="connsiteX3" fmla="*/ -1 w 2915940"/>
                <a:gd name="connsiteY3" fmla="*/ 1471352 h 2829225"/>
                <a:gd name="connsiteX0" fmla="*/ -1 w 3098034"/>
                <a:gd name="connsiteY0" fmla="*/ 1427523 h 2829229"/>
                <a:gd name="connsiteX1" fmla="*/ 1113920 w 3098034"/>
                <a:gd name="connsiteY1" fmla="*/ 1 h 2829229"/>
                <a:gd name="connsiteX2" fmla="*/ 3097988 w 3098034"/>
                <a:gd name="connsiteY2" fmla="*/ 2829228 h 2829229"/>
                <a:gd name="connsiteX3" fmla="*/ -1 w 3098034"/>
                <a:gd name="connsiteY3" fmla="*/ 1427523 h 2829229"/>
                <a:gd name="connsiteX0" fmla="*/ -1 w 3306595"/>
                <a:gd name="connsiteY0" fmla="*/ 1427521 h 3018388"/>
                <a:gd name="connsiteX1" fmla="*/ 1113920 w 3306595"/>
                <a:gd name="connsiteY1" fmla="*/ -1 h 3018388"/>
                <a:gd name="connsiteX2" fmla="*/ 3306553 w 3306595"/>
                <a:gd name="connsiteY2" fmla="*/ 3018387 h 3018388"/>
                <a:gd name="connsiteX3" fmla="*/ -1 w 3306595"/>
                <a:gd name="connsiteY3" fmla="*/ 1427521 h 3018388"/>
                <a:gd name="connsiteX0" fmla="*/ -1 w 3306595"/>
                <a:gd name="connsiteY0" fmla="*/ 1432874 h 3023739"/>
                <a:gd name="connsiteX1" fmla="*/ 1035563 w 3306595"/>
                <a:gd name="connsiteY1" fmla="*/ 0 h 3023739"/>
                <a:gd name="connsiteX2" fmla="*/ 3306553 w 3306595"/>
                <a:gd name="connsiteY2" fmla="*/ 3023740 h 3023739"/>
                <a:gd name="connsiteX3" fmla="*/ -1 w 3306595"/>
                <a:gd name="connsiteY3" fmla="*/ 1432874 h 3023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6595" h="3023739">
                  <a:moveTo>
                    <a:pt x="-1" y="1432874"/>
                  </a:moveTo>
                  <a:lnTo>
                    <a:pt x="1035563" y="0"/>
                  </a:lnTo>
                  <a:cubicBezTo>
                    <a:pt x="1024341" y="1063"/>
                    <a:pt x="3317775" y="3022677"/>
                    <a:pt x="3306553" y="3023740"/>
                  </a:cubicBezTo>
                  <a:lnTo>
                    <a:pt x="-1" y="143287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srgbClr val="FF3399"/>
                </a:solidFill>
              </a:endParaRPr>
            </a:p>
          </p:txBody>
        </p:sp>
        <p:sp>
          <p:nvSpPr>
            <p:cNvPr id="20" name="Right Triangle 9"/>
            <p:cNvSpPr/>
            <p:nvPr/>
          </p:nvSpPr>
          <p:spPr>
            <a:xfrm rot="3864744">
              <a:off x="7951064" y="5016316"/>
              <a:ext cx="2000183" cy="3363105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3289025"/>
                <a:gd name="connsiteY0" fmla="*/ 3112563 h 3957279"/>
                <a:gd name="connsiteX1" fmla="*/ 3289025 w 3289025"/>
                <a:gd name="connsiteY1" fmla="*/ 0 h 3957279"/>
                <a:gd name="connsiteX2" fmla="*/ 655705 w 3289025"/>
                <a:gd name="connsiteY2" fmla="*/ 3957279 h 3957279"/>
                <a:gd name="connsiteX3" fmla="*/ 0 w 3289025"/>
                <a:gd name="connsiteY3" fmla="*/ 3112563 h 3957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9025" h="3957279">
                  <a:moveTo>
                    <a:pt x="0" y="3112563"/>
                  </a:moveTo>
                  <a:lnTo>
                    <a:pt x="3289025" y="0"/>
                  </a:lnTo>
                  <a:cubicBezTo>
                    <a:pt x="3277803" y="1063"/>
                    <a:pt x="666927" y="3956216"/>
                    <a:pt x="655705" y="3957279"/>
                  </a:cubicBezTo>
                  <a:lnTo>
                    <a:pt x="0" y="3112563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21" name="Right Triangle 9"/>
            <p:cNvSpPr/>
            <p:nvPr/>
          </p:nvSpPr>
          <p:spPr>
            <a:xfrm rot="18516916">
              <a:off x="9428530" y="1242471"/>
              <a:ext cx="3022888" cy="5304684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974061 w 1974061"/>
                <a:gd name="connsiteY0" fmla="*/ 0 h 3464159"/>
                <a:gd name="connsiteX1" fmla="*/ 1329487 w 1974061"/>
                <a:gd name="connsiteY1" fmla="*/ 3464159 h 3464159"/>
                <a:gd name="connsiteX2" fmla="*/ 0 w 1974061"/>
                <a:gd name="connsiteY2" fmla="*/ 1624973 h 3464159"/>
                <a:gd name="connsiteX3" fmla="*/ 1974061 w 1974061"/>
                <a:gd name="connsiteY3" fmla="*/ 0 h 346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4061" h="3464159">
                  <a:moveTo>
                    <a:pt x="1974061" y="0"/>
                  </a:moveTo>
                  <a:lnTo>
                    <a:pt x="1329487" y="3464159"/>
                  </a:lnTo>
                  <a:lnTo>
                    <a:pt x="0" y="1624973"/>
                  </a:lnTo>
                  <a:lnTo>
                    <a:pt x="1974061" y="0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22" name="Right Triangle 9"/>
            <p:cNvSpPr/>
            <p:nvPr/>
          </p:nvSpPr>
          <p:spPr>
            <a:xfrm rot="9372945">
              <a:off x="10559151" y="667036"/>
              <a:ext cx="1240106" cy="3961512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406101"/>
                <a:gd name="connsiteY0" fmla="*/ 0 h 2858903"/>
                <a:gd name="connsiteX1" fmla="*/ 1294519 w 1406101"/>
                <a:gd name="connsiteY1" fmla="*/ 2858903 h 2858903"/>
                <a:gd name="connsiteX2" fmla="*/ 0 w 1406101"/>
                <a:gd name="connsiteY2" fmla="*/ 1005574 h 2858903"/>
                <a:gd name="connsiteX3" fmla="*/ 1406101 w 1406101"/>
                <a:gd name="connsiteY3" fmla="*/ 0 h 2858903"/>
                <a:gd name="connsiteX0" fmla="*/ 1406101 w 1406101"/>
                <a:gd name="connsiteY0" fmla="*/ 0 h 2226118"/>
                <a:gd name="connsiteX1" fmla="*/ 858609 w 1406101"/>
                <a:gd name="connsiteY1" fmla="*/ 2226118 h 2226118"/>
                <a:gd name="connsiteX2" fmla="*/ 0 w 1406101"/>
                <a:gd name="connsiteY2" fmla="*/ 1005574 h 2226118"/>
                <a:gd name="connsiteX3" fmla="*/ 1406101 w 1406101"/>
                <a:gd name="connsiteY3" fmla="*/ 0 h 2226118"/>
                <a:gd name="connsiteX0" fmla="*/ 1408997 w 1408997"/>
                <a:gd name="connsiteY0" fmla="*/ 800804 h 1220544"/>
                <a:gd name="connsiteX1" fmla="*/ 858609 w 1408997"/>
                <a:gd name="connsiteY1" fmla="*/ 1220544 h 1220544"/>
                <a:gd name="connsiteX2" fmla="*/ 0 w 1408997"/>
                <a:gd name="connsiteY2" fmla="*/ 0 h 1220544"/>
                <a:gd name="connsiteX3" fmla="*/ 1408997 w 1408997"/>
                <a:gd name="connsiteY3" fmla="*/ 800804 h 1220544"/>
                <a:gd name="connsiteX0" fmla="*/ 2212062 w 2212062"/>
                <a:gd name="connsiteY0" fmla="*/ 1981504 h 2401244"/>
                <a:gd name="connsiteX1" fmla="*/ 1661674 w 2212062"/>
                <a:gd name="connsiteY1" fmla="*/ 2401244 h 2401244"/>
                <a:gd name="connsiteX2" fmla="*/ 0 w 2212062"/>
                <a:gd name="connsiteY2" fmla="*/ 0 h 2401244"/>
                <a:gd name="connsiteX3" fmla="*/ 2212062 w 2212062"/>
                <a:gd name="connsiteY3" fmla="*/ 1981504 h 2401244"/>
                <a:gd name="connsiteX0" fmla="*/ 1559086 w 1661674"/>
                <a:gd name="connsiteY0" fmla="*/ 877817 h 2401244"/>
                <a:gd name="connsiteX1" fmla="*/ 1661674 w 1661674"/>
                <a:gd name="connsiteY1" fmla="*/ 2401244 h 2401244"/>
                <a:gd name="connsiteX2" fmla="*/ 0 w 1661674"/>
                <a:gd name="connsiteY2" fmla="*/ 0 h 2401244"/>
                <a:gd name="connsiteX3" fmla="*/ 1559086 w 1661674"/>
                <a:gd name="connsiteY3" fmla="*/ 877817 h 2401244"/>
                <a:gd name="connsiteX0" fmla="*/ 747378 w 849966"/>
                <a:gd name="connsiteY0" fmla="*/ 0 h 1523427"/>
                <a:gd name="connsiteX1" fmla="*/ 849966 w 849966"/>
                <a:gd name="connsiteY1" fmla="*/ 1523427 h 1523427"/>
                <a:gd name="connsiteX2" fmla="*/ 0 w 849966"/>
                <a:gd name="connsiteY2" fmla="*/ 308777 h 1523427"/>
                <a:gd name="connsiteX3" fmla="*/ 747378 w 849966"/>
                <a:gd name="connsiteY3" fmla="*/ 0 h 1523427"/>
                <a:gd name="connsiteX0" fmla="*/ 747378 w 747378"/>
                <a:gd name="connsiteY0" fmla="*/ 0 h 936076"/>
                <a:gd name="connsiteX1" fmla="*/ 599517 w 747378"/>
                <a:gd name="connsiteY1" fmla="*/ 936076 h 936076"/>
                <a:gd name="connsiteX2" fmla="*/ 0 w 747378"/>
                <a:gd name="connsiteY2" fmla="*/ 308777 h 936076"/>
                <a:gd name="connsiteX3" fmla="*/ 747378 w 747378"/>
                <a:gd name="connsiteY3" fmla="*/ 0 h 936076"/>
                <a:gd name="connsiteX0" fmla="*/ 440102 w 440102"/>
                <a:gd name="connsiteY0" fmla="*/ 0 h 936076"/>
                <a:gd name="connsiteX1" fmla="*/ 292241 w 440102"/>
                <a:gd name="connsiteY1" fmla="*/ 936076 h 936076"/>
                <a:gd name="connsiteX2" fmla="*/ 0 w 440102"/>
                <a:gd name="connsiteY2" fmla="*/ 88493 h 936076"/>
                <a:gd name="connsiteX3" fmla="*/ 440102 w 440102"/>
                <a:gd name="connsiteY3" fmla="*/ 0 h 936076"/>
                <a:gd name="connsiteX0" fmla="*/ 1024450 w 1024450"/>
                <a:gd name="connsiteY0" fmla="*/ 144791 h 1080867"/>
                <a:gd name="connsiteX1" fmla="*/ 876589 w 1024450"/>
                <a:gd name="connsiteY1" fmla="*/ 1080867 h 1080867"/>
                <a:gd name="connsiteX2" fmla="*/ 0 w 1024450"/>
                <a:gd name="connsiteY2" fmla="*/ 0 h 1080867"/>
                <a:gd name="connsiteX3" fmla="*/ 1024450 w 1024450"/>
                <a:gd name="connsiteY3" fmla="*/ 144791 h 1080867"/>
                <a:gd name="connsiteX0" fmla="*/ 1024450 w 1024450"/>
                <a:gd name="connsiteY0" fmla="*/ 144791 h 1283588"/>
                <a:gd name="connsiteX1" fmla="*/ 876589 w 1024450"/>
                <a:gd name="connsiteY1" fmla="*/ 1080867 h 1283588"/>
                <a:gd name="connsiteX2" fmla="*/ 530451 w 1024450"/>
                <a:gd name="connsiteY2" fmla="*/ 1283579 h 1283588"/>
                <a:gd name="connsiteX3" fmla="*/ 0 w 1024450"/>
                <a:gd name="connsiteY3" fmla="*/ 0 h 1283588"/>
                <a:gd name="connsiteX4" fmla="*/ 1024450 w 1024450"/>
                <a:gd name="connsiteY4" fmla="*/ 144791 h 1283588"/>
                <a:gd name="connsiteX0" fmla="*/ 857971 w 876589"/>
                <a:gd name="connsiteY0" fmla="*/ 0 h 1293010"/>
                <a:gd name="connsiteX1" fmla="*/ 876589 w 876589"/>
                <a:gd name="connsiteY1" fmla="*/ 1090289 h 1293010"/>
                <a:gd name="connsiteX2" fmla="*/ 530451 w 876589"/>
                <a:gd name="connsiteY2" fmla="*/ 1293001 h 1293010"/>
                <a:gd name="connsiteX3" fmla="*/ 0 w 876589"/>
                <a:gd name="connsiteY3" fmla="*/ 9422 h 1293010"/>
                <a:gd name="connsiteX4" fmla="*/ 857971 w 876589"/>
                <a:gd name="connsiteY4" fmla="*/ 0 h 1293010"/>
                <a:gd name="connsiteX0" fmla="*/ 857971 w 1598506"/>
                <a:gd name="connsiteY0" fmla="*/ 0 h 1359951"/>
                <a:gd name="connsiteX1" fmla="*/ 1598506 w 1598506"/>
                <a:gd name="connsiteY1" fmla="*/ 1359951 h 1359951"/>
                <a:gd name="connsiteX2" fmla="*/ 530451 w 1598506"/>
                <a:gd name="connsiteY2" fmla="*/ 1293001 h 1359951"/>
                <a:gd name="connsiteX3" fmla="*/ 0 w 1598506"/>
                <a:gd name="connsiteY3" fmla="*/ 9422 h 1359951"/>
                <a:gd name="connsiteX4" fmla="*/ 857971 w 1598506"/>
                <a:gd name="connsiteY4" fmla="*/ 0 h 1359951"/>
                <a:gd name="connsiteX0" fmla="*/ 857971 w 1598506"/>
                <a:gd name="connsiteY0" fmla="*/ 0 h 1359951"/>
                <a:gd name="connsiteX1" fmla="*/ 1598506 w 1598506"/>
                <a:gd name="connsiteY1" fmla="*/ 1359951 h 1359951"/>
                <a:gd name="connsiteX2" fmla="*/ 787829 w 1598506"/>
                <a:gd name="connsiteY2" fmla="*/ 727355 h 1359951"/>
                <a:gd name="connsiteX3" fmla="*/ 0 w 1598506"/>
                <a:gd name="connsiteY3" fmla="*/ 9422 h 1359951"/>
                <a:gd name="connsiteX4" fmla="*/ 857971 w 1598506"/>
                <a:gd name="connsiteY4" fmla="*/ 0 h 1359951"/>
                <a:gd name="connsiteX0" fmla="*/ 857971 w 1598506"/>
                <a:gd name="connsiteY0" fmla="*/ 0 h 1359951"/>
                <a:gd name="connsiteX1" fmla="*/ 1598506 w 1598506"/>
                <a:gd name="connsiteY1" fmla="*/ 1359951 h 1359951"/>
                <a:gd name="connsiteX2" fmla="*/ 846119 w 1598506"/>
                <a:gd name="connsiteY2" fmla="*/ 631780 h 1359951"/>
                <a:gd name="connsiteX3" fmla="*/ 0 w 1598506"/>
                <a:gd name="connsiteY3" fmla="*/ 9422 h 1359951"/>
                <a:gd name="connsiteX4" fmla="*/ 857971 w 1598506"/>
                <a:gd name="connsiteY4" fmla="*/ 0 h 1359951"/>
                <a:gd name="connsiteX0" fmla="*/ 857971 w 1598506"/>
                <a:gd name="connsiteY0" fmla="*/ 0 h 1359951"/>
                <a:gd name="connsiteX1" fmla="*/ 1598506 w 1598506"/>
                <a:gd name="connsiteY1" fmla="*/ 1359951 h 1359951"/>
                <a:gd name="connsiteX2" fmla="*/ 818466 w 1598506"/>
                <a:gd name="connsiteY2" fmla="*/ 676183 h 1359951"/>
                <a:gd name="connsiteX3" fmla="*/ 0 w 1598506"/>
                <a:gd name="connsiteY3" fmla="*/ 9422 h 1359951"/>
                <a:gd name="connsiteX4" fmla="*/ 857971 w 1598506"/>
                <a:gd name="connsiteY4" fmla="*/ 0 h 1359951"/>
                <a:gd name="connsiteX0" fmla="*/ 857971 w 963139"/>
                <a:gd name="connsiteY0" fmla="*/ 0 h 3076744"/>
                <a:gd name="connsiteX1" fmla="*/ 963139 w 963139"/>
                <a:gd name="connsiteY1" fmla="*/ 3076744 h 3076744"/>
                <a:gd name="connsiteX2" fmla="*/ 818466 w 963139"/>
                <a:gd name="connsiteY2" fmla="*/ 676183 h 3076744"/>
                <a:gd name="connsiteX3" fmla="*/ 0 w 963139"/>
                <a:gd name="connsiteY3" fmla="*/ 9422 h 3076744"/>
                <a:gd name="connsiteX4" fmla="*/ 857971 w 963139"/>
                <a:gd name="connsiteY4" fmla="*/ 0 h 3076744"/>
                <a:gd name="connsiteX0" fmla="*/ 857971 w 963139"/>
                <a:gd name="connsiteY0" fmla="*/ 0 h 3076744"/>
                <a:gd name="connsiteX1" fmla="*/ 963139 w 963139"/>
                <a:gd name="connsiteY1" fmla="*/ 3076744 h 3076744"/>
                <a:gd name="connsiteX2" fmla="*/ 322328 w 963139"/>
                <a:gd name="connsiteY2" fmla="*/ 1031505 h 3076744"/>
                <a:gd name="connsiteX3" fmla="*/ 0 w 963139"/>
                <a:gd name="connsiteY3" fmla="*/ 9422 h 3076744"/>
                <a:gd name="connsiteX4" fmla="*/ 857971 w 963139"/>
                <a:gd name="connsiteY4" fmla="*/ 0 h 3076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139" h="3076744">
                  <a:moveTo>
                    <a:pt x="857971" y="0"/>
                  </a:moveTo>
                  <a:lnTo>
                    <a:pt x="963139" y="3076744"/>
                  </a:lnTo>
                  <a:cubicBezTo>
                    <a:pt x="953703" y="3075132"/>
                    <a:pt x="331764" y="1033117"/>
                    <a:pt x="322328" y="1031505"/>
                  </a:cubicBezTo>
                  <a:lnTo>
                    <a:pt x="0" y="9422"/>
                  </a:lnTo>
                  <a:lnTo>
                    <a:pt x="857971" y="0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 dirty="0">
                <a:solidFill>
                  <a:prstClr val="white"/>
                </a:solidFill>
              </a:endParaRPr>
            </a:p>
          </p:txBody>
        </p:sp>
        <p:sp>
          <p:nvSpPr>
            <p:cNvPr id="23" name="Right Triangle 9"/>
            <p:cNvSpPr/>
            <p:nvPr/>
          </p:nvSpPr>
          <p:spPr>
            <a:xfrm rot="16736933">
              <a:off x="7957451" y="3899614"/>
              <a:ext cx="389311" cy="704851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4500964"/>
                <a:gd name="connsiteY0" fmla="*/ 639934 h 2894479"/>
                <a:gd name="connsiteX1" fmla="*/ 1547560 w 4500964"/>
                <a:gd name="connsiteY1" fmla="*/ 0 h 2894479"/>
                <a:gd name="connsiteX2" fmla="*/ 4500934 w 4500964"/>
                <a:gd name="connsiteY2" fmla="*/ 2894478 h 2894479"/>
                <a:gd name="connsiteX3" fmla="*/ 0 w 4500964"/>
                <a:gd name="connsiteY3" fmla="*/ 639934 h 2894479"/>
                <a:gd name="connsiteX0" fmla="*/ 0 w 6241002"/>
                <a:gd name="connsiteY0" fmla="*/ 4942577 h 7197122"/>
                <a:gd name="connsiteX1" fmla="*/ 6241005 w 6241002"/>
                <a:gd name="connsiteY1" fmla="*/ 2 h 7197122"/>
                <a:gd name="connsiteX2" fmla="*/ 4500934 w 6241002"/>
                <a:gd name="connsiteY2" fmla="*/ 7197121 h 7197122"/>
                <a:gd name="connsiteX3" fmla="*/ 0 w 6241002"/>
                <a:gd name="connsiteY3" fmla="*/ 4942577 h 7197122"/>
                <a:gd name="connsiteX0" fmla="*/ 0 w 6241002"/>
                <a:gd name="connsiteY0" fmla="*/ 4942577 h 7197122"/>
                <a:gd name="connsiteX1" fmla="*/ 2819951 w 6241002"/>
                <a:gd name="connsiteY1" fmla="*/ 2743592 h 7197122"/>
                <a:gd name="connsiteX2" fmla="*/ 6241005 w 6241002"/>
                <a:gd name="connsiteY2" fmla="*/ 2 h 7197122"/>
                <a:gd name="connsiteX3" fmla="*/ 4500934 w 6241002"/>
                <a:gd name="connsiteY3" fmla="*/ 7197121 h 7197122"/>
                <a:gd name="connsiteX4" fmla="*/ 0 w 6241002"/>
                <a:gd name="connsiteY4" fmla="*/ 4942577 h 7197122"/>
                <a:gd name="connsiteX0" fmla="*/ 0 w 6241002"/>
                <a:gd name="connsiteY0" fmla="*/ 5778721 h 8033266"/>
                <a:gd name="connsiteX1" fmla="*/ 431963 w 6241002"/>
                <a:gd name="connsiteY1" fmla="*/ 1 h 8033266"/>
                <a:gd name="connsiteX2" fmla="*/ 6241005 w 6241002"/>
                <a:gd name="connsiteY2" fmla="*/ 836146 h 8033266"/>
                <a:gd name="connsiteX3" fmla="*/ 4500934 w 6241002"/>
                <a:gd name="connsiteY3" fmla="*/ 8033265 h 8033266"/>
                <a:gd name="connsiteX4" fmla="*/ 0 w 6241002"/>
                <a:gd name="connsiteY4" fmla="*/ 5778721 h 8033266"/>
                <a:gd name="connsiteX0" fmla="*/ 1445726 w 5809037"/>
                <a:gd name="connsiteY0" fmla="*/ 7963719 h 8033266"/>
                <a:gd name="connsiteX1" fmla="*/ -2 w 5809037"/>
                <a:gd name="connsiteY1" fmla="*/ 1 h 8033266"/>
                <a:gd name="connsiteX2" fmla="*/ 5809040 w 5809037"/>
                <a:gd name="connsiteY2" fmla="*/ 836146 h 8033266"/>
                <a:gd name="connsiteX3" fmla="*/ 4068969 w 5809037"/>
                <a:gd name="connsiteY3" fmla="*/ 8033265 h 8033266"/>
                <a:gd name="connsiteX4" fmla="*/ 1445726 w 5809037"/>
                <a:gd name="connsiteY4" fmla="*/ 7963719 h 8033266"/>
                <a:gd name="connsiteX0" fmla="*/ 2105842 w 5809037"/>
                <a:gd name="connsiteY0" fmla="*/ 10752502 h 10752508"/>
                <a:gd name="connsiteX1" fmla="*/ -2 w 5809037"/>
                <a:gd name="connsiteY1" fmla="*/ 1 h 10752508"/>
                <a:gd name="connsiteX2" fmla="*/ 5809040 w 5809037"/>
                <a:gd name="connsiteY2" fmla="*/ 836146 h 10752508"/>
                <a:gd name="connsiteX3" fmla="*/ 4068969 w 5809037"/>
                <a:gd name="connsiteY3" fmla="*/ 8033265 h 10752508"/>
                <a:gd name="connsiteX4" fmla="*/ 2105842 w 5809037"/>
                <a:gd name="connsiteY4" fmla="*/ 10752502 h 10752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9037" h="10752508">
                  <a:moveTo>
                    <a:pt x="2105842" y="10752502"/>
                  </a:moveTo>
                  <a:lnTo>
                    <a:pt x="-2" y="1"/>
                  </a:lnTo>
                  <a:lnTo>
                    <a:pt x="5809040" y="836146"/>
                  </a:lnTo>
                  <a:cubicBezTo>
                    <a:pt x="5797818" y="837209"/>
                    <a:pt x="4080191" y="8032202"/>
                    <a:pt x="4068969" y="8033265"/>
                  </a:cubicBezTo>
                  <a:lnTo>
                    <a:pt x="2105842" y="10752502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24" name="Right Triangle 9"/>
            <p:cNvSpPr/>
            <p:nvPr/>
          </p:nvSpPr>
          <p:spPr>
            <a:xfrm rot="16842692">
              <a:off x="8140673" y="3118766"/>
              <a:ext cx="3700854" cy="4766038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0 w 2789556"/>
                <a:gd name="connsiteY0" fmla="*/ 3645875 h 3645875"/>
                <a:gd name="connsiteX1" fmla="*/ 231449 w 2789556"/>
                <a:gd name="connsiteY1" fmla="*/ 0 h 3645875"/>
                <a:gd name="connsiteX2" fmla="*/ 2789556 w 2789556"/>
                <a:gd name="connsiteY2" fmla="*/ 3645875 h 3645875"/>
                <a:gd name="connsiteX3" fmla="*/ 0 w 2789556"/>
                <a:gd name="connsiteY3" fmla="*/ 3645875 h 3645875"/>
                <a:gd name="connsiteX0" fmla="*/ 0 w 2789556"/>
                <a:gd name="connsiteY0" fmla="*/ 3645875 h 3645875"/>
                <a:gd name="connsiteX1" fmla="*/ 200291 w 2789556"/>
                <a:gd name="connsiteY1" fmla="*/ 575499 h 3645875"/>
                <a:gd name="connsiteX2" fmla="*/ 231449 w 2789556"/>
                <a:gd name="connsiteY2" fmla="*/ 0 h 3645875"/>
                <a:gd name="connsiteX3" fmla="*/ 2789556 w 2789556"/>
                <a:gd name="connsiteY3" fmla="*/ 3645875 h 3645875"/>
                <a:gd name="connsiteX4" fmla="*/ 0 w 2789556"/>
                <a:gd name="connsiteY4" fmla="*/ 3645875 h 3645875"/>
                <a:gd name="connsiteX0" fmla="*/ 84744 w 2874300"/>
                <a:gd name="connsiteY0" fmla="*/ 3701585 h 3701585"/>
                <a:gd name="connsiteX1" fmla="*/ 0 w 2874300"/>
                <a:gd name="connsiteY1" fmla="*/ 0 h 3701585"/>
                <a:gd name="connsiteX2" fmla="*/ 316193 w 2874300"/>
                <a:gd name="connsiteY2" fmla="*/ 55710 h 3701585"/>
                <a:gd name="connsiteX3" fmla="*/ 2874300 w 2874300"/>
                <a:gd name="connsiteY3" fmla="*/ 3701585 h 3701585"/>
                <a:gd name="connsiteX4" fmla="*/ 84744 w 2874300"/>
                <a:gd name="connsiteY4" fmla="*/ 3701585 h 3701585"/>
                <a:gd name="connsiteX0" fmla="*/ 84744 w 2874300"/>
                <a:gd name="connsiteY0" fmla="*/ 3701585 h 3701585"/>
                <a:gd name="connsiteX1" fmla="*/ 0 w 2874300"/>
                <a:gd name="connsiteY1" fmla="*/ 0 h 3701585"/>
                <a:gd name="connsiteX2" fmla="*/ 361761 w 2874300"/>
                <a:gd name="connsiteY2" fmla="*/ 416004 h 3701585"/>
                <a:gd name="connsiteX3" fmla="*/ 2874300 w 2874300"/>
                <a:gd name="connsiteY3" fmla="*/ 3701585 h 3701585"/>
                <a:gd name="connsiteX4" fmla="*/ 84744 w 2874300"/>
                <a:gd name="connsiteY4" fmla="*/ 3701585 h 3701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4300" h="3701585">
                  <a:moveTo>
                    <a:pt x="84744" y="3701585"/>
                  </a:moveTo>
                  <a:lnTo>
                    <a:pt x="0" y="0"/>
                  </a:lnTo>
                  <a:lnTo>
                    <a:pt x="361761" y="416004"/>
                  </a:lnTo>
                  <a:lnTo>
                    <a:pt x="2874300" y="3701585"/>
                  </a:lnTo>
                  <a:lnTo>
                    <a:pt x="84744" y="3701585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25" name="Right Triangle 9"/>
            <p:cNvSpPr/>
            <p:nvPr/>
          </p:nvSpPr>
          <p:spPr>
            <a:xfrm rot="600095">
              <a:off x="6516893" y="6682174"/>
              <a:ext cx="299550" cy="401594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7560" h="1484650">
                  <a:moveTo>
                    <a:pt x="0" y="639934"/>
                  </a:moveTo>
                  <a:lnTo>
                    <a:pt x="1547560" y="0"/>
                  </a:lnTo>
                  <a:cubicBezTo>
                    <a:pt x="1536338" y="1063"/>
                    <a:pt x="666927" y="1483587"/>
                    <a:pt x="655705" y="1484650"/>
                  </a:cubicBezTo>
                  <a:lnTo>
                    <a:pt x="0" y="63993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26" name="Right Triangle 9"/>
            <p:cNvSpPr/>
            <p:nvPr/>
          </p:nvSpPr>
          <p:spPr>
            <a:xfrm rot="12339474">
              <a:off x="10790199" y="1861145"/>
              <a:ext cx="299550" cy="401594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7560" h="1484650">
                  <a:moveTo>
                    <a:pt x="0" y="639934"/>
                  </a:moveTo>
                  <a:lnTo>
                    <a:pt x="1547560" y="0"/>
                  </a:lnTo>
                  <a:cubicBezTo>
                    <a:pt x="1536338" y="1063"/>
                    <a:pt x="666927" y="1483587"/>
                    <a:pt x="655705" y="1484650"/>
                  </a:cubicBezTo>
                  <a:lnTo>
                    <a:pt x="0" y="63993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27" name="Right Triangle 9"/>
            <p:cNvSpPr/>
            <p:nvPr/>
          </p:nvSpPr>
          <p:spPr>
            <a:xfrm rot="17042516">
              <a:off x="10347842" y="2679051"/>
              <a:ext cx="299550" cy="401594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7560" h="1484650">
                  <a:moveTo>
                    <a:pt x="0" y="639934"/>
                  </a:moveTo>
                  <a:lnTo>
                    <a:pt x="1547560" y="0"/>
                  </a:lnTo>
                  <a:cubicBezTo>
                    <a:pt x="1536338" y="1063"/>
                    <a:pt x="666927" y="1483587"/>
                    <a:pt x="655705" y="1484650"/>
                  </a:cubicBezTo>
                  <a:lnTo>
                    <a:pt x="0" y="63993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28" name="Right Triangle 9"/>
            <p:cNvSpPr/>
            <p:nvPr/>
          </p:nvSpPr>
          <p:spPr>
            <a:xfrm rot="6485821">
              <a:off x="9818495" y="2504417"/>
              <a:ext cx="209097" cy="150671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4500964"/>
                <a:gd name="connsiteY0" fmla="*/ 639934 h 2894479"/>
                <a:gd name="connsiteX1" fmla="*/ 1547560 w 4500964"/>
                <a:gd name="connsiteY1" fmla="*/ 0 h 2894479"/>
                <a:gd name="connsiteX2" fmla="*/ 4500934 w 4500964"/>
                <a:gd name="connsiteY2" fmla="*/ 2894478 h 2894479"/>
                <a:gd name="connsiteX3" fmla="*/ 0 w 4500964"/>
                <a:gd name="connsiteY3" fmla="*/ 639934 h 2894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0964" h="2894479">
                  <a:moveTo>
                    <a:pt x="0" y="639934"/>
                  </a:moveTo>
                  <a:lnTo>
                    <a:pt x="1547560" y="0"/>
                  </a:lnTo>
                  <a:cubicBezTo>
                    <a:pt x="1536338" y="1063"/>
                    <a:pt x="4512156" y="2893415"/>
                    <a:pt x="4500934" y="2894478"/>
                  </a:cubicBezTo>
                  <a:lnTo>
                    <a:pt x="0" y="63993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29" name="Right Triangle 9"/>
            <p:cNvSpPr/>
            <p:nvPr/>
          </p:nvSpPr>
          <p:spPr>
            <a:xfrm rot="18779178">
              <a:off x="7983970" y="5398879"/>
              <a:ext cx="560019" cy="352259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4500964"/>
                <a:gd name="connsiteY0" fmla="*/ 639934 h 2894479"/>
                <a:gd name="connsiteX1" fmla="*/ 1547560 w 4500964"/>
                <a:gd name="connsiteY1" fmla="*/ 0 h 2894479"/>
                <a:gd name="connsiteX2" fmla="*/ 4500934 w 4500964"/>
                <a:gd name="connsiteY2" fmla="*/ 2894478 h 2894479"/>
                <a:gd name="connsiteX3" fmla="*/ 0 w 4500964"/>
                <a:gd name="connsiteY3" fmla="*/ 639934 h 2894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0964" h="2894479">
                  <a:moveTo>
                    <a:pt x="0" y="639934"/>
                  </a:moveTo>
                  <a:lnTo>
                    <a:pt x="1547560" y="0"/>
                  </a:lnTo>
                  <a:cubicBezTo>
                    <a:pt x="1536338" y="1063"/>
                    <a:pt x="4512156" y="2893415"/>
                    <a:pt x="4500934" y="2894478"/>
                  </a:cubicBezTo>
                  <a:lnTo>
                    <a:pt x="0" y="63993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30" name="Right Triangle 9"/>
            <p:cNvSpPr/>
            <p:nvPr/>
          </p:nvSpPr>
          <p:spPr>
            <a:xfrm rot="11869388">
              <a:off x="8598233" y="2110231"/>
              <a:ext cx="316288" cy="288965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4500964"/>
                <a:gd name="connsiteY0" fmla="*/ 639934 h 2894479"/>
                <a:gd name="connsiteX1" fmla="*/ 1547560 w 4500964"/>
                <a:gd name="connsiteY1" fmla="*/ 0 h 2894479"/>
                <a:gd name="connsiteX2" fmla="*/ 4500934 w 4500964"/>
                <a:gd name="connsiteY2" fmla="*/ 2894478 h 2894479"/>
                <a:gd name="connsiteX3" fmla="*/ 0 w 4500964"/>
                <a:gd name="connsiteY3" fmla="*/ 639934 h 2894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0964" h="2894479">
                  <a:moveTo>
                    <a:pt x="0" y="639934"/>
                  </a:moveTo>
                  <a:lnTo>
                    <a:pt x="1547560" y="0"/>
                  </a:lnTo>
                  <a:cubicBezTo>
                    <a:pt x="1536338" y="1063"/>
                    <a:pt x="4512156" y="2893415"/>
                    <a:pt x="4500934" y="2894478"/>
                  </a:cubicBezTo>
                  <a:lnTo>
                    <a:pt x="0" y="63993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31" name="Right Triangle 9"/>
            <p:cNvSpPr/>
            <p:nvPr/>
          </p:nvSpPr>
          <p:spPr>
            <a:xfrm rot="19451475">
              <a:off x="8136872" y="3337944"/>
              <a:ext cx="1521379" cy="2694834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759006"/>
                <a:gd name="connsiteY0" fmla="*/ 0 h 1459402"/>
                <a:gd name="connsiteX1" fmla="*/ 1759006 w 1759006"/>
                <a:gd name="connsiteY1" fmla="*/ 1459402 h 1459402"/>
                <a:gd name="connsiteX2" fmla="*/ 0 w 1759006"/>
                <a:gd name="connsiteY2" fmla="*/ 1005574 h 1459402"/>
                <a:gd name="connsiteX3" fmla="*/ 1406101 w 1759006"/>
                <a:gd name="connsiteY3" fmla="*/ 0 h 1459402"/>
                <a:gd name="connsiteX0" fmla="*/ 1808778 w 1808778"/>
                <a:gd name="connsiteY0" fmla="*/ 0 h 1733165"/>
                <a:gd name="connsiteX1" fmla="*/ 1759006 w 1808778"/>
                <a:gd name="connsiteY1" fmla="*/ 1733165 h 1733165"/>
                <a:gd name="connsiteX2" fmla="*/ 0 w 1808778"/>
                <a:gd name="connsiteY2" fmla="*/ 1279337 h 1733165"/>
                <a:gd name="connsiteX3" fmla="*/ 1808778 w 1808778"/>
                <a:gd name="connsiteY3" fmla="*/ 0 h 1733165"/>
                <a:gd name="connsiteX0" fmla="*/ 1550525 w 1550525"/>
                <a:gd name="connsiteY0" fmla="*/ 0 h 2746459"/>
                <a:gd name="connsiteX1" fmla="*/ 1500753 w 1550525"/>
                <a:gd name="connsiteY1" fmla="*/ 1733165 h 2746459"/>
                <a:gd name="connsiteX2" fmla="*/ 0 w 1550525"/>
                <a:gd name="connsiteY2" fmla="*/ 2746459 h 2746459"/>
                <a:gd name="connsiteX3" fmla="*/ 1550525 w 1550525"/>
                <a:gd name="connsiteY3" fmla="*/ 0 h 2746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0525" h="2746459">
                  <a:moveTo>
                    <a:pt x="1550525" y="0"/>
                  </a:moveTo>
                  <a:lnTo>
                    <a:pt x="1500753" y="1733165"/>
                  </a:lnTo>
                  <a:lnTo>
                    <a:pt x="0" y="2746459"/>
                  </a:lnTo>
                  <a:lnTo>
                    <a:pt x="1550525" y="0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32" name="Right Triangle 9"/>
            <p:cNvSpPr/>
            <p:nvPr/>
          </p:nvSpPr>
          <p:spPr>
            <a:xfrm rot="17249741">
              <a:off x="9796488" y="4699826"/>
              <a:ext cx="3647602" cy="1957858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4500964"/>
                <a:gd name="connsiteY0" fmla="*/ 639934 h 2894479"/>
                <a:gd name="connsiteX1" fmla="*/ 1547560 w 4500964"/>
                <a:gd name="connsiteY1" fmla="*/ 0 h 2894479"/>
                <a:gd name="connsiteX2" fmla="*/ 4500934 w 4500964"/>
                <a:gd name="connsiteY2" fmla="*/ 2894478 h 2894479"/>
                <a:gd name="connsiteX3" fmla="*/ 0 w 4500964"/>
                <a:gd name="connsiteY3" fmla="*/ 639934 h 2894479"/>
                <a:gd name="connsiteX0" fmla="*/ 0 w 7897807"/>
                <a:gd name="connsiteY0" fmla="*/ 3633787 h 3633788"/>
                <a:gd name="connsiteX1" fmla="*/ 4944403 w 7897807"/>
                <a:gd name="connsiteY1" fmla="*/ 0 h 3633788"/>
                <a:gd name="connsiteX2" fmla="*/ 7897777 w 7897807"/>
                <a:gd name="connsiteY2" fmla="*/ 2894478 h 3633788"/>
                <a:gd name="connsiteX3" fmla="*/ 0 w 7897807"/>
                <a:gd name="connsiteY3" fmla="*/ 3633787 h 3633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97807" h="3633788">
                  <a:moveTo>
                    <a:pt x="0" y="3633787"/>
                  </a:moveTo>
                  <a:lnTo>
                    <a:pt x="4944403" y="0"/>
                  </a:lnTo>
                  <a:cubicBezTo>
                    <a:pt x="4933181" y="1063"/>
                    <a:pt x="7908999" y="2893415"/>
                    <a:pt x="7897777" y="2894478"/>
                  </a:cubicBezTo>
                  <a:lnTo>
                    <a:pt x="0" y="3633787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33" name="Right Triangle 9"/>
            <p:cNvSpPr/>
            <p:nvPr/>
          </p:nvSpPr>
          <p:spPr>
            <a:xfrm rot="327492">
              <a:off x="11282716" y="2520228"/>
              <a:ext cx="675145" cy="631778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4500964"/>
                <a:gd name="connsiteY0" fmla="*/ 639934 h 2894479"/>
                <a:gd name="connsiteX1" fmla="*/ 1547560 w 4500964"/>
                <a:gd name="connsiteY1" fmla="*/ 0 h 2894479"/>
                <a:gd name="connsiteX2" fmla="*/ 4500934 w 4500964"/>
                <a:gd name="connsiteY2" fmla="*/ 2894478 h 2894479"/>
                <a:gd name="connsiteX3" fmla="*/ 0 w 4500964"/>
                <a:gd name="connsiteY3" fmla="*/ 639934 h 2894479"/>
                <a:gd name="connsiteX0" fmla="*/ 0 w 4500964"/>
                <a:gd name="connsiteY0" fmla="*/ 639934 h 2894479"/>
                <a:gd name="connsiteX1" fmla="*/ 797731 w 4500964"/>
                <a:gd name="connsiteY1" fmla="*/ 359438 h 2894479"/>
                <a:gd name="connsiteX2" fmla="*/ 1547560 w 4500964"/>
                <a:gd name="connsiteY2" fmla="*/ 0 h 2894479"/>
                <a:gd name="connsiteX3" fmla="*/ 4500934 w 4500964"/>
                <a:gd name="connsiteY3" fmla="*/ 2894478 h 2894479"/>
                <a:gd name="connsiteX4" fmla="*/ 0 w 4500964"/>
                <a:gd name="connsiteY4" fmla="*/ 639934 h 2894479"/>
                <a:gd name="connsiteX0" fmla="*/ 2153973 w 6654937"/>
                <a:gd name="connsiteY0" fmla="*/ 2742132 h 4996677"/>
                <a:gd name="connsiteX1" fmla="*/ 1 w 6654937"/>
                <a:gd name="connsiteY1" fmla="*/ 2 h 4996677"/>
                <a:gd name="connsiteX2" fmla="*/ 3701533 w 6654937"/>
                <a:gd name="connsiteY2" fmla="*/ 2102198 h 4996677"/>
                <a:gd name="connsiteX3" fmla="*/ 6654907 w 6654937"/>
                <a:gd name="connsiteY3" fmla="*/ 4996676 h 4996677"/>
                <a:gd name="connsiteX4" fmla="*/ 2153973 w 6654937"/>
                <a:gd name="connsiteY4" fmla="*/ 2742132 h 4996677"/>
                <a:gd name="connsiteX0" fmla="*/ 1137569 w 5638533"/>
                <a:gd name="connsiteY0" fmla="*/ 1521111 h 3775656"/>
                <a:gd name="connsiteX1" fmla="*/ 0 w 5638533"/>
                <a:gd name="connsiteY1" fmla="*/ -1 h 3775656"/>
                <a:gd name="connsiteX2" fmla="*/ 2685129 w 5638533"/>
                <a:gd name="connsiteY2" fmla="*/ 881177 h 3775656"/>
                <a:gd name="connsiteX3" fmla="*/ 5638503 w 5638533"/>
                <a:gd name="connsiteY3" fmla="*/ 3775655 h 3775656"/>
                <a:gd name="connsiteX4" fmla="*/ 1137569 w 5638533"/>
                <a:gd name="connsiteY4" fmla="*/ 1521111 h 377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533" h="3775656">
                  <a:moveTo>
                    <a:pt x="1137569" y="1521111"/>
                  </a:moveTo>
                  <a:lnTo>
                    <a:pt x="0" y="-1"/>
                  </a:lnTo>
                  <a:lnTo>
                    <a:pt x="2685129" y="881177"/>
                  </a:lnTo>
                  <a:cubicBezTo>
                    <a:pt x="2673907" y="882240"/>
                    <a:pt x="5649725" y="3774592"/>
                    <a:pt x="5638503" y="3775655"/>
                  </a:cubicBezTo>
                  <a:lnTo>
                    <a:pt x="1137569" y="1521111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34" name="Right Triangle 9"/>
            <p:cNvSpPr/>
            <p:nvPr/>
          </p:nvSpPr>
          <p:spPr>
            <a:xfrm rot="16842692">
              <a:off x="9062008" y="2868948"/>
              <a:ext cx="1855035" cy="2920539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406101"/>
                <a:gd name="connsiteY0" fmla="*/ 0 h 2858903"/>
                <a:gd name="connsiteX1" fmla="*/ 1294519 w 1406101"/>
                <a:gd name="connsiteY1" fmla="*/ 2858903 h 2858903"/>
                <a:gd name="connsiteX2" fmla="*/ 0 w 1406101"/>
                <a:gd name="connsiteY2" fmla="*/ 1005574 h 2858903"/>
                <a:gd name="connsiteX3" fmla="*/ 1406101 w 1406101"/>
                <a:gd name="connsiteY3" fmla="*/ 0 h 2858903"/>
                <a:gd name="connsiteX0" fmla="*/ 1406101 w 1406101"/>
                <a:gd name="connsiteY0" fmla="*/ 0 h 2226118"/>
                <a:gd name="connsiteX1" fmla="*/ 858609 w 1406101"/>
                <a:gd name="connsiteY1" fmla="*/ 2226118 h 2226118"/>
                <a:gd name="connsiteX2" fmla="*/ 0 w 1406101"/>
                <a:gd name="connsiteY2" fmla="*/ 1005574 h 2226118"/>
                <a:gd name="connsiteX3" fmla="*/ 1406101 w 1406101"/>
                <a:gd name="connsiteY3" fmla="*/ 0 h 2226118"/>
                <a:gd name="connsiteX0" fmla="*/ 1408997 w 1408997"/>
                <a:gd name="connsiteY0" fmla="*/ 800804 h 1220544"/>
                <a:gd name="connsiteX1" fmla="*/ 858609 w 1408997"/>
                <a:gd name="connsiteY1" fmla="*/ 1220544 h 1220544"/>
                <a:gd name="connsiteX2" fmla="*/ 0 w 1408997"/>
                <a:gd name="connsiteY2" fmla="*/ 0 h 1220544"/>
                <a:gd name="connsiteX3" fmla="*/ 1408997 w 1408997"/>
                <a:gd name="connsiteY3" fmla="*/ 800804 h 1220544"/>
                <a:gd name="connsiteX0" fmla="*/ 2212062 w 2212062"/>
                <a:gd name="connsiteY0" fmla="*/ 1981504 h 2401244"/>
                <a:gd name="connsiteX1" fmla="*/ 1661674 w 2212062"/>
                <a:gd name="connsiteY1" fmla="*/ 2401244 h 2401244"/>
                <a:gd name="connsiteX2" fmla="*/ 0 w 2212062"/>
                <a:gd name="connsiteY2" fmla="*/ 0 h 2401244"/>
                <a:gd name="connsiteX3" fmla="*/ 2212062 w 2212062"/>
                <a:gd name="connsiteY3" fmla="*/ 1981504 h 2401244"/>
                <a:gd name="connsiteX0" fmla="*/ 1559086 w 1661674"/>
                <a:gd name="connsiteY0" fmla="*/ 877817 h 2401244"/>
                <a:gd name="connsiteX1" fmla="*/ 1661674 w 1661674"/>
                <a:gd name="connsiteY1" fmla="*/ 2401244 h 2401244"/>
                <a:gd name="connsiteX2" fmla="*/ 0 w 1661674"/>
                <a:gd name="connsiteY2" fmla="*/ 0 h 2401244"/>
                <a:gd name="connsiteX3" fmla="*/ 1559086 w 1661674"/>
                <a:gd name="connsiteY3" fmla="*/ 877817 h 2401244"/>
                <a:gd name="connsiteX0" fmla="*/ 522039 w 624627"/>
                <a:gd name="connsiteY0" fmla="*/ 12416 h 1535843"/>
                <a:gd name="connsiteX1" fmla="*/ 624627 w 624627"/>
                <a:gd name="connsiteY1" fmla="*/ 1535843 h 1535843"/>
                <a:gd name="connsiteX2" fmla="*/ 0 w 624627"/>
                <a:gd name="connsiteY2" fmla="*/ 0 h 1535843"/>
                <a:gd name="connsiteX3" fmla="*/ 522039 w 624627"/>
                <a:gd name="connsiteY3" fmla="*/ 12416 h 1535843"/>
                <a:gd name="connsiteX0" fmla="*/ 501021 w 624627"/>
                <a:gd name="connsiteY0" fmla="*/ 0 h 1594740"/>
                <a:gd name="connsiteX1" fmla="*/ 624627 w 624627"/>
                <a:gd name="connsiteY1" fmla="*/ 1594740 h 1594740"/>
                <a:gd name="connsiteX2" fmla="*/ 0 w 624627"/>
                <a:gd name="connsiteY2" fmla="*/ 58897 h 1594740"/>
                <a:gd name="connsiteX3" fmla="*/ 501021 w 624627"/>
                <a:gd name="connsiteY3" fmla="*/ 0 h 1594740"/>
                <a:gd name="connsiteX0" fmla="*/ 501021 w 587696"/>
                <a:gd name="connsiteY0" fmla="*/ 0 h 1518908"/>
                <a:gd name="connsiteX1" fmla="*/ 587696 w 587696"/>
                <a:gd name="connsiteY1" fmla="*/ 1518908 h 1518908"/>
                <a:gd name="connsiteX2" fmla="*/ 0 w 587696"/>
                <a:gd name="connsiteY2" fmla="*/ 58897 h 1518908"/>
                <a:gd name="connsiteX3" fmla="*/ 501021 w 587696"/>
                <a:gd name="connsiteY3" fmla="*/ 0 h 1518908"/>
                <a:gd name="connsiteX0" fmla="*/ 562121 w 648796"/>
                <a:gd name="connsiteY0" fmla="*/ 0 h 1518908"/>
                <a:gd name="connsiteX1" fmla="*/ 648796 w 648796"/>
                <a:gd name="connsiteY1" fmla="*/ 1518908 h 1518908"/>
                <a:gd name="connsiteX2" fmla="*/ 0 w 648796"/>
                <a:gd name="connsiteY2" fmla="*/ 213503 h 1518908"/>
                <a:gd name="connsiteX3" fmla="*/ 562121 w 648796"/>
                <a:gd name="connsiteY3" fmla="*/ 0 h 1518908"/>
                <a:gd name="connsiteX0" fmla="*/ 463109 w 648796"/>
                <a:gd name="connsiteY0" fmla="*/ 0 h 1485121"/>
                <a:gd name="connsiteX1" fmla="*/ 648796 w 648796"/>
                <a:gd name="connsiteY1" fmla="*/ 1485121 h 1485121"/>
                <a:gd name="connsiteX2" fmla="*/ 0 w 648796"/>
                <a:gd name="connsiteY2" fmla="*/ 179716 h 1485121"/>
                <a:gd name="connsiteX3" fmla="*/ 463109 w 648796"/>
                <a:gd name="connsiteY3" fmla="*/ 0 h 1485121"/>
                <a:gd name="connsiteX0" fmla="*/ 546603 w 648796"/>
                <a:gd name="connsiteY0" fmla="*/ 0 h 1561145"/>
                <a:gd name="connsiteX1" fmla="*/ 648796 w 648796"/>
                <a:gd name="connsiteY1" fmla="*/ 1561145 h 1561145"/>
                <a:gd name="connsiteX2" fmla="*/ 0 w 648796"/>
                <a:gd name="connsiteY2" fmla="*/ 255740 h 1561145"/>
                <a:gd name="connsiteX3" fmla="*/ 546603 w 648796"/>
                <a:gd name="connsiteY3" fmla="*/ 0 h 1561145"/>
                <a:gd name="connsiteX0" fmla="*/ 457609 w 559802"/>
                <a:gd name="connsiteY0" fmla="*/ 0 h 1561145"/>
                <a:gd name="connsiteX1" fmla="*/ 559802 w 559802"/>
                <a:gd name="connsiteY1" fmla="*/ 1561145 h 1561145"/>
                <a:gd name="connsiteX2" fmla="*/ 0 w 559802"/>
                <a:gd name="connsiteY2" fmla="*/ 208790 h 1561145"/>
                <a:gd name="connsiteX3" fmla="*/ 457609 w 559802"/>
                <a:gd name="connsiteY3" fmla="*/ 0 h 1561145"/>
                <a:gd name="connsiteX0" fmla="*/ 457609 w 1174767"/>
                <a:gd name="connsiteY0" fmla="*/ 919245 h 1128035"/>
                <a:gd name="connsiteX1" fmla="*/ 1174767 w 1174767"/>
                <a:gd name="connsiteY1" fmla="*/ 0 h 1128035"/>
                <a:gd name="connsiteX2" fmla="*/ 0 w 1174767"/>
                <a:gd name="connsiteY2" fmla="*/ 1128035 h 1128035"/>
                <a:gd name="connsiteX3" fmla="*/ 457609 w 1174767"/>
                <a:gd name="connsiteY3" fmla="*/ 919245 h 1128035"/>
                <a:gd name="connsiteX0" fmla="*/ 0 w 1440730"/>
                <a:gd name="connsiteY0" fmla="*/ 2268263 h 2268263"/>
                <a:gd name="connsiteX1" fmla="*/ 1440730 w 1440730"/>
                <a:gd name="connsiteY1" fmla="*/ 0 h 2268263"/>
                <a:gd name="connsiteX2" fmla="*/ 265963 w 1440730"/>
                <a:gd name="connsiteY2" fmla="*/ 1128035 h 2268263"/>
                <a:gd name="connsiteX3" fmla="*/ 0 w 1440730"/>
                <a:gd name="connsiteY3" fmla="*/ 2268263 h 2268263"/>
                <a:gd name="connsiteX0" fmla="*/ 0 w 1440730"/>
                <a:gd name="connsiteY0" fmla="*/ 2268263 h 2268263"/>
                <a:gd name="connsiteX1" fmla="*/ 1440730 w 1440730"/>
                <a:gd name="connsiteY1" fmla="*/ 0 h 2268263"/>
                <a:gd name="connsiteX2" fmla="*/ 143769 w 1440730"/>
                <a:gd name="connsiteY2" fmla="*/ 1158679 h 2268263"/>
                <a:gd name="connsiteX3" fmla="*/ 0 w 1440730"/>
                <a:gd name="connsiteY3" fmla="*/ 2268263 h 2268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730" h="2268263">
                  <a:moveTo>
                    <a:pt x="0" y="2268263"/>
                  </a:moveTo>
                  <a:lnTo>
                    <a:pt x="1440730" y="0"/>
                  </a:lnTo>
                  <a:lnTo>
                    <a:pt x="143769" y="1158679"/>
                  </a:lnTo>
                  <a:lnTo>
                    <a:pt x="0" y="2268263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 dirty="0">
                <a:solidFill>
                  <a:prstClr val="white"/>
                </a:solidFill>
              </a:endParaRPr>
            </a:p>
          </p:txBody>
        </p:sp>
        <p:sp>
          <p:nvSpPr>
            <p:cNvPr id="35" name="Right Triangle 9"/>
            <p:cNvSpPr/>
            <p:nvPr/>
          </p:nvSpPr>
          <p:spPr>
            <a:xfrm rot="16842692">
              <a:off x="9154899" y="4253301"/>
              <a:ext cx="2422188" cy="3689665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406101"/>
                <a:gd name="connsiteY0" fmla="*/ 0 h 2858903"/>
                <a:gd name="connsiteX1" fmla="*/ 1294519 w 1406101"/>
                <a:gd name="connsiteY1" fmla="*/ 2858903 h 2858903"/>
                <a:gd name="connsiteX2" fmla="*/ 0 w 1406101"/>
                <a:gd name="connsiteY2" fmla="*/ 1005574 h 2858903"/>
                <a:gd name="connsiteX3" fmla="*/ 1406101 w 1406101"/>
                <a:gd name="connsiteY3" fmla="*/ 0 h 2858903"/>
                <a:gd name="connsiteX0" fmla="*/ 1406101 w 1406101"/>
                <a:gd name="connsiteY0" fmla="*/ 0 h 2226118"/>
                <a:gd name="connsiteX1" fmla="*/ 858609 w 1406101"/>
                <a:gd name="connsiteY1" fmla="*/ 2226118 h 2226118"/>
                <a:gd name="connsiteX2" fmla="*/ 0 w 1406101"/>
                <a:gd name="connsiteY2" fmla="*/ 1005574 h 2226118"/>
                <a:gd name="connsiteX3" fmla="*/ 1406101 w 1406101"/>
                <a:gd name="connsiteY3" fmla="*/ 0 h 2226118"/>
                <a:gd name="connsiteX0" fmla="*/ 1408997 w 1408997"/>
                <a:gd name="connsiteY0" fmla="*/ 800804 h 1220544"/>
                <a:gd name="connsiteX1" fmla="*/ 858609 w 1408997"/>
                <a:gd name="connsiteY1" fmla="*/ 1220544 h 1220544"/>
                <a:gd name="connsiteX2" fmla="*/ 0 w 1408997"/>
                <a:gd name="connsiteY2" fmla="*/ 0 h 1220544"/>
                <a:gd name="connsiteX3" fmla="*/ 1408997 w 1408997"/>
                <a:gd name="connsiteY3" fmla="*/ 800804 h 1220544"/>
                <a:gd name="connsiteX0" fmla="*/ 2212062 w 2212062"/>
                <a:gd name="connsiteY0" fmla="*/ 1981504 h 2401244"/>
                <a:gd name="connsiteX1" fmla="*/ 1661674 w 2212062"/>
                <a:gd name="connsiteY1" fmla="*/ 2401244 h 2401244"/>
                <a:gd name="connsiteX2" fmla="*/ 0 w 2212062"/>
                <a:gd name="connsiteY2" fmla="*/ 0 h 2401244"/>
                <a:gd name="connsiteX3" fmla="*/ 2212062 w 2212062"/>
                <a:gd name="connsiteY3" fmla="*/ 1981504 h 2401244"/>
                <a:gd name="connsiteX0" fmla="*/ 1559086 w 1661674"/>
                <a:gd name="connsiteY0" fmla="*/ 877817 h 2401244"/>
                <a:gd name="connsiteX1" fmla="*/ 1661674 w 1661674"/>
                <a:gd name="connsiteY1" fmla="*/ 2401244 h 2401244"/>
                <a:gd name="connsiteX2" fmla="*/ 0 w 1661674"/>
                <a:gd name="connsiteY2" fmla="*/ 0 h 2401244"/>
                <a:gd name="connsiteX3" fmla="*/ 1559086 w 1661674"/>
                <a:gd name="connsiteY3" fmla="*/ 877817 h 2401244"/>
                <a:gd name="connsiteX0" fmla="*/ 522039 w 624627"/>
                <a:gd name="connsiteY0" fmla="*/ 12416 h 1535843"/>
                <a:gd name="connsiteX1" fmla="*/ 624627 w 624627"/>
                <a:gd name="connsiteY1" fmla="*/ 1535843 h 1535843"/>
                <a:gd name="connsiteX2" fmla="*/ 0 w 624627"/>
                <a:gd name="connsiteY2" fmla="*/ 0 h 1535843"/>
                <a:gd name="connsiteX3" fmla="*/ 522039 w 624627"/>
                <a:gd name="connsiteY3" fmla="*/ 12416 h 1535843"/>
                <a:gd name="connsiteX0" fmla="*/ 501021 w 624627"/>
                <a:gd name="connsiteY0" fmla="*/ 0 h 1594740"/>
                <a:gd name="connsiteX1" fmla="*/ 624627 w 624627"/>
                <a:gd name="connsiteY1" fmla="*/ 1594740 h 1594740"/>
                <a:gd name="connsiteX2" fmla="*/ 0 w 624627"/>
                <a:gd name="connsiteY2" fmla="*/ 58897 h 1594740"/>
                <a:gd name="connsiteX3" fmla="*/ 501021 w 624627"/>
                <a:gd name="connsiteY3" fmla="*/ 0 h 1594740"/>
                <a:gd name="connsiteX0" fmla="*/ 501021 w 587696"/>
                <a:gd name="connsiteY0" fmla="*/ 0 h 1518908"/>
                <a:gd name="connsiteX1" fmla="*/ 587696 w 587696"/>
                <a:gd name="connsiteY1" fmla="*/ 1518908 h 1518908"/>
                <a:gd name="connsiteX2" fmla="*/ 0 w 587696"/>
                <a:gd name="connsiteY2" fmla="*/ 58897 h 1518908"/>
                <a:gd name="connsiteX3" fmla="*/ 501021 w 587696"/>
                <a:gd name="connsiteY3" fmla="*/ 0 h 1518908"/>
                <a:gd name="connsiteX0" fmla="*/ 501021 w 1985640"/>
                <a:gd name="connsiteY0" fmla="*/ 0 h 1864310"/>
                <a:gd name="connsiteX1" fmla="*/ 1985640 w 1985640"/>
                <a:gd name="connsiteY1" fmla="*/ 1864310 h 1864310"/>
                <a:gd name="connsiteX2" fmla="*/ 0 w 1985640"/>
                <a:gd name="connsiteY2" fmla="*/ 58897 h 1864310"/>
                <a:gd name="connsiteX3" fmla="*/ 501021 w 1985640"/>
                <a:gd name="connsiteY3" fmla="*/ 0 h 1864310"/>
                <a:gd name="connsiteX0" fmla="*/ 752477 w 1985640"/>
                <a:gd name="connsiteY0" fmla="*/ 36586 h 1805413"/>
                <a:gd name="connsiteX1" fmla="*/ 1985640 w 1985640"/>
                <a:gd name="connsiteY1" fmla="*/ 1805413 h 1805413"/>
                <a:gd name="connsiteX2" fmla="*/ 0 w 1985640"/>
                <a:gd name="connsiteY2" fmla="*/ 0 h 1805413"/>
                <a:gd name="connsiteX3" fmla="*/ 752477 w 1985640"/>
                <a:gd name="connsiteY3" fmla="*/ 36586 h 1805413"/>
                <a:gd name="connsiteX0" fmla="*/ 723441 w 1956604"/>
                <a:gd name="connsiteY0" fmla="*/ 0 h 1768827"/>
                <a:gd name="connsiteX1" fmla="*/ 1956604 w 1956604"/>
                <a:gd name="connsiteY1" fmla="*/ 1768827 h 1768827"/>
                <a:gd name="connsiteX2" fmla="*/ 0 w 1956604"/>
                <a:gd name="connsiteY2" fmla="*/ 1350762 h 1768827"/>
                <a:gd name="connsiteX3" fmla="*/ 723441 w 1956604"/>
                <a:gd name="connsiteY3" fmla="*/ 0 h 1768827"/>
                <a:gd name="connsiteX0" fmla="*/ 0 w 1233163"/>
                <a:gd name="connsiteY0" fmla="*/ 0 h 2436189"/>
                <a:gd name="connsiteX1" fmla="*/ 1233163 w 1233163"/>
                <a:gd name="connsiteY1" fmla="*/ 1768827 h 2436189"/>
                <a:gd name="connsiteX2" fmla="*/ 264880 w 1233163"/>
                <a:gd name="connsiteY2" fmla="*/ 2436189 h 2436189"/>
                <a:gd name="connsiteX3" fmla="*/ 0 w 1233163"/>
                <a:gd name="connsiteY3" fmla="*/ 0 h 2436189"/>
                <a:gd name="connsiteX0" fmla="*/ 648050 w 1881213"/>
                <a:gd name="connsiteY0" fmla="*/ 0 h 3022967"/>
                <a:gd name="connsiteX1" fmla="*/ 1881213 w 1881213"/>
                <a:gd name="connsiteY1" fmla="*/ 1768827 h 3022967"/>
                <a:gd name="connsiteX2" fmla="*/ 0 w 1881213"/>
                <a:gd name="connsiteY2" fmla="*/ 3022967 h 3022967"/>
                <a:gd name="connsiteX3" fmla="*/ 648050 w 1881213"/>
                <a:gd name="connsiteY3" fmla="*/ 0 h 3022967"/>
                <a:gd name="connsiteX0" fmla="*/ 572411 w 1881213"/>
                <a:gd name="connsiteY0" fmla="*/ 0 h 2865611"/>
                <a:gd name="connsiteX1" fmla="*/ 1881213 w 1881213"/>
                <a:gd name="connsiteY1" fmla="*/ 1611471 h 2865611"/>
                <a:gd name="connsiteX2" fmla="*/ 0 w 1881213"/>
                <a:gd name="connsiteY2" fmla="*/ 2865611 h 2865611"/>
                <a:gd name="connsiteX3" fmla="*/ 572411 w 1881213"/>
                <a:gd name="connsiteY3" fmla="*/ 0 h 286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1213" h="2865611">
                  <a:moveTo>
                    <a:pt x="572411" y="0"/>
                  </a:moveTo>
                  <a:lnTo>
                    <a:pt x="1881213" y="1611471"/>
                  </a:lnTo>
                  <a:lnTo>
                    <a:pt x="0" y="2865611"/>
                  </a:lnTo>
                  <a:lnTo>
                    <a:pt x="572411" y="0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 dirty="0">
                <a:solidFill>
                  <a:prstClr val="white"/>
                </a:solidFill>
              </a:endParaRPr>
            </a:p>
          </p:txBody>
        </p:sp>
        <p:sp>
          <p:nvSpPr>
            <p:cNvPr id="36" name="Right Triangle 5"/>
            <p:cNvSpPr/>
            <p:nvPr/>
          </p:nvSpPr>
          <p:spPr>
            <a:xfrm rot="10297253">
              <a:off x="8883977" y="4039220"/>
              <a:ext cx="2110226" cy="1751455"/>
            </a:xfrm>
            <a:custGeom>
              <a:avLst/>
              <a:gdLst>
                <a:gd name="connsiteX0" fmla="*/ 0 w 1064832"/>
                <a:gd name="connsiteY0" fmla="*/ 906332 h 906332"/>
                <a:gd name="connsiteX1" fmla="*/ 0 w 1064832"/>
                <a:gd name="connsiteY1" fmla="*/ 0 h 906332"/>
                <a:gd name="connsiteX2" fmla="*/ 1064832 w 1064832"/>
                <a:gd name="connsiteY2" fmla="*/ 906332 h 906332"/>
                <a:gd name="connsiteX3" fmla="*/ 0 w 1064832"/>
                <a:gd name="connsiteY3" fmla="*/ 906332 h 906332"/>
                <a:gd name="connsiteX0" fmla="*/ 0 w 1645857"/>
                <a:gd name="connsiteY0" fmla="*/ 1277807 h 1277807"/>
                <a:gd name="connsiteX1" fmla="*/ 581025 w 1645857"/>
                <a:gd name="connsiteY1" fmla="*/ 0 h 1277807"/>
                <a:gd name="connsiteX2" fmla="*/ 1645857 w 1645857"/>
                <a:gd name="connsiteY2" fmla="*/ 906332 h 1277807"/>
                <a:gd name="connsiteX3" fmla="*/ 0 w 1645857"/>
                <a:gd name="connsiteY3" fmla="*/ 1277807 h 1277807"/>
                <a:gd name="connsiteX0" fmla="*/ 0 w 1645857"/>
                <a:gd name="connsiteY0" fmla="*/ 992057 h 992057"/>
                <a:gd name="connsiteX1" fmla="*/ 904875 w 1645857"/>
                <a:gd name="connsiteY1" fmla="*/ 0 h 992057"/>
                <a:gd name="connsiteX2" fmla="*/ 1645857 w 1645857"/>
                <a:gd name="connsiteY2" fmla="*/ 620582 h 992057"/>
                <a:gd name="connsiteX3" fmla="*/ 0 w 1645857"/>
                <a:gd name="connsiteY3" fmla="*/ 992057 h 992057"/>
                <a:gd name="connsiteX0" fmla="*/ 0 w 1645857"/>
                <a:gd name="connsiteY0" fmla="*/ 1272567 h 1272567"/>
                <a:gd name="connsiteX1" fmla="*/ 830659 w 1645857"/>
                <a:gd name="connsiteY1" fmla="*/ 0 h 1272567"/>
                <a:gd name="connsiteX2" fmla="*/ 1645857 w 1645857"/>
                <a:gd name="connsiteY2" fmla="*/ 901092 h 1272567"/>
                <a:gd name="connsiteX3" fmla="*/ 0 w 1645857"/>
                <a:gd name="connsiteY3" fmla="*/ 1272567 h 1272567"/>
                <a:gd name="connsiteX0" fmla="*/ 0 w 1285146"/>
                <a:gd name="connsiteY0" fmla="*/ 1961131 h 1961131"/>
                <a:gd name="connsiteX1" fmla="*/ 469948 w 1285146"/>
                <a:gd name="connsiteY1" fmla="*/ 0 h 1961131"/>
                <a:gd name="connsiteX2" fmla="*/ 1285146 w 1285146"/>
                <a:gd name="connsiteY2" fmla="*/ 901092 h 1961131"/>
                <a:gd name="connsiteX3" fmla="*/ 0 w 1285146"/>
                <a:gd name="connsiteY3" fmla="*/ 1961131 h 1961131"/>
                <a:gd name="connsiteX0" fmla="*/ 416798 w 1701944"/>
                <a:gd name="connsiteY0" fmla="*/ 1562216 h 1562216"/>
                <a:gd name="connsiteX1" fmla="*/ 0 w 1701944"/>
                <a:gd name="connsiteY1" fmla="*/ 0 h 1562216"/>
                <a:gd name="connsiteX2" fmla="*/ 1701944 w 1701944"/>
                <a:gd name="connsiteY2" fmla="*/ 502177 h 1562216"/>
                <a:gd name="connsiteX3" fmla="*/ 416798 w 1701944"/>
                <a:gd name="connsiteY3" fmla="*/ 1562216 h 1562216"/>
                <a:gd name="connsiteX0" fmla="*/ 416798 w 1806630"/>
                <a:gd name="connsiteY0" fmla="*/ 1901491 h 1901491"/>
                <a:gd name="connsiteX1" fmla="*/ 0 w 1806630"/>
                <a:gd name="connsiteY1" fmla="*/ 339275 h 1901491"/>
                <a:gd name="connsiteX2" fmla="*/ 1806630 w 1806630"/>
                <a:gd name="connsiteY2" fmla="*/ 0 h 1901491"/>
                <a:gd name="connsiteX3" fmla="*/ 416798 w 1806630"/>
                <a:gd name="connsiteY3" fmla="*/ 1901491 h 1901491"/>
                <a:gd name="connsiteX0" fmla="*/ 416798 w 1888664"/>
                <a:gd name="connsiteY0" fmla="*/ 1870152 h 1870152"/>
                <a:gd name="connsiteX1" fmla="*/ 0 w 1888664"/>
                <a:gd name="connsiteY1" fmla="*/ 307936 h 1870152"/>
                <a:gd name="connsiteX2" fmla="*/ 1888664 w 1888664"/>
                <a:gd name="connsiteY2" fmla="*/ 0 h 1870152"/>
                <a:gd name="connsiteX3" fmla="*/ 416798 w 1888664"/>
                <a:gd name="connsiteY3" fmla="*/ 1870152 h 1870152"/>
                <a:gd name="connsiteX0" fmla="*/ 1202078 w 2673944"/>
                <a:gd name="connsiteY0" fmla="*/ 1870152 h 1870152"/>
                <a:gd name="connsiteX1" fmla="*/ 0 w 2673944"/>
                <a:gd name="connsiteY1" fmla="*/ 606263 h 1870152"/>
                <a:gd name="connsiteX2" fmla="*/ 2673944 w 2673944"/>
                <a:gd name="connsiteY2" fmla="*/ 0 h 1870152"/>
                <a:gd name="connsiteX3" fmla="*/ 1202078 w 2673944"/>
                <a:gd name="connsiteY3" fmla="*/ 1870152 h 1870152"/>
                <a:gd name="connsiteX0" fmla="*/ 1202078 w 2667882"/>
                <a:gd name="connsiteY0" fmla="*/ 2025090 h 2025090"/>
                <a:gd name="connsiteX1" fmla="*/ 0 w 2667882"/>
                <a:gd name="connsiteY1" fmla="*/ 761201 h 2025090"/>
                <a:gd name="connsiteX2" fmla="*/ 2667882 w 2667882"/>
                <a:gd name="connsiteY2" fmla="*/ 0 h 2025090"/>
                <a:gd name="connsiteX3" fmla="*/ 1202078 w 2667882"/>
                <a:gd name="connsiteY3" fmla="*/ 2025090 h 2025090"/>
                <a:gd name="connsiteX0" fmla="*/ 1276369 w 2667882"/>
                <a:gd name="connsiteY0" fmla="*/ 1978266 h 1978266"/>
                <a:gd name="connsiteX1" fmla="*/ 0 w 2667882"/>
                <a:gd name="connsiteY1" fmla="*/ 761201 h 1978266"/>
                <a:gd name="connsiteX2" fmla="*/ 2667882 w 2667882"/>
                <a:gd name="connsiteY2" fmla="*/ 0 h 1978266"/>
                <a:gd name="connsiteX3" fmla="*/ 1276369 w 2667882"/>
                <a:gd name="connsiteY3" fmla="*/ 1978266 h 1978266"/>
                <a:gd name="connsiteX0" fmla="*/ 1234805 w 2667882"/>
                <a:gd name="connsiteY0" fmla="*/ 1933633 h 1933633"/>
                <a:gd name="connsiteX1" fmla="*/ 0 w 2667882"/>
                <a:gd name="connsiteY1" fmla="*/ 761201 h 1933633"/>
                <a:gd name="connsiteX2" fmla="*/ 2667882 w 2667882"/>
                <a:gd name="connsiteY2" fmla="*/ 0 h 1933633"/>
                <a:gd name="connsiteX3" fmla="*/ 1234805 w 2667882"/>
                <a:gd name="connsiteY3" fmla="*/ 1933633 h 1933633"/>
                <a:gd name="connsiteX0" fmla="*/ 1457387 w 2890464"/>
                <a:gd name="connsiteY0" fmla="*/ 1933633 h 1933633"/>
                <a:gd name="connsiteX1" fmla="*/ 0 w 2890464"/>
                <a:gd name="connsiteY1" fmla="*/ 834321 h 1933633"/>
                <a:gd name="connsiteX2" fmla="*/ 2890464 w 2890464"/>
                <a:gd name="connsiteY2" fmla="*/ 0 h 1933633"/>
                <a:gd name="connsiteX3" fmla="*/ 1457387 w 2890464"/>
                <a:gd name="connsiteY3" fmla="*/ 1933633 h 1933633"/>
                <a:gd name="connsiteX0" fmla="*/ 1457387 w 2147333"/>
                <a:gd name="connsiteY0" fmla="*/ 1725376 h 1725376"/>
                <a:gd name="connsiteX1" fmla="*/ 0 w 2147333"/>
                <a:gd name="connsiteY1" fmla="*/ 626064 h 1725376"/>
                <a:gd name="connsiteX2" fmla="*/ 2147333 w 2147333"/>
                <a:gd name="connsiteY2" fmla="*/ 0 h 1725376"/>
                <a:gd name="connsiteX3" fmla="*/ 1457387 w 2147333"/>
                <a:gd name="connsiteY3" fmla="*/ 1725376 h 1725376"/>
                <a:gd name="connsiteX0" fmla="*/ 1457387 w 2101313"/>
                <a:gd name="connsiteY0" fmla="*/ 1674388 h 1674388"/>
                <a:gd name="connsiteX1" fmla="*/ 0 w 2101313"/>
                <a:gd name="connsiteY1" fmla="*/ 575076 h 1674388"/>
                <a:gd name="connsiteX2" fmla="*/ 2101313 w 2101313"/>
                <a:gd name="connsiteY2" fmla="*/ 0 h 1674388"/>
                <a:gd name="connsiteX3" fmla="*/ 1457387 w 2101313"/>
                <a:gd name="connsiteY3" fmla="*/ 1674388 h 1674388"/>
                <a:gd name="connsiteX0" fmla="*/ 1457387 w 2122935"/>
                <a:gd name="connsiteY0" fmla="*/ 1690459 h 1690459"/>
                <a:gd name="connsiteX1" fmla="*/ 0 w 2122935"/>
                <a:gd name="connsiteY1" fmla="*/ 591147 h 1690459"/>
                <a:gd name="connsiteX2" fmla="*/ 2122935 w 2122935"/>
                <a:gd name="connsiteY2" fmla="*/ 0 h 1690459"/>
                <a:gd name="connsiteX3" fmla="*/ 1457387 w 2122935"/>
                <a:gd name="connsiteY3" fmla="*/ 1690459 h 1690459"/>
                <a:gd name="connsiteX0" fmla="*/ 1531973 w 2122935"/>
                <a:gd name="connsiteY0" fmla="*/ 1576283 h 1576283"/>
                <a:gd name="connsiteX1" fmla="*/ 0 w 2122935"/>
                <a:gd name="connsiteY1" fmla="*/ 591147 h 1576283"/>
                <a:gd name="connsiteX2" fmla="*/ 2122935 w 2122935"/>
                <a:gd name="connsiteY2" fmla="*/ 0 h 1576283"/>
                <a:gd name="connsiteX3" fmla="*/ 1531973 w 2122935"/>
                <a:gd name="connsiteY3" fmla="*/ 1576283 h 1576283"/>
                <a:gd name="connsiteX0" fmla="*/ 1531973 w 2110226"/>
                <a:gd name="connsiteY0" fmla="*/ 1751455 h 1751455"/>
                <a:gd name="connsiteX1" fmla="*/ 0 w 2110226"/>
                <a:gd name="connsiteY1" fmla="*/ 766319 h 1751455"/>
                <a:gd name="connsiteX2" fmla="*/ 2110226 w 2110226"/>
                <a:gd name="connsiteY2" fmla="*/ 0 h 1751455"/>
                <a:gd name="connsiteX3" fmla="*/ 1531973 w 2110226"/>
                <a:gd name="connsiteY3" fmla="*/ 1751455 h 175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0226" h="1751455">
                  <a:moveTo>
                    <a:pt x="1531973" y="1751455"/>
                  </a:moveTo>
                  <a:lnTo>
                    <a:pt x="0" y="766319"/>
                  </a:lnTo>
                  <a:lnTo>
                    <a:pt x="2110226" y="0"/>
                  </a:lnTo>
                  <a:lnTo>
                    <a:pt x="1531973" y="1751455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37" name="Right Triangle 9"/>
            <p:cNvSpPr/>
            <p:nvPr/>
          </p:nvSpPr>
          <p:spPr>
            <a:xfrm rot="15478741">
              <a:off x="8933977" y="5183323"/>
              <a:ext cx="2272683" cy="3399297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648840"/>
                <a:gd name="connsiteY0" fmla="*/ 0 h 1643327"/>
                <a:gd name="connsiteX1" fmla="*/ 2648840 w 2648840"/>
                <a:gd name="connsiteY1" fmla="*/ 1643326 h 1643327"/>
                <a:gd name="connsiteX2" fmla="*/ 0 w 2648840"/>
                <a:gd name="connsiteY2" fmla="*/ 1027386 h 1643327"/>
                <a:gd name="connsiteX3" fmla="*/ 1400810 w 2648840"/>
                <a:gd name="connsiteY3" fmla="*/ 0 h 1643327"/>
                <a:gd name="connsiteX0" fmla="*/ 1257479 w 2648840"/>
                <a:gd name="connsiteY0" fmla="*/ 0 h 1821051"/>
                <a:gd name="connsiteX1" fmla="*/ 2648840 w 2648840"/>
                <a:gd name="connsiteY1" fmla="*/ 1821051 h 1821051"/>
                <a:gd name="connsiteX2" fmla="*/ 0 w 2648840"/>
                <a:gd name="connsiteY2" fmla="*/ 1205111 h 1821051"/>
                <a:gd name="connsiteX3" fmla="*/ 1257479 w 2648840"/>
                <a:gd name="connsiteY3" fmla="*/ 0 h 1821051"/>
                <a:gd name="connsiteX0" fmla="*/ 2076175 w 3467536"/>
                <a:gd name="connsiteY0" fmla="*/ 0 h 2763257"/>
                <a:gd name="connsiteX1" fmla="*/ 3467536 w 3467536"/>
                <a:gd name="connsiteY1" fmla="*/ 1821051 h 2763257"/>
                <a:gd name="connsiteX2" fmla="*/ 0 w 3467536"/>
                <a:gd name="connsiteY2" fmla="*/ 2763257 h 2763257"/>
                <a:gd name="connsiteX3" fmla="*/ 2076175 w 3467536"/>
                <a:gd name="connsiteY3" fmla="*/ 0 h 2763257"/>
                <a:gd name="connsiteX0" fmla="*/ 2076175 w 3776940"/>
                <a:gd name="connsiteY0" fmla="*/ 0 h 2763257"/>
                <a:gd name="connsiteX1" fmla="*/ 3776940 w 3776940"/>
                <a:gd name="connsiteY1" fmla="*/ 1218855 h 2763257"/>
                <a:gd name="connsiteX2" fmla="*/ 0 w 3776940"/>
                <a:gd name="connsiteY2" fmla="*/ 2763257 h 2763257"/>
                <a:gd name="connsiteX3" fmla="*/ 2076175 w 3776940"/>
                <a:gd name="connsiteY3" fmla="*/ 0 h 2763257"/>
                <a:gd name="connsiteX0" fmla="*/ 2076175 w 2247290"/>
                <a:gd name="connsiteY0" fmla="*/ 0 h 2763257"/>
                <a:gd name="connsiteX1" fmla="*/ 2247290 w 2247290"/>
                <a:gd name="connsiteY1" fmla="*/ 904456 h 2763257"/>
                <a:gd name="connsiteX2" fmla="*/ 0 w 2247290"/>
                <a:gd name="connsiteY2" fmla="*/ 2763257 h 2763257"/>
                <a:gd name="connsiteX3" fmla="*/ 2076175 w 2247290"/>
                <a:gd name="connsiteY3" fmla="*/ 0 h 2763257"/>
                <a:gd name="connsiteX0" fmla="*/ 2591073 w 2762188"/>
                <a:gd name="connsiteY0" fmla="*/ 0 h 4170951"/>
                <a:gd name="connsiteX1" fmla="*/ 2762188 w 2762188"/>
                <a:gd name="connsiteY1" fmla="*/ 904456 h 4170951"/>
                <a:gd name="connsiteX2" fmla="*/ 0 w 2762188"/>
                <a:gd name="connsiteY2" fmla="*/ 4170951 h 4170951"/>
                <a:gd name="connsiteX3" fmla="*/ 2591073 w 2762188"/>
                <a:gd name="connsiteY3" fmla="*/ 0 h 4170951"/>
                <a:gd name="connsiteX0" fmla="*/ 2340735 w 2762188"/>
                <a:gd name="connsiteY0" fmla="*/ 0 h 3952497"/>
                <a:gd name="connsiteX1" fmla="*/ 2762188 w 2762188"/>
                <a:gd name="connsiteY1" fmla="*/ 686002 h 3952497"/>
                <a:gd name="connsiteX2" fmla="*/ 0 w 2762188"/>
                <a:gd name="connsiteY2" fmla="*/ 3952497 h 3952497"/>
                <a:gd name="connsiteX3" fmla="*/ 2340735 w 2762188"/>
                <a:gd name="connsiteY3" fmla="*/ 0 h 3952497"/>
                <a:gd name="connsiteX0" fmla="*/ 2340735 w 2642536"/>
                <a:gd name="connsiteY0" fmla="*/ 0 h 3952497"/>
                <a:gd name="connsiteX1" fmla="*/ 2642536 w 2642536"/>
                <a:gd name="connsiteY1" fmla="*/ 875668 h 3952497"/>
                <a:gd name="connsiteX2" fmla="*/ 0 w 2642536"/>
                <a:gd name="connsiteY2" fmla="*/ 3952497 h 3952497"/>
                <a:gd name="connsiteX3" fmla="*/ 2340735 w 2642536"/>
                <a:gd name="connsiteY3" fmla="*/ 0 h 3952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2536" h="3952497">
                  <a:moveTo>
                    <a:pt x="2340735" y="0"/>
                  </a:moveTo>
                  <a:lnTo>
                    <a:pt x="2642536" y="875668"/>
                  </a:lnTo>
                  <a:lnTo>
                    <a:pt x="0" y="3952497"/>
                  </a:lnTo>
                  <a:lnTo>
                    <a:pt x="2340735" y="0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38" name="Right Triangle 9"/>
            <p:cNvSpPr/>
            <p:nvPr/>
          </p:nvSpPr>
          <p:spPr>
            <a:xfrm rot="20566087">
              <a:off x="8791870" y="4446370"/>
              <a:ext cx="2079929" cy="1226195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4500964"/>
                <a:gd name="connsiteY0" fmla="*/ 639934 h 2894479"/>
                <a:gd name="connsiteX1" fmla="*/ 1547560 w 4500964"/>
                <a:gd name="connsiteY1" fmla="*/ 0 h 2894479"/>
                <a:gd name="connsiteX2" fmla="*/ 4500934 w 4500964"/>
                <a:gd name="connsiteY2" fmla="*/ 2894478 h 2894479"/>
                <a:gd name="connsiteX3" fmla="*/ 0 w 4500964"/>
                <a:gd name="connsiteY3" fmla="*/ 639934 h 2894479"/>
                <a:gd name="connsiteX0" fmla="*/ 0 w 4500964"/>
                <a:gd name="connsiteY0" fmla="*/ 639934 h 2894479"/>
                <a:gd name="connsiteX1" fmla="*/ 797731 w 4500964"/>
                <a:gd name="connsiteY1" fmla="*/ 359438 h 2894479"/>
                <a:gd name="connsiteX2" fmla="*/ 1547560 w 4500964"/>
                <a:gd name="connsiteY2" fmla="*/ 0 h 2894479"/>
                <a:gd name="connsiteX3" fmla="*/ 4500934 w 4500964"/>
                <a:gd name="connsiteY3" fmla="*/ 2894478 h 2894479"/>
                <a:gd name="connsiteX4" fmla="*/ 0 w 4500964"/>
                <a:gd name="connsiteY4" fmla="*/ 639934 h 2894479"/>
                <a:gd name="connsiteX0" fmla="*/ 2153973 w 6654937"/>
                <a:gd name="connsiteY0" fmla="*/ 2742132 h 4996677"/>
                <a:gd name="connsiteX1" fmla="*/ 1 w 6654937"/>
                <a:gd name="connsiteY1" fmla="*/ 2 h 4996677"/>
                <a:gd name="connsiteX2" fmla="*/ 3701533 w 6654937"/>
                <a:gd name="connsiteY2" fmla="*/ 2102198 h 4996677"/>
                <a:gd name="connsiteX3" fmla="*/ 6654907 w 6654937"/>
                <a:gd name="connsiteY3" fmla="*/ 4996676 h 4996677"/>
                <a:gd name="connsiteX4" fmla="*/ 2153973 w 6654937"/>
                <a:gd name="connsiteY4" fmla="*/ 2742132 h 4996677"/>
                <a:gd name="connsiteX0" fmla="*/ 1137569 w 5638533"/>
                <a:gd name="connsiteY0" fmla="*/ 1521111 h 3775656"/>
                <a:gd name="connsiteX1" fmla="*/ 0 w 5638533"/>
                <a:gd name="connsiteY1" fmla="*/ -1 h 3775656"/>
                <a:gd name="connsiteX2" fmla="*/ 2685129 w 5638533"/>
                <a:gd name="connsiteY2" fmla="*/ 881177 h 3775656"/>
                <a:gd name="connsiteX3" fmla="*/ 5638503 w 5638533"/>
                <a:gd name="connsiteY3" fmla="*/ 3775655 h 3775656"/>
                <a:gd name="connsiteX4" fmla="*/ 1137569 w 5638533"/>
                <a:gd name="connsiteY4" fmla="*/ 1521111 h 3775656"/>
                <a:gd name="connsiteX0" fmla="*/ -1 w 6935635"/>
                <a:gd name="connsiteY0" fmla="*/ 5927577 h 8182122"/>
                <a:gd name="connsiteX1" fmla="*/ 6935638 w 6935635"/>
                <a:gd name="connsiteY1" fmla="*/ -2 h 8182122"/>
                <a:gd name="connsiteX2" fmla="*/ 1547559 w 6935635"/>
                <a:gd name="connsiteY2" fmla="*/ 5287643 h 8182122"/>
                <a:gd name="connsiteX3" fmla="*/ 4500933 w 6935635"/>
                <a:gd name="connsiteY3" fmla="*/ 8182121 h 8182122"/>
                <a:gd name="connsiteX4" fmla="*/ -1 w 6935635"/>
                <a:gd name="connsiteY4" fmla="*/ 5927577 h 8182122"/>
                <a:gd name="connsiteX0" fmla="*/ -1 w 7455171"/>
                <a:gd name="connsiteY0" fmla="*/ 5927577 h 8182122"/>
                <a:gd name="connsiteX1" fmla="*/ 6935638 w 7455171"/>
                <a:gd name="connsiteY1" fmla="*/ -2 h 8182122"/>
                <a:gd name="connsiteX2" fmla="*/ 7455172 w 7455171"/>
                <a:gd name="connsiteY2" fmla="*/ 5108847 h 8182122"/>
                <a:gd name="connsiteX3" fmla="*/ 4500933 w 7455171"/>
                <a:gd name="connsiteY3" fmla="*/ 8182121 h 8182122"/>
                <a:gd name="connsiteX4" fmla="*/ -1 w 7455171"/>
                <a:gd name="connsiteY4" fmla="*/ 5927577 h 8182122"/>
                <a:gd name="connsiteX0" fmla="*/ 2 w 19876589"/>
                <a:gd name="connsiteY0" fmla="*/ 1919113 h 8182122"/>
                <a:gd name="connsiteX1" fmla="*/ 19357056 w 19876589"/>
                <a:gd name="connsiteY1" fmla="*/ -2 h 8182122"/>
                <a:gd name="connsiteX2" fmla="*/ 19876590 w 19876589"/>
                <a:gd name="connsiteY2" fmla="*/ 5108847 h 8182122"/>
                <a:gd name="connsiteX3" fmla="*/ 16922351 w 19876589"/>
                <a:gd name="connsiteY3" fmla="*/ 8182121 h 8182122"/>
                <a:gd name="connsiteX4" fmla="*/ 2 w 19876589"/>
                <a:gd name="connsiteY4" fmla="*/ 1919113 h 8182122"/>
                <a:gd name="connsiteX0" fmla="*/ 2 w 21980830"/>
                <a:gd name="connsiteY0" fmla="*/ 1919113 h 17648657"/>
                <a:gd name="connsiteX1" fmla="*/ 19357056 w 21980830"/>
                <a:gd name="connsiteY1" fmla="*/ -2 h 17648657"/>
                <a:gd name="connsiteX2" fmla="*/ 19876590 w 21980830"/>
                <a:gd name="connsiteY2" fmla="*/ 5108847 h 17648657"/>
                <a:gd name="connsiteX3" fmla="*/ 21980789 w 21980830"/>
                <a:gd name="connsiteY3" fmla="*/ 17648659 h 17648657"/>
                <a:gd name="connsiteX4" fmla="*/ 2 w 21980830"/>
                <a:gd name="connsiteY4" fmla="*/ 1919113 h 17648657"/>
                <a:gd name="connsiteX0" fmla="*/ 0 w 9479362"/>
                <a:gd name="connsiteY0" fmla="*/ 939033 h 17648657"/>
                <a:gd name="connsiteX1" fmla="*/ 6855588 w 9479362"/>
                <a:gd name="connsiteY1" fmla="*/ -2 h 17648657"/>
                <a:gd name="connsiteX2" fmla="*/ 7375122 w 9479362"/>
                <a:gd name="connsiteY2" fmla="*/ 5108847 h 17648657"/>
                <a:gd name="connsiteX3" fmla="*/ 9479321 w 9479362"/>
                <a:gd name="connsiteY3" fmla="*/ 17648659 h 17648657"/>
                <a:gd name="connsiteX4" fmla="*/ 0 w 9479362"/>
                <a:gd name="connsiteY4" fmla="*/ 939033 h 17648657"/>
                <a:gd name="connsiteX0" fmla="*/ 1 w 9759708"/>
                <a:gd name="connsiteY0" fmla="*/ 817206 h 17648657"/>
                <a:gd name="connsiteX1" fmla="*/ 7135934 w 9759708"/>
                <a:gd name="connsiteY1" fmla="*/ -2 h 17648657"/>
                <a:gd name="connsiteX2" fmla="*/ 7655468 w 9759708"/>
                <a:gd name="connsiteY2" fmla="*/ 5108847 h 17648657"/>
                <a:gd name="connsiteX3" fmla="*/ 9759667 w 9759708"/>
                <a:gd name="connsiteY3" fmla="*/ 17648659 h 17648657"/>
                <a:gd name="connsiteX4" fmla="*/ 1 w 9759708"/>
                <a:gd name="connsiteY4" fmla="*/ 817206 h 17648657"/>
                <a:gd name="connsiteX0" fmla="*/ 1 w 13455019"/>
                <a:gd name="connsiteY0" fmla="*/ 6076130 h 17648657"/>
                <a:gd name="connsiteX1" fmla="*/ 10831245 w 13455019"/>
                <a:gd name="connsiteY1" fmla="*/ -2 h 17648657"/>
                <a:gd name="connsiteX2" fmla="*/ 11350779 w 13455019"/>
                <a:gd name="connsiteY2" fmla="*/ 5108847 h 17648657"/>
                <a:gd name="connsiteX3" fmla="*/ 13454978 w 13455019"/>
                <a:gd name="connsiteY3" fmla="*/ 17648659 h 17648657"/>
                <a:gd name="connsiteX4" fmla="*/ 1 w 13455019"/>
                <a:gd name="connsiteY4" fmla="*/ 6076130 h 17648657"/>
                <a:gd name="connsiteX0" fmla="*/ 1 w 16017545"/>
                <a:gd name="connsiteY0" fmla="*/ 6076130 h 8085612"/>
                <a:gd name="connsiteX1" fmla="*/ 10831245 w 16017545"/>
                <a:gd name="connsiteY1" fmla="*/ -2 h 8085612"/>
                <a:gd name="connsiteX2" fmla="*/ 11350779 w 16017545"/>
                <a:gd name="connsiteY2" fmla="*/ 5108847 h 8085612"/>
                <a:gd name="connsiteX3" fmla="*/ 16017527 w 16017545"/>
                <a:gd name="connsiteY3" fmla="*/ 8085613 h 8085612"/>
                <a:gd name="connsiteX4" fmla="*/ 1 w 16017545"/>
                <a:gd name="connsiteY4" fmla="*/ 6076130 h 8085612"/>
                <a:gd name="connsiteX0" fmla="*/ 1 w 16017595"/>
                <a:gd name="connsiteY0" fmla="*/ 6076130 h 8085612"/>
                <a:gd name="connsiteX1" fmla="*/ 10831245 w 16017595"/>
                <a:gd name="connsiteY1" fmla="*/ -2 h 8085612"/>
                <a:gd name="connsiteX2" fmla="*/ 14611757 w 16017595"/>
                <a:gd name="connsiteY2" fmla="*/ 2197080 h 8085612"/>
                <a:gd name="connsiteX3" fmla="*/ 16017527 w 16017595"/>
                <a:gd name="connsiteY3" fmla="*/ 8085613 h 8085612"/>
                <a:gd name="connsiteX4" fmla="*/ 1 w 16017595"/>
                <a:gd name="connsiteY4" fmla="*/ 6076130 h 8085612"/>
                <a:gd name="connsiteX0" fmla="*/ 1 w 16017595"/>
                <a:gd name="connsiteY0" fmla="*/ 6267149 h 8276631"/>
                <a:gd name="connsiteX1" fmla="*/ 9165009 w 16017595"/>
                <a:gd name="connsiteY1" fmla="*/ -2 h 8276631"/>
                <a:gd name="connsiteX2" fmla="*/ 14611757 w 16017595"/>
                <a:gd name="connsiteY2" fmla="*/ 2388099 h 8276631"/>
                <a:gd name="connsiteX3" fmla="*/ 16017527 w 16017595"/>
                <a:gd name="connsiteY3" fmla="*/ 8276632 h 8276631"/>
                <a:gd name="connsiteX4" fmla="*/ 1 w 16017595"/>
                <a:gd name="connsiteY4" fmla="*/ 6267149 h 8276631"/>
                <a:gd name="connsiteX0" fmla="*/ 1 w 17145861"/>
                <a:gd name="connsiteY0" fmla="*/ 6267149 h 6267150"/>
                <a:gd name="connsiteX1" fmla="*/ 9165009 w 17145861"/>
                <a:gd name="connsiteY1" fmla="*/ -2 h 6267150"/>
                <a:gd name="connsiteX2" fmla="*/ 14611757 w 17145861"/>
                <a:gd name="connsiteY2" fmla="*/ 2388099 h 6267150"/>
                <a:gd name="connsiteX3" fmla="*/ 17145829 w 17145861"/>
                <a:gd name="connsiteY3" fmla="*/ 4712733 h 6267150"/>
                <a:gd name="connsiteX4" fmla="*/ 1 w 17145861"/>
                <a:gd name="connsiteY4" fmla="*/ 6267149 h 6267150"/>
                <a:gd name="connsiteX0" fmla="*/ 1 w 17145853"/>
                <a:gd name="connsiteY0" fmla="*/ 6267149 h 6267150"/>
                <a:gd name="connsiteX1" fmla="*/ 9165009 w 17145853"/>
                <a:gd name="connsiteY1" fmla="*/ -2 h 6267150"/>
                <a:gd name="connsiteX2" fmla="*/ 13592752 w 17145853"/>
                <a:gd name="connsiteY2" fmla="*/ 2817525 h 6267150"/>
                <a:gd name="connsiteX3" fmla="*/ 17145829 w 17145853"/>
                <a:gd name="connsiteY3" fmla="*/ 4712733 h 6267150"/>
                <a:gd name="connsiteX4" fmla="*/ 1 w 17145853"/>
                <a:gd name="connsiteY4" fmla="*/ 6267149 h 6267150"/>
                <a:gd name="connsiteX0" fmla="*/ 1 w 17145853"/>
                <a:gd name="connsiteY0" fmla="*/ 6267149 h 6267150"/>
                <a:gd name="connsiteX1" fmla="*/ 9165009 w 17145853"/>
                <a:gd name="connsiteY1" fmla="*/ -2 h 6267150"/>
                <a:gd name="connsiteX2" fmla="*/ 13710580 w 17145853"/>
                <a:gd name="connsiteY2" fmla="*/ 2545683 h 6267150"/>
                <a:gd name="connsiteX3" fmla="*/ 17145829 w 17145853"/>
                <a:gd name="connsiteY3" fmla="*/ 4712733 h 6267150"/>
                <a:gd name="connsiteX4" fmla="*/ 1 w 17145853"/>
                <a:gd name="connsiteY4" fmla="*/ 6267149 h 6267150"/>
                <a:gd name="connsiteX0" fmla="*/ 1 w 17326657"/>
                <a:gd name="connsiteY0" fmla="*/ 6267149 h 6267150"/>
                <a:gd name="connsiteX1" fmla="*/ 9165009 w 17326657"/>
                <a:gd name="connsiteY1" fmla="*/ -2 h 6267150"/>
                <a:gd name="connsiteX2" fmla="*/ 13710580 w 17326657"/>
                <a:gd name="connsiteY2" fmla="*/ 2545683 h 6267150"/>
                <a:gd name="connsiteX3" fmla="*/ 17326628 w 17326657"/>
                <a:gd name="connsiteY3" fmla="*/ 4872059 h 6267150"/>
                <a:gd name="connsiteX4" fmla="*/ 1 w 17326657"/>
                <a:gd name="connsiteY4" fmla="*/ 6267149 h 6267150"/>
                <a:gd name="connsiteX0" fmla="*/ -4 w 17200698"/>
                <a:gd name="connsiteY0" fmla="*/ 7129485 h 7129485"/>
                <a:gd name="connsiteX1" fmla="*/ 9039050 w 17200698"/>
                <a:gd name="connsiteY1" fmla="*/ -2 h 7129485"/>
                <a:gd name="connsiteX2" fmla="*/ 13584621 w 17200698"/>
                <a:gd name="connsiteY2" fmla="*/ 2545683 h 7129485"/>
                <a:gd name="connsiteX3" fmla="*/ 17200669 w 17200698"/>
                <a:gd name="connsiteY3" fmla="*/ 4872059 h 7129485"/>
                <a:gd name="connsiteX4" fmla="*/ -4 w 17200698"/>
                <a:gd name="connsiteY4" fmla="*/ 7129485 h 7129485"/>
                <a:gd name="connsiteX0" fmla="*/ 170009 w 17370711"/>
                <a:gd name="connsiteY0" fmla="*/ 7129485 h 7328034"/>
                <a:gd name="connsiteX1" fmla="*/ 9209063 w 17370711"/>
                <a:gd name="connsiteY1" fmla="*/ -2 h 7328034"/>
                <a:gd name="connsiteX2" fmla="*/ 13754634 w 17370711"/>
                <a:gd name="connsiteY2" fmla="*/ 2545683 h 7328034"/>
                <a:gd name="connsiteX3" fmla="*/ 17370682 w 17370711"/>
                <a:gd name="connsiteY3" fmla="*/ 4872059 h 7328034"/>
                <a:gd name="connsiteX4" fmla="*/ 0 w 17370711"/>
                <a:gd name="connsiteY4" fmla="*/ 7328036 h 7328034"/>
                <a:gd name="connsiteX5" fmla="*/ 170009 w 17370711"/>
                <a:gd name="connsiteY5" fmla="*/ 7129485 h 732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70711" h="7328034">
                  <a:moveTo>
                    <a:pt x="170009" y="7129485"/>
                  </a:moveTo>
                  <a:lnTo>
                    <a:pt x="9209063" y="-2"/>
                  </a:lnTo>
                  <a:lnTo>
                    <a:pt x="13754634" y="2545683"/>
                  </a:lnTo>
                  <a:cubicBezTo>
                    <a:pt x="13743412" y="2546746"/>
                    <a:pt x="17381904" y="4870996"/>
                    <a:pt x="17370682" y="4872059"/>
                  </a:cubicBezTo>
                  <a:cubicBezTo>
                    <a:pt x="11728890" y="5604464"/>
                    <a:pt x="5641792" y="6595631"/>
                    <a:pt x="0" y="7328036"/>
                  </a:cubicBezTo>
                  <a:lnTo>
                    <a:pt x="170009" y="7129485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39" name="Right Triangle 6"/>
            <p:cNvSpPr/>
            <p:nvPr/>
          </p:nvSpPr>
          <p:spPr>
            <a:xfrm rot="5085572">
              <a:off x="8929317" y="2933219"/>
              <a:ext cx="2598533" cy="2763107"/>
            </a:xfrm>
            <a:custGeom>
              <a:avLst/>
              <a:gdLst>
                <a:gd name="connsiteX0" fmla="*/ 0 w 800408"/>
                <a:gd name="connsiteY0" fmla="*/ 469830 h 469830"/>
                <a:gd name="connsiteX1" fmla="*/ 0 w 800408"/>
                <a:gd name="connsiteY1" fmla="*/ 0 h 469830"/>
                <a:gd name="connsiteX2" fmla="*/ 800408 w 800408"/>
                <a:gd name="connsiteY2" fmla="*/ 469830 h 469830"/>
                <a:gd name="connsiteX3" fmla="*/ 0 w 800408"/>
                <a:gd name="connsiteY3" fmla="*/ 469830 h 469830"/>
                <a:gd name="connsiteX0" fmla="*/ 0 w 2587308"/>
                <a:gd name="connsiteY0" fmla="*/ 2745007 h 2745007"/>
                <a:gd name="connsiteX1" fmla="*/ 1786900 w 2587308"/>
                <a:gd name="connsiteY1" fmla="*/ 0 h 2745007"/>
                <a:gd name="connsiteX2" fmla="*/ 2587308 w 2587308"/>
                <a:gd name="connsiteY2" fmla="*/ 469830 h 2745007"/>
                <a:gd name="connsiteX3" fmla="*/ 0 w 2587308"/>
                <a:gd name="connsiteY3" fmla="*/ 2745007 h 2745007"/>
                <a:gd name="connsiteX0" fmla="*/ 0 w 2598533"/>
                <a:gd name="connsiteY0" fmla="*/ 2763107 h 2763107"/>
                <a:gd name="connsiteX1" fmla="*/ 1798125 w 2598533"/>
                <a:gd name="connsiteY1" fmla="*/ 0 h 2763107"/>
                <a:gd name="connsiteX2" fmla="*/ 2598533 w 2598533"/>
                <a:gd name="connsiteY2" fmla="*/ 469830 h 2763107"/>
                <a:gd name="connsiteX3" fmla="*/ 0 w 2598533"/>
                <a:gd name="connsiteY3" fmla="*/ 2763107 h 276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33" h="2763107">
                  <a:moveTo>
                    <a:pt x="0" y="2763107"/>
                  </a:moveTo>
                  <a:lnTo>
                    <a:pt x="1798125" y="0"/>
                  </a:lnTo>
                  <a:lnTo>
                    <a:pt x="2598533" y="469830"/>
                  </a:lnTo>
                  <a:lnTo>
                    <a:pt x="0" y="2763107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srgbClr val="00B0F0"/>
                </a:solidFill>
              </a:endParaRPr>
            </a:p>
          </p:txBody>
        </p:sp>
        <p:sp>
          <p:nvSpPr>
            <p:cNvPr id="40" name="Right Triangle 9"/>
            <p:cNvSpPr/>
            <p:nvPr/>
          </p:nvSpPr>
          <p:spPr>
            <a:xfrm rot="600095">
              <a:off x="8042403" y="4257230"/>
              <a:ext cx="299550" cy="401594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7560" h="1484650">
                  <a:moveTo>
                    <a:pt x="0" y="639934"/>
                  </a:moveTo>
                  <a:lnTo>
                    <a:pt x="1547560" y="0"/>
                  </a:lnTo>
                  <a:cubicBezTo>
                    <a:pt x="1536338" y="1063"/>
                    <a:pt x="666927" y="1483587"/>
                    <a:pt x="655705" y="1484650"/>
                  </a:cubicBezTo>
                  <a:lnTo>
                    <a:pt x="0" y="63993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srgbClr val="FF3399"/>
                </a:solidFill>
              </a:endParaRPr>
            </a:p>
          </p:txBody>
        </p:sp>
        <p:sp>
          <p:nvSpPr>
            <p:cNvPr id="41" name="Right Triangle 9"/>
            <p:cNvSpPr/>
            <p:nvPr/>
          </p:nvSpPr>
          <p:spPr>
            <a:xfrm rot="16736933">
              <a:off x="10629827" y="1529471"/>
              <a:ext cx="418683" cy="138165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4500964"/>
                <a:gd name="connsiteY0" fmla="*/ 639934 h 2894479"/>
                <a:gd name="connsiteX1" fmla="*/ 1547560 w 4500964"/>
                <a:gd name="connsiteY1" fmla="*/ 0 h 2894479"/>
                <a:gd name="connsiteX2" fmla="*/ 4500934 w 4500964"/>
                <a:gd name="connsiteY2" fmla="*/ 2894478 h 2894479"/>
                <a:gd name="connsiteX3" fmla="*/ 0 w 4500964"/>
                <a:gd name="connsiteY3" fmla="*/ 639934 h 2894479"/>
                <a:gd name="connsiteX0" fmla="*/ 0 w 6241002"/>
                <a:gd name="connsiteY0" fmla="*/ 4942577 h 7197122"/>
                <a:gd name="connsiteX1" fmla="*/ 6241005 w 6241002"/>
                <a:gd name="connsiteY1" fmla="*/ 2 h 7197122"/>
                <a:gd name="connsiteX2" fmla="*/ 4500934 w 6241002"/>
                <a:gd name="connsiteY2" fmla="*/ 7197121 h 7197122"/>
                <a:gd name="connsiteX3" fmla="*/ 0 w 6241002"/>
                <a:gd name="connsiteY3" fmla="*/ 4942577 h 7197122"/>
                <a:gd name="connsiteX0" fmla="*/ 0 w 6241002"/>
                <a:gd name="connsiteY0" fmla="*/ 4942577 h 7197122"/>
                <a:gd name="connsiteX1" fmla="*/ 2819951 w 6241002"/>
                <a:gd name="connsiteY1" fmla="*/ 2743592 h 7197122"/>
                <a:gd name="connsiteX2" fmla="*/ 6241005 w 6241002"/>
                <a:gd name="connsiteY2" fmla="*/ 2 h 7197122"/>
                <a:gd name="connsiteX3" fmla="*/ 4500934 w 6241002"/>
                <a:gd name="connsiteY3" fmla="*/ 7197121 h 7197122"/>
                <a:gd name="connsiteX4" fmla="*/ 0 w 6241002"/>
                <a:gd name="connsiteY4" fmla="*/ 4942577 h 7197122"/>
                <a:gd name="connsiteX0" fmla="*/ 0 w 6241002"/>
                <a:gd name="connsiteY0" fmla="*/ 5778721 h 8033266"/>
                <a:gd name="connsiteX1" fmla="*/ 431963 w 6241002"/>
                <a:gd name="connsiteY1" fmla="*/ 1 h 8033266"/>
                <a:gd name="connsiteX2" fmla="*/ 6241005 w 6241002"/>
                <a:gd name="connsiteY2" fmla="*/ 836146 h 8033266"/>
                <a:gd name="connsiteX3" fmla="*/ 4500934 w 6241002"/>
                <a:gd name="connsiteY3" fmla="*/ 8033265 h 8033266"/>
                <a:gd name="connsiteX4" fmla="*/ 0 w 6241002"/>
                <a:gd name="connsiteY4" fmla="*/ 5778721 h 8033266"/>
                <a:gd name="connsiteX0" fmla="*/ 1445726 w 5809037"/>
                <a:gd name="connsiteY0" fmla="*/ 7963719 h 8033266"/>
                <a:gd name="connsiteX1" fmla="*/ -2 w 5809037"/>
                <a:gd name="connsiteY1" fmla="*/ 1 h 8033266"/>
                <a:gd name="connsiteX2" fmla="*/ 5809040 w 5809037"/>
                <a:gd name="connsiteY2" fmla="*/ 836146 h 8033266"/>
                <a:gd name="connsiteX3" fmla="*/ 4068969 w 5809037"/>
                <a:gd name="connsiteY3" fmla="*/ 8033265 h 8033266"/>
                <a:gd name="connsiteX4" fmla="*/ 1445726 w 5809037"/>
                <a:gd name="connsiteY4" fmla="*/ 7963719 h 8033266"/>
                <a:gd name="connsiteX0" fmla="*/ 2105842 w 5809037"/>
                <a:gd name="connsiteY0" fmla="*/ 10752502 h 10752508"/>
                <a:gd name="connsiteX1" fmla="*/ -2 w 5809037"/>
                <a:gd name="connsiteY1" fmla="*/ 1 h 10752508"/>
                <a:gd name="connsiteX2" fmla="*/ 5809040 w 5809037"/>
                <a:gd name="connsiteY2" fmla="*/ 836146 h 10752508"/>
                <a:gd name="connsiteX3" fmla="*/ 4068969 w 5809037"/>
                <a:gd name="connsiteY3" fmla="*/ 8033265 h 10752508"/>
                <a:gd name="connsiteX4" fmla="*/ 2105842 w 5809037"/>
                <a:gd name="connsiteY4" fmla="*/ 10752502 h 10752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9037" h="10752508">
                  <a:moveTo>
                    <a:pt x="2105842" y="10752502"/>
                  </a:moveTo>
                  <a:lnTo>
                    <a:pt x="-2" y="1"/>
                  </a:lnTo>
                  <a:lnTo>
                    <a:pt x="5809040" y="836146"/>
                  </a:lnTo>
                  <a:cubicBezTo>
                    <a:pt x="5797818" y="837209"/>
                    <a:pt x="4080191" y="8032202"/>
                    <a:pt x="4068969" y="8033265"/>
                  </a:cubicBezTo>
                  <a:lnTo>
                    <a:pt x="2105842" y="10752502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42" name="Right Triangle 9"/>
            <p:cNvSpPr/>
            <p:nvPr/>
          </p:nvSpPr>
          <p:spPr>
            <a:xfrm rot="4813542">
              <a:off x="9573876" y="5101073"/>
              <a:ext cx="1987778" cy="1855769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1547560"/>
                <a:gd name="connsiteY0" fmla="*/ 639934 h 2361841"/>
                <a:gd name="connsiteX1" fmla="*/ 1547560 w 1547560"/>
                <a:gd name="connsiteY1" fmla="*/ 0 h 2361841"/>
                <a:gd name="connsiteX2" fmla="*/ 1422180 w 1547560"/>
                <a:gd name="connsiteY2" fmla="*/ 2361841 h 2361841"/>
                <a:gd name="connsiteX3" fmla="*/ 0 w 1547560"/>
                <a:gd name="connsiteY3" fmla="*/ 639934 h 2361841"/>
                <a:gd name="connsiteX0" fmla="*/ 0 w 1914544"/>
                <a:gd name="connsiteY0" fmla="*/ 435383 h 2157290"/>
                <a:gd name="connsiteX1" fmla="*/ 1914544 w 1914544"/>
                <a:gd name="connsiteY1" fmla="*/ 0 h 2157290"/>
                <a:gd name="connsiteX2" fmla="*/ 1422180 w 1914544"/>
                <a:gd name="connsiteY2" fmla="*/ 2157290 h 2157290"/>
                <a:gd name="connsiteX3" fmla="*/ 0 w 1914544"/>
                <a:gd name="connsiteY3" fmla="*/ 435383 h 2157290"/>
                <a:gd name="connsiteX0" fmla="*/ 0 w 1990738"/>
                <a:gd name="connsiteY0" fmla="*/ 349797 h 2157290"/>
                <a:gd name="connsiteX1" fmla="*/ 1990738 w 1990738"/>
                <a:gd name="connsiteY1" fmla="*/ 0 h 2157290"/>
                <a:gd name="connsiteX2" fmla="*/ 1498374 w 1990738"/>
                <a:gd name="connsiteY2" fmla="*/ 2157290 h 2157290"/>
                <a:gd name="connsiteX3" fmla="*/ 0 w 1990738"/>
                <a:gd name="connsiteY3" fmla="*/ 349797 h 2157290"/>
                <a:gd name="connsiteX0" fmla="*/ 0 w 1990738"/>
                <a:gd name="connsiteY0" fmla="*/ 349797 h 1329930"/>
                <a:gd name="connsiteX1" fmla="*/ 1990738 w 1990738"/>
                <a:gd name="connsiteY1" fmla="*/ 0 h 1329930"/>
                <a:gd name="connsiteX2" fmla="*/ 1136128 w 1990738"/>
                <a:gd name="connsiteY2" fmla="*/ 1329930 h 1329930"/>
                <a:gd name="connsiteX3" fmla="*/ 0 w 1990738"/>
                <a:gd name="connsiteY3" fmla="*/ 349797 h 1329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0738" h="1329930">
                  <a:moveTo>
                    <a:pt x="0" y="349797"/>
                  </a:moveTo>
                  <a:lnTo>
                    <a:pt x="1990738" y="0"/>
                  </a:lnTo>
                  <a:cubicBezTo>
                    <a:pt x="1979516" y="1063"/>
                    <a:pt x="1147350" y="1328867"/>
                    <a:pt x="1136128" y="1329930"/>
                  </a:cubicBezTo>
                  <a:lnTo>
                    <a:pt x="0" y="349797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 dirty="0">
                <a:solidFill>
                  <a:prstClr val="white"/>
                </a:solidFill>
              </a:endParaRPr>
            </a:p>
          </p:txBody>
        </p:sp>
        <p:sp>
          <p:nvSpPr>
            <p:cNvPr id="43" name="Right Triangle 9"/>
            <p:cNvSpPr/>
            <p:nvPr/>
          </p:nvSpPr>
          <p:spPr>
            <a:xfrm rot="16826751">
              <a:off x="9900650" y="6124604"/>
              <a:ext cx="565815" cy="534391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1943642"/>
                <a:gd name="connsiteY0" fmla="*/ 639934 h 3456308"/>
                <a:gd name="connsiteX1" fmla="*/ 1547560 w 1943642"/>
                <a:gd name="connsiteY1" fmla="*/ 0 h 3456308"/>
                <a:gd name="connsiteX2" fmla="*/ 1943421 w 1943642"/>
                <a:gd name="connsiteY2" fmla="*/ 3456308 h 3456308"/>
                <a:gd name="connsiteX3" fmla="*/ 0 w 1943642"/>
                <a:gd name="connsiteY3" fmla="*/ 639934 h 3456308"/>
                <a:gd name="connsiteX0" fmla="*/ 0 w 2076248"/>
                <a:gd name="connsiteY0" fmla="*/ 1029907 h 3846281"/>
                <a:gd name="connsiteX1" fmla="*/ 2076248 w 2076248"/>
                <a:gd name="connsiteY1" fmla="*/ 0 h 3846281"/>
                <a:gd name="connsiteX2" fmla="*/ 1943421 w 2076248"/>
                <a:gd name="connsiteY2" fmla="*/ 3846281 h 3846281"/>
                <a:gd name="connsiteX3" fmla="*/ 0 w 2076248"/>
                <a:gd name="connsiteY3" fmla="*/ 1029907 h 3846281"/>
                <a:gd name="connsiteX0" fmla="*/ 0 w 3740213"/>
                <a:gd name="connsiteY0" fmla="*/ 1029907 h 3726794"/>
                <a:gd name="connsiteX1" fmla="*/ 2076248 w 3740213"/>
                <a:gd name="connsiteY1" fmla="*/ 0 h 3726794"/>
                <a:gd name="connsiteX2" fmla="*/ 3740157 w 3740213"/>
                <a:gd name="connsiteY2" fmla="*/ 3726795 h 3726794"/>
                <a:gd name="connsiteX3" fmla="*/ 0 w 3740213"/>
                <a:gd name="connsiteY3" fmla="*/ 1029907 h 3726794"/>
                <a:gd name="connsiteX0" fmla="*/ -1 w 2915950"/>
                <a:gd name="connsiteY0" fmla="*/ 2368921 h 3726796"/>
                <a:gd name="connsiteX1" fmla="*/ 1251985 w 2915950"/>
                <a:gd name="connsiteY1" fmla="*/ 0 h 3726796"/>
                <a:gd name="connsiteX2" fmla="*/ 2915894 w 2915950"/>
                <a:gd name="connsiteY2" fmla="*/ 3726795 h 3726796"/>
                <a:gd name="connsiteX3" fmla="*/ -1 w 2915950"/>
                <a:gd name="connsiteY3" fmla="*/ 2368921 h 3726796"/>
                <a:gd name="connsiteX0" fmla="*/ -1 w 2915940"/>
                <a:gd name="connsiteY0" fmla="*/ 1471352 h 2829225"/>
                <a:gd name="connsiteX1" fmla="*/ 931826 w 2915940"/>
                <a:gd name="connsiteY1" fmla="*/ -1 h 2829225"/>
                <a:gd name="connsiteX2" fmla="*/ 2915894 w 2915940"/>
                <a:gd name="connsiteY2" fmla="*/ 2829226 h 2829225"/>
                <a:gd name="connsiteX3" fmla="*/ -1 w 2915940"/>
                <a:gd name="connsiteY3" fmla="*/ 1471352 h 2829225"/>
                <a:gd name="connsiteX0" fmla="*/ -1 w 3098034"/>
                <a:gd name="connsiteY0" fmla="*/ 1427523 h 2829229"/>
                <a:gd name="connsiteX1" fmla="*/ 1113920 w 3098034"/>
                <a:gd name="connsiteY1" fmla="*/ 1 h 2829229"/>
                <a:gd name="connsiteX2" fmla="*/ 3097988 w 3098034"/>
                <a:gd name="connsiteY2" fmla="*/ 2829228 h 2829229"/>
                <a:gd name="connsiteX3" fmla="*/ -1 w 3098034"/>
                <a:gd name="connsiteY3" fmla="*/ 1427523 h 2829229"/>
                <a:gd name="connsiteX0" fmla="*/ -1 w 3306595"/>
                <a:gd name="connsiteY0" fmla="*/ 1427521 h 3018388"/>
                <a:gd name="connsiteX1" fmla="*/ 1113920 w 3306595"/>
                <a:gd name="connsiteY1" fmla="*/ -1 h 3018388"/>
                <a:gd name="connsiteX2" fmla="*/ 3306553 w 3306595"/>
                <a:gd name="connsiteY2" fmla="*/ 3018387 h 3018388"/>
                <a:gd name="connsiteX3" fmla="*/ -1 w 3306595"/>
                <a:gd name="connsiteY3" fmla="*/ 1427521 h 3018388"/>
                <a:gd name="connsiteX0" fmla="*/ -1 w 3306595"/>
                <a:gd name="connsiteY0" fmla="*/ 1432874 h 3023739"/>
                <a:gd name="connsiteX1" fmla="*/ 1035563 w 3306595"/>
                <a:gd name="connsiteY1" fmla="*/ 0 h 3023739"/>
                <a:gd name="connsiteX2" fmla="*/ 3306553 w 3306595"/>
                <a:gd name="connsiteY2" fmla="*/ 3023740 h 3023739"/>
                <a:gd name="connsiteX3" fmla="*/ -1 w 3306595"/>
                <a:gd name="connsiteY3" fmla="*/ 1432874 h 3023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6595" h="3023739">
                  <a:moveTo>
                    <a:pt x="-1" y="1432874"/>
                  </a:moveTo>
                  <a:lnTo>
                    <a:pt x="1035563" y="0"/>
                  </a:lnTo>
                  <a:cubicBezTo>
                    <a:pt x="1024341" y="1063"/>
                    <a:pt x="3317775" y="3022677"/>
                    <a:pt x="3306553" y="3023740"/>
                  </a:cubicBezTo>
                  <a:lnTo>
                    <a:pt x="-1" y="143287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srgbClr val="FF3399"/>
                </a:solidFill>
              </a:endParaRPr>
            </a:p>
          </p:txBody>
        </p:sp>
        <p:sp>
          <p:nvSpPr>
            <p:cNvPr id="44" name="Right Triangle 9"/>
            <p:cNvSpPr/>
            <p:nvPr/>
          </p:nvSpPr>
          <p:spPr>
            <a:xfrm rot="5873890">
              <a:off x="8946389" y="2425149"/>
              <a:ext cx="776285" cy="1040733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7560" h="1484650">
                  <a:moveTo>
                    <a:pt x="0" y="639934"/>
                  </a:moveTo>
                  <a:lnTo>
                    <a:pt x="1547560" y="0"/>
                  </a:lnTo>
                  <a:cubicBezTo>
                    <a:pt x="1536338" y="1063"/>
                    <a:pt x="666927" y="1483587"/>
                    <a:pt x="655705" y="1484650"/>
                  </a:cubicBezTo>
                  <a:lnTo>
                    <a:pt x="0" y="63993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45" name="Right Triangle 9"/>
            <p:cNvSpPr/>
            <p:nvPr/>
          </p:nvSpPr>
          <p:spPr>
            <a:xfrm rot="9912503">
              <a:off x="11415821" y="2214614"/>
              <a:ext cx="299550" cy="401594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7560" h="1484650">
                  <a:moveTo>
                    <a:pt x="0" y="639934"/>
                  </a:moveTo>
                  <a:lnTo>
                    <a:pt x="1547560" y="0"/>
                  </a:lnTo>
                  <a:cubicBezTo>
                    <a:pt x="1536338" y="1063"/>
                    <a:pt x="666927" y="1483587"/>
                    <a:pt x="655705" y="1484650"/>
                  </a:cubicBezTo>
                  <a:lnTo>
                    <a:pt x="0" y="63993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46" name="Right Triangle 9"/>
            <p:cNvSpPr/>
            <p:nvPr/>
          </p:nvSpPr>
          <p:spPr>
            <a:xfrm rot="7029743">
              <a:off x="9911130" y="603179"/>
              <a:ext cx="1147226" cy="525712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6920185"/>
                <a:gd name="connsiteY0" fmla="*/ 946243 h 1790959"/>
                <a:gd name="connsiteX1" fmla="*/ 6920184 w 6920185"/>
                <a:gd name="connsiteY1" fmla="*/ 1 h 1790959"/>
                <a:gd name="connsiteX2" fmla="*/ 655705 w 6920185"/>
                <a:gd name="connsiteY2" fmla="*/ 1790959 h 1790959"/>
                <a:gd name="connsiteX3" fmla="*/ 0 w 6920185"/>
                <a:gd name="connsiteY3" fmla="*/ 946243 h 179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0185" h="1790959">
                  <a:moveTo>
                    <a:pt x="0" y="946243"/>
                  </a:moveTo>
                  <a:cubicBezTo>
                    <a:pt x="515853" y="732932"/>
                    <a:pt x="6404331" y="213312"/>
                    <a:pt x="6920184" y="1"/>
                  </a:cubicBezTo>
                  <a:cubicBezTo>
                    <a:pt x="6908962" y="1064"/>
                    <a:pt x="666927" y="1789896"/>
                    <a:pt x="655705" y="1790959"/>
                  </a:cubicBezTo>
                  <a:lnTo>
                    <a:pt x="0" y="946243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47" name="Right Triangle 9"/>
            <p:cNvSpPr/>
            <p:nvPr/>
          </p:nvSpPr>
          <p:spPr>
            <a:xfrm rot="15514280">
              <a:off x="7317722" y="5047430"/>
              <a:ext cx="1517313" cy="2035412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7560" h="1484650">
                  <a:moveTo>
                    <a:pt x="0" y="639934"/>
                  </a:moveTo>
                  <a:lnTo>
                    <a:pt x="1547560" y="0"/>
                  </a:lnTo>
                  <a:cubicBezTo>
                    <a:pt x="1536338" y="1063"/>
                    <a:pt x="666927" y="1483587"/>
                    <a:pt x="655705" y="1484650"/>
                  </a:cubicBezTo>
                  <a:lnTo>
                    <a:pt x="0" y="63993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48" name="Right Triangle 9"/>
            <p:cNvSpPr/>
            <p:nvPr/>
          </p:nvSpPr>
          <p:spPr>
            <a:xfrm rot="18787309">
              <a:off x="5933073" y="5813470"/>
              <a:ext cx="1431481" cy="785119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2770689"/>
                <a:gd name="connsiteY0" fmla="*/ 639934 h 1470262"/>
                <a:gd name="connsiteX1" fmla="*/ 1547560 w 2770689"/>
                <a:gd name="connsiteY1" fmla="*/ 0 h 1470262"/>
                <a:gd name="connsiteX2" fmla="*/ 2770614 w 2770689"/>
                <a:gd name="connsiteY2" fmla="*/ 1470262 h 1470262"/>
                <a:gd name="connsiteX3" fmla="*/ 0 w 2770689"/>
                <a:gd name="connsiteY3" fmla="*/ 639934 h 1470262"/>
                <a:gd name="connsiteX0" fmla="*/ 0 w 2739323"/>
                <a:gd name="connsiteY0" fmla="*/ 639934 h 1469233"/>
                <a:gd name="connsiteX1" fmla="*/ 1547560 w 2739323"/>
                <a:gd name="connsiteY1" fmla="*/ 0 h 1469233"/>
                <a:gd name="connsiteX2" fmla="*/ 2739246 w 2739323"/>
                <a:gd name="connsiteY2" fmla="*/ 1469233 h 1469233"/>
                <a:gd name="connsiteX3" fmla="*/ 0 w 2739323"/>
                <a:gd name="connsiteY3" fmla="*/ 639934 h 1469233"/>
                <a:gd name="connsiteX0" fmla="*/ 0 w 1854568"/>
                <a:gd name="connsiteY0" fmla="*/ 632311 h 1469233"/>
                <a:gd name="connsiteX1" fmla="*/ 662805 w 1854568"/>
                <a:gd name="connsiteY1" fmla="*/ 0 h 1469233"/>
                <a:gd name="connsiteX2" fmla="*/ 1854491 w 1854568"/>
                <a:gd name="connsiteY2" fmla="*/ 1469233 h 1469233"/>
                <a:gd name="connsiteX3" fmla="*/ 0 w 1854568"/>
                <a:gd name="connsiteY3" fmla="*/ 632311 h 1469233"/>
                <a:gd name="connsiteX0" fmla="*/ 0 w 2115288"/>
                <a:gd name="connsiteY0" fmla="*/ 602826 h 1469233"/>
                <a:gd name="connsiteX1" fmla="*/ 923525 w 2115288"/>
                <a:gd name="connsiteY1" fmla="*/ 0 h 1469233"/>
                <a:gd name="connsiteX2" fmla="*/ 2115211 w 2115288"/>
                <a:gd name="connsiteY2" fmla="*/ 1469233 h 1469233"/>
                <a:gd name="connsiteX3" fmla="*/ 0 w 2115288"/>
                <a:gd name="connsiteY3" fmla="*/ 602826 h 1469233"/>
                <a:gd name="connsiteX0" fmla="*/ 0 w 2115270"/>
                <a:gd name="connsiteY0" fmla="*/ 431671 h 1298078"/>
                <a:gd name="connsiteX1" fmla="*/ 556784 w 2115270"/>
                <a:gd name="connsiteY1" fmla="*/ 0 h 1298078"/>
                <a:gd name="connsiteX2" fmla="*/ 2115211 w 2115270"/>
                <a:gd name="connsiteY2" fmla="*/ 1298078 h 1298078"/>
                <a:gd name="connsiteX3" fmla="*/ 0 w 2115270"/>
                <a:gd name="connsiteY3" fmla="*/ 431671 h 1298078"/>
                <a:gd name="connsiteX0" fmla="*/ 0 w 2130439"/>
                <a:gd name="connsiteY0" fmla="*/ 431671 h 1314277"/>
                <a:gd name="connsiteX1" fmla="*/ 556784 w 2130439"/>
                <a:gd name="connsiteY1" fmla="*/ 0 h 1314277"/>
                <a:gd name="connsiteX2" fmla="*/ 2130381 w 2130439"/>
                <a:gd name="connsiteY2" fmla="*/ 1314277 h 1314277"/>
                <a:gd name="connsiteX3" fmla="*/ 0 w 2130439"/>
                <a:gd name="connsiteY3" fmla="*/ 431671 h 1314277"/>
                <a:gd name="connsiteX0" fmla="*/ 0 w 2130437"/>
                <a:gd name="connsiteY0" fmla="*/ 365592 h 1248198"/>
                <a:gd name="connsiteX1" fmla="*/ 497046 w 2130437"/>
                <a:gd name="connsiteY1" fmla="*/ 0 h 1248198"/>
                <a:gd name="connsiteX2" fmla="*/ 2130381 w 2130437"/>
                <a:gd name="connsiteY2" fmla="*/ 1248198 h 1248198"/>
                <a:gd name="connsiteX3" fmla="*/ 0 w 2130437"/>
                <a:gd name="connsiteY3" fmla="*/ 365592 h 1248198"/>
                <a:gd name="connsiteX0" fmla="*/ 0 w 2259597"/>
                <a:gd name="connsiteY0" fmla="*/ 314252 h 1248198"/>
                <a:gd name="connsiteX1" fmla="*/ 626206 w 2259597"/>
                <a:gd name="connsiteY1" fmla="*/ 0 h 1248198"/>
                <a:gd name="connsiteX2" fmla="*/ 2259541 w 2259597"/>
                <a:gd name="connsiteY2" fmla="*/ 1248198 h 1248198"/>
                <a:gd name="connsiteX3" fmla="*/ 0 w 2259597"/>
                <a:gd name="connsiteY3" fmla="*/ 314252 h 1248198"/>
                <a:gd name="connsiteX0" fmla="*/ 0 w 2275796"/>
                <a:gd name="connsiteY0" fmla="*/ 329421 h 1248198"/>
                <a:gd name="connsiteX1" fmla="*/ 642405 w 2275796"/>
                <a:gd name="connsiteY1" fmla="*/ 0 h 1248198"/>
                <a:gd name="connsiteX2" fmla="*/ 2275740 w 2275796"/>
                <a:gd name="connsiteY2" fmla="*/ 1248198 h 1248198"/>
                <a:gd name="connsiteX3" fmla="*/ 0 w 2275796"/>
                <a:gd name="connsiteY3" fmla="*/ 329421 h 124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5796" h="1248198">
                  <a:moveTo>
                    <a:pt x="0" y="329421"/>
                  </a:moveTo>
                  <a:lnTo>
                    <a:pt x="642405" y="0"/>
                  </a:lnTo>
                  <a:cubicBezTo>
                    <a:pt x="631183" y="1063"/>
                    <a:pt x="2286962" y="1247135"/>
                    <a:pt x="2275740" y="1248198"/>
                  </a:cubicBezTo>
                  <a:lnTo>
                    <a:pt x="0" y="329421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49" name="Right Triangle 9"/>
            <p:cNvSpPr/>
            <p:nvPr/>
          </p:nvSpPr>
          <p:spPr>
            <a:xfrm rot="1388307">
              <a:off x="9081311" y="2089534"/>
              <a:ext cx="1113897" cy="610935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2770689"/>
                <a:gd name="connsiteY0" fmla="*/ 639934 h 1470262"/>
                <a:gd name="connsiteX1" fmla="*/ 1547560 w 2770689"/>
                <a:gd name="connsiteY1" fmla="*/ 0 h 1470262"/>
                <a:gd name="connsiteX2" fmla="*/ 2770614 w 2770689"/>
                <a:gd name="connsiteY2" fmla="*/ 1470262 h 1470262"/>
                <a:gd name="connsiteX3" fmla="*/ 0 w 2770689"/>
                <a:gd name="connsiteY3" fmla="*/ 639934 h 1470262"/>
                <a:gd name="connsiteX0" fmla="*/ 0 w 2739323"/>
                <a:gd name="connsiteY0" fmla="*/ 639934 h 1469233"/>
                <a:gd name="connsiteX1" fmla="*/ 1547560 w 2739323"/>
                <a:gd name="connsiteY1" fmla="*/ 0 h 1469233"/>
                <a:gd name="connsiteX2" fmla="*/ 2739246 w 2739323"/>
                <a:gd name="connsiteY2" fmla="*/ 1469233 h 1469233"/>
                <a:gd name="connsiteX3" fmla="*/ 0 w 2739323"/>
                <a:gd name="connsiteY3" fmla="*/ 639934 h 1469233"/>
                <a:gd name="connsiteX0" fmla="*/ 0 w 1854568"/>
                <a:gd name="connsiteY0" fmla="*/ 632311 h 1469233"/>
                <a:gd name="connsiteX1" fmla="*/ 662805 w 1854568"/>
                <a:gd name="connsiteY1" fmla="*/ 0 h 1469233"/>
                <a:gd name="connsiteX2" fmla="*/ 1854491 w 1854568"/>
                <a:gd name="connsiteY2" fmla="*/ 1469233 h 1469233"/>
                <a:gd name="connsiteX3" fmla="*/ 0 w 1854568"/>
                <a:gd name="connsiteY3" fmla="*/ 632311 h 1469233"/>
                <a:gd name="connsiteX0" fmla="*/ 0 w 2115288"/>
                <a:gd name="connsiteY0" fmla="*/ 602826 h 1469233"/>
                <a:gd name="connsiteX1" fmla="*/ 923525 w 2115288"/>
                <a:gd name="connsiteY1" fmla="*/ 0 h 1469233"/>
                <a:gd name="connsiteX2" fmla="*/ 2115211 w 2115288"/>
                <a:gd name="connsiteY2" fmla="*/ 1469233 h 1469233"/>
                <a:gd name="connsiteX3" fmla="*/ 0 w 2115288"/>
                <a:gd name="connsiteY3" fmla="*/ 602826 h 1469233"/>
                <a:gd name="connsiteX0" fmla="*/ 0 w 2115270"/>
                <a:gd name="connsiteY0" fmla="*/ 431671 h 1298078"/>
                <a:gd name="connsiteX1" fmla="*/ 556784 w 2115270"/>
                <a:gd name="connsiteY1" fmla="*/ 0 h 1298078"/>
                <a:gd name="connsiteX2" fmla="*/ 2115211 w 2115270"/>
                <a:gd name="connsiteY2" fmla="*/ 1298078 h 1298078"/>
                <a:gd name="connsiteX3" fmla="*/ 0 w 2115270"/>
                <a:gd name="connsiteY3" fmla="*/ 431671 h 1298078"/>
                <a:gd name="connsiteX0" fmla="*/ 0 w 2130439"/>
                <a:gd name="connsiteY0" fmla="*/ 431671 h 1314277"/>
                <a:gd name="connsiteX1" fmla="*/ 556784 w 2130439"/>
                <a:gd name="connsiteY1" fmla="*/ 0 h 1314277"/>
                <a:gd name="connsiteX2" fmla="*/ 2130381 w 2130439"/>
                <a:gd name="connsiteY2" fmla="*/ 1314277 h 1314277"/>
                <a:gd name="connsiteX3" fmla="*/ 0 w 2130439"/>
                <a:gd name="connsiteY3" fmla="*/ 431671 h 1314277"/>
                <a:gd name="connsiteX0" fmla="*/ 0 w 2130437"/>
                <a:gd name="connsiteY0" fmla="*/ 365592 h 1248198"/>
                <a:gd name="connsiteX1" fmla="*/ 497046 w 2130437"/>
                <a:gd name="connsiteY1" fmla="*/ 0 h 1248198"/>
                <a:gd name="connsiteX2" fmla="*/ 2130381 w 2130437"/>
                <a:gd name="connsiteY2" fmla="*/ 1248198 h 1248198"/>
                <a:gd name="connsiteX3" fmla="*/ 0 w 2130437"/>
                <a:gd name="connsiteY3" fmla="*/ 365592 h 1248198"/>
                <a:gd name="connsiteX0" fmla="*/ 0 w 2259597"/>
                <a:gd name="connsiteY0" fmla="*/ 314252 h 1248198"/>
                <a:gd name="connsiteX1" fmla="*/ 626206 w 2259597"/>
                <a:gd name="connsiteY1" fmla="*/ 0 h 1248198"/>
                <a:gd name="connsiteX2" fmla="*/ 2259541 w 2259597"/>
                <a:gd name="connsiteY2" fmla="*/ 1248198 h 1248198"/>
                <a:gd name="connsiteX3" fmla="*/ 0 w 2259597"/>
                <a:gd name="connsiteY3" fmla="*/ 314252 h 1248198"/>
                <a:gd name="connsiteX0" fmla="*/ 0 w 2275796"/>
                <a:gd name="connsiteY0" fmla="*/ 329421 h 1248198"/>
                <a:gd name="connsiteX1" fmla="*/ 642405 w 2275796"/>
                <a:gd name="connsiteY1" fmla="*/ 0 h 1248198"/>
                <a:gd name="connsiteX2" fmla="*/ 2275740 w 2275796"/>
                <a:gd name="connsiteY2" fmla="*/ 1248198 h 1248198"/>
                <a:gd name="connsiteX3" fmla="*/ 0 w 2275796"/>
                <a:gd name="connsiteY3" fmla="*/ 329421 h 124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5796" h="1248198">
                  <a:moveTo>
                    <a:pt x="0" y="329421"/>
                  </a:moveTo>
                  <a:lnTo>
                    <a:pt x="642405" y="0"/>
                  </a:lnTo>
                  <a:cubicBezTo>
                    <a:pt x="631183" y="1063"/>
                    <a:pt x="2286962" y="1247135"/>
                    <a:pt x="2275740" y="1248198"/>
                  </a:cubicBezTo>
                  <a:lnTo>
                    <a:pt x="0" y="329421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50" name="Right Triangle 9"/>
            <p:cNvSpPr/>
            <p:nvPr/>
          </p:nvSpPr>
          <p:spPr>
            <a:xfrm rot="13491637">
              <a:off x="8245479" y="4944620"/>
              <a:ext cx="1113897" cy="610935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2770689"/>
                <a:gd name="connsiteY0" fmla="*/ 639934 h 1470262"/>
                <a:gd name="connsiteX1" fmla="*/ 1547560 w 2770689"/>
                <a:gd name="connsiteY1" fmla="*/ 0 h 1470262"/>
                <a:gd name="connsiteX2" fmla="*/ 2770614 w 2770689"/>
                <a:gd name="connsiteY2" fmla="*/ 1470262 h 1470262"/>
                <a:gd name="connsiteX3" fmla="*/ 0 w 2770689"/>
                <a:gd name="connsiteY3" fmla="*/ 639934 h 1470262"/>
                <a:gd name="connsiteX0" fmla="*/ 0 w 2739323"/>
                <a:gd name="connsiteY0" fmla="*/ 639934 h 1469233"/>
                <a:gd name="connsiteX1" fmla="*/ 1547560 w 2739323"/>
                <a:gd name="connsiteY1" fmla="*/ 0 h 1469233"/>
                <a:gd name="connsiteX2" fmla="*/ 2739246 w 2739323"/>
                <a:gd name="connsiteY2" fmla="*/ 1469233 h 1469233"/>
                <a:gd name="connsiteX3" fmla="*/ 0 w 2739323"/>
                <a:gd name="connsiteY3" fmla="*/ 639934 h 1469233"/>
                <a:gd name="connsiteX0" fmla="*/ 0 w 1854568"/>
                <a:gd name="connsiteY0" fmla="*/ 632311 h 1469233"/>
                <a:gd name="connsiteX1" fmla="*/ 662805 w 1854568"/>
                <a:gd name="connsiteY1" fmla="*/ 0 h 1469233"/>
                <a:gd name="connsiteX2" fmla="*/ 1854491 w 1854568"/>
                <a:gd name="connsiteY2" fmla="*/ 1469233 h 1469233"/>
                <a:gd name="connsiteX3" fmla="*/ 0 w 1854568"/>
                <a:gd name="connsiteY3" fmla="*/ 632311 h 1469233"/>
                <a:gd name="connsiteX0" fmla="*/ 0 w 2115288"/>
                <a:gd name="connsiteY0" fmla="*/ 602826 h 1469233"/>
                <a:gd name="connsiteX1" fmla="*/ 923525 w 2115288"/>
                <a:gd name="connsiteY1" fmla="*/ 0 h 1469233"/>
                <a:gd name="connsiteX2" fmla="*/ 2115211 w 2115288"/>
                <a:gd name="connsiteY2" fmla="*/ 1469233 h 1469233"/>
                <a:gd name="connsiteX3" fmla="*/ 0 w 2115288"/>
                <a:gd name="connsiteY3" fmla="*/ 602826 h 1469233"/>
                <a:gd name="connsiteX0" fmla="*/ 0 w 2115270"/>
                <a:gd name="connsiteY0" fmla="*/ 431671 h 1298078"/>
                <a:gd name="connsiteX1" fmla="*/ 556784 w 2115270"/>
                <a:gd name="connsiteY1" fmla="*/ 0 h 1298078"/>
                <a:gd name="connsiteX2" fmla="*/ 2115211 w 2115270"/>
                <a:gd name="connsiteY2" fmla="*/ 1298078 h 1298078"/>
                <a:gd name="connsiteX3" fmla="*/ 0 w 2115270"/>
                <a:gd name="connsiteY3" fmla="*/ 431671 h 1298078"/>
                <a:gd name="connsiteX0" fmla="*/ 0 w 2130439"/>
                <a:gd name="connsiteY0" fmla="*/ 431671 h 1314277"/>
                <a:gd name="connsiteX1" fmla="*/ 556784 w 2130439"/>
                <a:gd name="connsiteY1" fmla="*/ 0 h 1314277"/>
                <a:gd name="connsiteX2" fmla="*/ 2130381 w 2130439"/>
                <a:gd name="connsiteY2" fmla="*/ 1314277 h 1314277"/>
                <a:gd name="connsiteX3" fmla="*/ 0 w 2130439"/>
                <a:gd name="connsiteY3" fmla="*/ 431671 h 1314277"/>
                <a:gd name="connsiteX0" fmla="*/ 0 w 2130437"/>
                <a:gd name="connsiteY0" fmla="*/ 365592 h 1248198"/>
                <a:gd name="connsiteX1" fmla="*/ 497046 w 2130437"/>
                <a:gd name="connsiteY1" fmla="*/ 0 h 1248198"/>
                <a:gd name="connsiteX2" fmla="*/ 2130381 w 2130437"/>
                <a:gd name="connsiteY2" fmla="*/ 1248198 h 1248198"/>
                <a:gd name="connsiteX3" fmla="*/ 0 w 2130437"/>
                <a:gd name="connsiteY3" fmla="*/ 365592 h 1248198"/>
                <a:gd name="connsiteX0" fmla="*/ 0 w 2259597"/>
                <a:gd name="connsiteY0" fmla="*/ 314252 h 1248198"/>
                <a:gd name="connsiteX1" fmla="*/ 626206 w 2259597"/>
                <a:gd name="connsiteY1" fmla="*/ 0 h 1248198"/>
                <a:gd name="connsiteX2" fmla="*/ 2259541 w 2259597"/>
                <a:gd name="connsiteY2" fmla="*/ 1248198 h 1248198"/>
                <a:gd name="connsiteX3" fmla="*/ 0 w 2259597"/>
                <a:gd name="connsiteY3" fmla="*/ 314252 h 1248198"/>
                <a:gd name="connsiteX0" fmla="*/ 0 w 2275796"/>
                <a:gd name="connsiteY0" fmla="*/ 329421 h 1248198"/>
                <a:gd name="connsiteX1" fmla="*/ 642405 w 2275796"/>
                <a:gd name="connsiteY1" fmla="*/ 0 h 1248198"/>
                <a:gd name="connsiteX2" fmla="*/ 2275740 w 2275796"/>
                <a:gd name="connsiteY2" fmla="*/ 1248198 h 1248198"/>
                <a:gd name="connsiteX3" fmla="*/ 0 w 2275796"/>
                <a:gd name="connsiteY3" fmla="*/ 329421 h 124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5796" h="1248198">
                  <a:moveTo>
                    <a:pt x="0" y="329421"/>
                  </a:moveTo>
                  <a:lnTo>
                    <a:pt x="642405" y="0"/>
                  </a:lnTo>
                  <a:cubicBezTo>
                    <a:pt x="631183" y="1063"/>
                    <a:pt x="2286962" y="1247135"/>
                    <a:pt x="2275740" y="1248198"/>
                  </a:cubicBezTo>
                  <a:lnTo>
                    <a:pt x="0" y="329421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51" name="Right Triangle 9"/>
            <p:cNvSpPr/>
            <p:nvPr/>
          </p:nvSpPr>
          <p:spPr>
            <a:xfrm rot="600095">
              <a:off x="9030017" y="1468435"/>
              <a:ext cx="219982" cy="294921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7560" h="1484650">
                  <a:moveTo>
                    <a:pt x="0" y="639934"/>
                  </a:moveTo>
                  <a:lnTo>
                    <a:pt x="1547560" y="0"/>
                  </a:lnTo>
                  <a:cubicBezTo>
                    <a:pt x="1536338" y="1063"/>
                    <a:pt x="666927" y="1483587"/>
                    <a:pt x="655705" y="1484650"/>
                  </a:cubicBezTo>
                  <a:lnTo>
                    <a:pt x="0" y="63993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52" name="Right Triangle 9"/>
            <p:cNvSpPr/>
            <p:nvPr/>
          </p:nvSpPr>
          <p:spPr>
            <a:xfrm rot="4033879">
              <a:off x="7155898" y="3392975"/>
              <a:ext cx="299550" cy="401594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7560" h="1484650">
                  <a:moveTo>
                    <a:pt x="0" y="639934"/>
                  </a:moveTo>
                  <a:lnTo>
                    <a:pt x="1547560" y="0"/>
                  </a:lnTo>
                  <a:cubicBezTo>
                    <a:pt x="1536338" y="1063"/>
                    <a:pt x="666927" y="1483587"/>
                    <a:pt x="655705" y="1484650"/>
                  </a:cubicBezTo>
                  <a:lnTo>
                    <a:pt x="0" y="63993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53" name="Right Triangle 9"/>
            <p:cNvSpPr/>
            <p:nvPr/>
          </p:nvSpPr>
          <p:spPr>
            <a:xfrm rot="327492">
              <a:off x="6491288" y="4806389"/>
              <a:ext cx="488336" cy="506155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4500964"/>
                <a:gd name="connsiteY0" fmla="*/ 639934 h 2894479"/>
                <a:gd name="connsiteX1" fmla="*/ 1547560 w 4500964"/>
                <a:gd name="connsiteY1" fmla="*/ 0 h 2894479"/>
                <a:gd name="connsiteX2" fmla="*/ 4500934 w 4500964"/>
                <a:gd name="connsiteY2" fmla="*/ 2894478 h 2894479"/>
                <a:gd name="connsiteX3" fmla="*/ 0 w 4500964"/>
                <a:gd name="connsiteY3" fmla="*/ 639934 h 2894479"/>
                <a:gd name="connsiteX0" fmla="*/ 0 w 4500964"/>
                <a:gd name="connsiteY0" fmla="*/ 639934 h 2894479"/>
                <a:gd name="connsiteX1" fmla="*/ 797731 w 4500964"/>
                <a:gd name="connsiteY1" fmla="*/ 359438 h 2894479"/>
                <a:gd name="connsiteX2" fmla="*/ 1547560 w 4500964"/>
                <a:gd name="connsiteY2" fmla="*/ 0 h 2894479"/>
                <a:gd name="connsiteX3" fmla="*/ 4500934 w 4500964"/>
                <a:gd name="connsiteY3" fmla="*/ 2894478 h 2894479"/>
                <a:gd name="connsiteX4" fmla="*/ 0 w 4500964"/>
                <a:gd name="connsiteY4" fmla="*/ 639934 h 2894479"/>
                <a:gd name="connsiteX0" fmla="*/ 2153973 w 6654937"/>
                <a:gd name="connsiteY0" fmla="*/ 2742132 h 4996677"/>
                <a:gd name="connsiteX1" fmla="*/ 1 w 6654937"/>
                <a:gd name="connsiteY1" fmla="*/ 2 h 4996677"/>
                <a:gd name="connsiteX2" fmla="*/ 3701533 w 6654937"/>
                <a:gd name="connsiteY2" fmla="*/ 2102198 h 4996677"/>
                <a:gd name="connsiteX3" fmla="*/ 6654907 w 6654937"/>
                <a:gd name="connsiteY3" fmla="*/ 4996676 h 4996677"/>
                <a:gd name="connsiteX4" fmla="*/ 2153973 w 6654937"/>
                <a:gd name="connsiteY4" fmla="*/ 2742132 h 4996677"/>
                <a:gd name="connsiteX0" fmla="*/ 1137569 w 5638533"/>
                <a:gd name="connsiteY0" fmla="*/ 1521111 h 3775656"/>
                <a:gd name="connsiteX1" fmla="*/ 0 w 5638533"/>
                <a:gd name="connsiteY1" fmla="*/ -1 h 3775656"/>
                <a:gd name="connsiteX2" fmla="*/ 2685129 w 5638533"/>
                <a:gd name="connsiteY2" fmla="*/ 881177 h 3775656"/>
                <a:gd name="connsiteX3" fmla="*/ 5638503 w 5638533"/>
                <a:gd name="connsiteY3" fmla="*/ 3775655 h 3775656"/>
                <a:gd name="connsiteX4" fmla="*/ 1137569 w 5638533"/>
                <a:gd name="connsiteY4" fmla="*/ 1521111 h 3775656"/>
                <a:gd name="connsiteX0" fmla="*/ 1137569 w 5638500"/>
                <a:gd name="connsiteY0" fmla="*/ 1521111 h 3775656"/>
                <a:gd name="connsiteX1" fmla="*/ 0 w 5638500"/>
                <a:gd name="connsiteY1" fmla="*/ -1 h 3775656"/>
                <a:gd name="connsiteX2" fmla="*/ 5638503 w 5638500"/>
                <a:gd name="connsiteY2" fmla="*/ 3775655 h 3775656"/>
                <a:gd name="connsiteX3" fmla="*/ 1137569 w 5638500"/>
                <a:gd name="connsiteY3" fmla="*/ 1521111 h 3775656"/>
                <a:gd name="connsiteX0" fmla="*/ -2 w 6897702"/>
                <a:gd name="connsiteY0" fmla="*/ 5115973 h 5115971"/>
                <a:gd name="connsiteX1" fmla="*/ 1259202 w 6897702"/>
                <a:gd name="connsiteY1" fmla="*/ -1 h 5115971"/>
                <a:gd name="connsiteX2" fmla="*/ 6897705 w 6897702"/>
                <a:gd name="connsiteY2" fmla="*/ 3775655 h 5115971"/>
                <a:gd name="connsiteX3" fmla="*/ -2 w 6897702"/>
                <a:gd name="connsiteY3" fmla="*/ 5115973 h 5115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7702" h="5115971">
                  <a:moveTo>
                    <a:pt x="-2" y="5115973"/>
                  </a:moveTo>
                  <a:lnTo>
                    <a:pt x="1259202" y="-1"/>
                  </a:lnTo>
                  <a:lnTo>
                    <a:pt x="6897705" y="3775655"/>
                  </a:lnTo>
                  <a:lnTo>
                    <a:pt x="-2" y="5115973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54" name="Right Triangle 9"/>
            <p:cNvSpPr/>
            <p:nvPr/>
          </p:nvSpPr>
          <p:spPr>
            <a:xfrm rot="327492">
              <a:off x="11517504" y="1473651"/>
              <a:ext cx="488336" cy="506155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4500964"/>
                <a:gd name="connsiteY0" fmla="*/ 639934 h 2894479"/>
                <a:gd name="connsiteX1" fmla="*/ 1547560 w 4500964"/>
                <a:gd name="connsiteY1" fmla="*/ 0 h 2894479"/>
                <a:gd name="connsiteX2" fmla="*/ 4500934 w 4500964"/>
                <a:gd name="connsiteY2" fmla="*/ 2894478 h 2894479"/>
                <a:gd name="connsiteX3" fmla="*/ 0 w 4500964"/>
                <a:gd name="connsiteY3" fmla="*/ 639934 h 2894479"/>
                <a:gd name="connsiteX0" fmla="*/ 0 w 4500964"/>
                <a:gd name="connsiteY0" fmla="*/ 639934 h 2894479"/>
                <a:gd name="connsiteX1" fmla="*/ 797731 w 4500964"/>
                <a:gd name="connsiteY1" fmla="*/ 359438 h 2894479"/>
                <a:gd name="connsiteX2" fmla="*/ 1547560 w 4500964"/>
                <a:gd name="connsiteY2" fmla="*/ 0 h 2894479"/>
                <a:gd name="connsiteX3" fmla="*/ 4500934 w 4500964"/>
                <a:gd name="connsiteY3" fmla="*/ 2894478 h 2894479"/>
                <a:gd name="connsiteX4" fmla="*/ 0 w 4500964"/>
                <a:gd name="connsiteY4" fmla="*/ 639934 h 2894479"/>
                <a:gd name="connsiteX0" fmla="*/ 2153973 w 6654937"/>
                <a:gd name="connsiteY0" fmla="*/ 2742132 h 4996677"/>
                <a:gd name="connsiteX1" fmla="*/ 1 w 6654937"/>
                <a:gd name="connsiteY1" fmla="*/ 2 h 4996677"/>
                <a:gd name="connsiteX2" fmla="*/ 3701533 w 6654937"/>
                <a:gd name="connsiteY2" fmla="*/ 2102198 h 4996677"/>
                <a:gd name="connsiteX3" fmla="*/ 6654907 w 6654937"/>
                <a:gd name="connsiteY3" fmla="*/ 4996676 h 4996677"/>
                <a:gd name="connsiteX4" fmla="*/ 2153973 w 6654937"/>
                <a:gd name="connsiteY4" fmla="*/ 2742132 h 4996677"/>
                <a:gd name="connsiteX0" fmla="*/ 1137569 w 5638533"/>
                <a:gd name="connsiteY0" fmla="*/ 1521111 h 3775656"/>
                <a:gd name="connsiteX1" fmla="*/ 0 w 5638533"/>
                <a:gd name="connsiteY1" fmla="*/ -1 h 3775656"/>
                <a:gd name="connsiteX2" fmla="*/ 2685129 w 5638533"/>
                <a:gd name="connsiteY2" fmla="*/ 881177 h 3775656"/>
                <a:gd name="connsiteX3" fmla="*/ 5638503 w 5638533"/>
                <a:gd name="connsiteY3" fmla="*/ 3775655 h 3775656"/>
                <a:gd name="connsiteX4" fmla="*/ 1137569 w 5638533"/>
                <a:gd name="connsiteY4" fmla="*/ 1521111 h 3775656"/>
                <a:gd name="connsiteX0" fmla="*/ 1137569 w 5638500"/>
                <a:gd name="connsiteY0" fmla="*/ 1521111 h 3775656"/>
                <a:gd name="connsiteX1" fmla="*/ 0 w 5638500"/>
                <a:gd name="connsiteY1" fmla="*/ -1 h 3775656"/>
                <a:gd name="connsiteX2" fmla="*/ 5638503 w 5638500"/>
                <a:gd name="connsiteY2" fmla="*/ 3775655 h 3775656"/>
                <a:gd name="connsiteX3" fmla="*/ 1137569 w 5638500"/>
                <a:gd name="connsiteY3" fmla="*/ 1521111 h 3775656"/>
                <a:gd name="connsiteX0" fmla="*/ -2 w 6897702"/>
                <a:gd name="connsiteY0" fmla="*/ 5115973 h 5115971"/>
                <a:gd name="connsiteX1" fmla="*/ 1259202 w 6897702"/>
                <a:gd name="connsiteY1" fmla="*/ -1 h 5115971"/>
                <a:gd name="connsiteX2" fmla="*/ 6897705 w 6897702"/>
                <a:gd name="connsiteY2" fmla="*/ 3775655 h 5115971"/>
                <a:gd name="connsiteX3" fmla="*/ -2 w 6897702"/>
                <a:gd name="connsiteY3" fmla="*/ 5115973 h 5115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7702" h="5115971">
                  <a:moveTo>
                    <a:pt x="-2" y="5115973"/>
                  </a:moveTo>
                  <a:lnTo>
                    <a:pt x="1259202" y="-1"/>
                  </a:lnTo>
                  <a:lnTo>
                    <a:pt x="6897705" y="3775655"/>
                  </a:lnTo>
                  <a:lnTo>
                    <a:pt x="-2" y="5115973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55" name="Right Triangle 9"/>
            <p:cNvSpPr/>
            <p:nvPr/>
          </p:nvSpPr>
          <p:spPr>
            <a:xfrm rot="16736933">
              <a:off x="7411949" y="4975283"/>
              <a:ext cx="418683" cy="138165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4500964"/>
                <a:gd name="connsiteY0" fmla="*/ 639934 h 2894479"/>
                <a:gd name="connsiteX1" fmla="*/ 1547560 w 4500964"/>
                <a:gd name="connsiteY1" fmla="*/ 0 h 2894479"/>
                <a:gd name="connsiteX2" fmla="*/ 4500934 w 4500964"/>
                <a:gd name="connsiteY2" fmla="*/ 2894478 h 2894479"/>
                <a:gd name="connsiteX3" fmla="*/ 0 w 4500964"/>
                <a:gd name="connsiteY3" fmla="*/ 639934 h 2894479"/>
                <a:gd name="connsiteX0" fmla="*/ 0 w 6241002"/>
                <a:gd name="connsiteY0" fmla="*/ 4942577 h 7197122"/>
                <a:gd name="connsiteX1" fmla="*/ 6241005 w 6241002"/>
                <a:gd name="connsiteY1" fmla="*/ 2 h 7197122"/>
                <a:gd name="connsiteX2" fmla="*/ 4500934 w 6241002"/>
                <a:gd name="connsiteY2" fmla="*/ 7197121 h 7197122"/>
                <a:gd name="connsiteX3" fmla="*/ 0 w 6241002"/>
                <a:gd name="connsiteY3" fmla="*/ 4942577 h 7197122"/>
                <a:gd name="connsiteX0" fmla="*/ 0 w 6241002"/>
                <a:gd name="connsiteY0" fmla="*/ 4942577 h 7197122"/>
                <a:gd name="connsiteX1" fmla="*/ 2819951 w 6241002"/>
                <a:gd name="connsiteY1" fmla="*/ 2743592 h 7197122"/>
                <a:gd name="connsiteX2" fmla="*/ 6241005 w 6241002"/>
                <a:gd name="connsiteY2" fmla="*/ 2 h 7197122"/>
                <a:gd name="connsiteX3" fmla="*/ 4500934 w 6241002"/>
                <a:gd name="connsiteY3" fmla="*/ 7197121 h 7197122"/>
                <a:gd name="connsiteX4" fmla="*/ 0 w 6241002"/>
                <a:gd name="connsiteY4" fmla="*/ 4942577 h 7197122"/>
                <a:gd name="connsiteX0" fmla="*/ 0 w 6241002"/>
                <a:gd name="connsiteY0" fmla="*/ 5778721 h 8033266"/>
                <a:gd name="connsiteX1" fmla="*/ 431963 w 6241002"/>
                <a:gd name="connsiteY1" fmla="*/ 1 h 8033266"/>
                <a:gd name="connsiteX2" fmla="*/ 6241005 w 6241002"/>
                <a:gd name="connsiteY2" fmla="*/ 836146 h 8033266"/>
                <a:gd name="connsiteX3" fmla="*/ 4500934 w 6241002"/>
                <a:gd name="connsiteY3" fmla="*/ 8033265 h 8033266"/>
                <a:gd name="connsiteX4" fmla="*/ 0 w 6241002"/>
                <a:gd name="connsiteY4" fmla="*/ 5778721 h 8033266"/>
                <a:gd name="connsiteX0" fmla="*/ 1445726 w 5809037"/>
                <a:gd name="connsiteY0" fmla="*/ 7963719 h 8033266"/>
                <a:gd name="connsiteX1" fmla="*/ -2 w 5809037"/>
                <a:gd name="connsiteY1" fmla="*/ 1 h 8033266"/>
                <a:gd name="connsiteX2" fmla="*/ 5809040 w 5809037"/>
                <a:gd name="connsiteY2" fmla="*/ 836146 h 8033266"/>
                <a:gd name="connsiteX3" fmla="*/ 4068969 w 5809037"/>
                <a:gd name="connsiteY3" fmla="*/ 8033265 h 8033266"/>
                <a:gd name="connsiteX4" fmla="*/ 1445726 w 5809037"/>
                <a:gd name="connsiteY4" fmla="*/ 7963719 h 8033266"/>
                <a:gd name="connsiteX0" fmla="*/ 2105842 w 5809037"/>
                <a:gd name="connsiteY0" fmla="*/ 10752502 h 10752508"/>
                <a:gd name="connsiteX1" fmla="*/ -2 w 5809037"/>
                <a:gd name="connsiteY1" fmla="*/ 1 h 10752508"/>
                <a:gd name="connsiteX2" fmla="*/ 5809040 w 5809037"/>
                <a:gd name="connsiteY2" fmla="*/ 836146 h 10752508"/>
                <a:gd name="connsiteX3" fmla="*/ 4068969 w 5809037"/>
                <a:gd name="connsiteY3" fmla="*/ 8033265 h 10752508"/>
                <a:gd name="connsiteX4" fmla="*/ 2105842 w 5809037"/>
                <a:gd name="connsiteY4" fmla="*/ 10752502 h 10752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9037" h="10752508">
                  <a:moveTo>
                    <a:pt x="2105842" y="10752502"/>
                  </a:moveTo>
                  <a:lnTo>
                    <a:pt x="-2" y="1"/>
                  </a:lnTo>
                  <a:lnTo>
                    <a:pt x="5809040" y="836146"/>
                  </a:lnTo>
                  <a:cubicBezTo>
                    <a:pt x="5797818" y="837209"/>
                    <a:pt x="4080191" y="8032202"/>
                    <a:pt x="4068969" y="8033265"/>
                  </a:cubicBezTo>
                  <a:lnTo>
                    <a:pt x="2105842" y="10752502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56" name="Right Triangle 9"/>
            <p:cNvSpPr/>
            <p:nvPr/>
          </p:nvSpPr>
          <p:spPr>
            <a:xfrm rot="600095">
              <a:off x="8069644" y="2670752"/>
              <a:ext cx="299550" cy="401594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7560" h="1484650">
                  <a:moveTo>
                    <a:pt x="0" y="639934"/>
                  </a:moveTo>
                  <a:lnTo>
                    <a:pt x="1547560" y="0"/>
                  </a:lnTo>
                  <a:cubicBezTo>
                    <a:pt x="1536338" y="1063"/>
                    <a:pt x="666927" y="1483587"/>
                    <a:pt x="655705" y="1484650"/>
                  </a:cubicBezTo>
                  <a:lnTo>
                    <a:pt x="0" y="63993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srgbClr val="FF3399"/>
                </a:solidFill>
              </a:endParaRPr>
            </a:p>
          </p:txBody>
        </p:sp>
        <p:sp>
          <p:nvSpPr>
            <p:cNvPr id="57" name="Right Triangle 9"/>
            <p:cNvSpPr/>
            <p:nvPr/>
          </p:nvSpPr>
          <p:spPr>
            <a:xfrm rot="12348646">
              <a:off x="7741651" y="3401126"/>
              <a:ext cx="889381" cy="487796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2770689"/>
                <a:gd name="connsiteY0" fmla="*/ 639934 h 1470262"/>
                <a:gd name="connsiteX1" fmla="*/ 1547560 w 2770689"/>
                <a:gd name="connsiteY1" fmla="*/ 0 h 1470262"/>
                <a:gd name="connsiteX2" fmla="*/ 2770614 w 2770689"/>
                <a:gd name="connsiteY2" fmla="*/ 1470262 h 1470262"/>
                <a:gd name="connsiteX3" fmla="*/ 0 w 2770689"/>
                <a:gd name="connsiteY3" fmla="*/ 639934 h 1470262"/>
                <a:gd name="connsiteX0" fmla="*/ 0 w 2739323"/>
                <a:gd name="connsiteY0" fmla="*/ 639934 h 1469233"/>
                <a:gd name="connsiteX1" fmla="*/ 1547560 w 2739323"/>
                <a:gd name="connsiteY1" fmla="*/ 0 h 1469233"/>
                <a:gd name="connsiteX2" fmla="*/ 2739246 w 2739323"/>
                <a:gd name="connsiteY2" fmla="*/ 1469233 h 1469233"/>
                <a:gd name="connsiteX3" fmla="*/ 0 w 2739323"/>
                <a:gd name="connsiteY3" fmla="*/ 639934 h 1469233"/>
                <a:gd name="connsiteX0" fmla="*/ 0 w 1854568"/>
                <a:gd name="connsiteY0" fmla="*/ 632311 h 1469233"/>
                <a:gd name="connsiteX1" fmla="*/ 662805 w 1854568"/>
                <a:gd name="connsiteY1" fmla="*/ 0 h 1469233"/>
                <a:gd name="connsiteX2" fmla="*/ 1854491 w 1854568"/>
                <a:gd name="connsiteY2" fmla="*/ 1469233 h 1469233"/>
                <a:gd name="connsiteX3" fmla="*/ 0 w 1854568"/>
                <a:gd name="connsiteY3" fmla="*/ 632311 h 1469233"/>
                <a:gd name="connsiteX0" fmla="*/ 0 w 2115288"/>
                <a:gd name="connsiteY0" fmla="*/ 602826 h 1469233"/>
                <a:gd name="connsiteX1" fmla="*/ 923525 w 2115288"/>
                <a:gd name="connsiteY1" fmla="*/ 0 h 1469233"/>
                <a:gd name="connsiteX2" fmla="*/ 2115211 w 2115288"/>
                <a:gd name="connsiteY2" fmla="*/ 1469233 h 1469233"/>
                <a:gd name="connsiteX3" fmla="*/ 0 w 2115288"/>
                <a:gd name="connsiteY3" fmla="*/ 602826 h 1469233"/>
                <a:gd name="connsiteX0" fmla="*/ 0 w 2115270"/>
                <a:gd name="connsiteY0" fmla="*/ 431671 h 1298078"/>
                <a:gd name="connsiteX1" fmla="*/ 556784 w 2115270"/>
                <a:gd name="connsiteY1" fmla="*/ 0 h 1298078"/>
                <a:gd name="connsiteX2" fmla="*/ 2115211 w 2115270"/>
                <a:gd name="connsiteY2" fmla="*/ 1298078 h 1298078"/>
                <a:gd name="connsiteX3" fmla="*/ 0 w 2115270"/>
                <a:gd name="connsiteY3" fmla="*/ 431671 h 1298078"/>
                <a:gd name="connsiteX0" fmla="*/ 0 w 2130439"/>
                <a:gd name="connsiteY0" fmla="*/ 431671 h 1314277"/>
                <a:gd name="connsiteX1" fmla="*/ 556784 w 2130439"/>
                <a:gd name="connsiteY1" fmla="*/ 0 h 1314277"/>
                <a:gd name="connsiteX2" fmla="*/ 2130381 w 2130439"/>
                <a:gd name="connsiteY2" fmla="*/ 1314277 h 1314277"/>
                <a:gd name="connsiteX3" fmla="*/ 0 w 2130439"/>
                <a:gd name="connsiteY3" fmla="*/ 431671 h 1314277"/>
                <a:gd name="connsiteX0" fmla="*/ 0 w 2130437"/>
                <a:gd name="connsiteY0" fmla="*/ 365592 h 1248198"/>
                <a:gd name="connsiteX1" fmla="*/ 497046 w 2130437"/>
                <a:gd name="connsiteY1" fmla="*/ 0 h 1248198"/>
                <a:gd name="connsiteX2" fmla="*/ 2130381 w 2130437"/>
                <a:gd name="connsiteY2" fmla="*/ 1248198 h 1248198"/>
                <a:gd name="connsiteX3" fmla="*/ 0 w 2130437"/>
                <a:gd name="connsiteY3" fmla="*/ 365592 h 1248198"/>
                <a:gd name="connsiteX0" fmla="*/ 0 w 2259597"/>
                <a:gd name="connsiteY0" fmla="*/ 314252 h 1248198"/>
                <a:gd name="connsiteX1" fmla="*/ 626206 w 2259597"/>
                <a:gd name="connsiteY1" fmla="*/ 0 h 1248198"/>
                <a:gd name="connsiteX2" fmla="*/ 2259541 w 2259597"/>
                <a:gd name="connsiteY2" fmla="*/ 1248198 h 1248198"/>
                <a:gd name="connsiteX3" fmla="*/ 0 w 2259597"/>
                <a:gd name="connsiteY3" fmla="*/ 314252 h 1248198"/>
                <a:gd name="connsiteX0" fmla="*/ 0 w 2275796"/>
                <a:gd name="connsiteY0" fmla="*/ 329421 h 1248198"/>
                <a:gd name="connsiteX1" fmla="*/ 642405 w 2275796"/>
                <a:gd name="connsiteY1" fmla="*/ 0 h 1248198"/>
                <a:gd name="connsiteX2" fmla="*/ 2275740 w 2275796"/>
                <a:gd name="connsiteY2" fmla="*/ 1248198 h 1248198"/>
                <a:gd name="connsiteX3" fmla="*/ 0 w 2275796"/>
                <a:gd name="connsiteY3" fmla="*/ 329421 h 124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5796" h="1248198">
                  <a:moveTo>
                    <a:pt x="0" y="329421"/>
                  </a:moveTo>
                  <a:lnTo>
                    <a:pt x="642405" y="0"/>
                  </a:lnTo>
                  <a:cubicBezTo>
                    <a:pt x="631183" y="1063"/>
                    <a:pt x="2286962" y="1247135"/>
                    <a:pt x="2275740" y="1248198"/>
                  </a:cubicBezTo>
                  <a:lnTo>
                    <a:pt x="0" y="329421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prstClr val="white"/>
                </a:solidFill>
              </a:endParaRPr>
            </a:p>
          </p:txBody>
        </p:sp>
        <p:sp>
          <p:nvSpPr>
            <p:cNvPr id="58" name="Right Triangle 9"/>
            <p:cNvSpPr/>
            <p:nvPr/>
          </p:nvSpPr>
          <p:spPr>
            <a:xfrm rot="16826751">
              <a:off x="11597326" y="3072687"/>
              <a:ext cx="2229609" cy="1093867"/>
            </a:xfrm>
            <a:custGeom>
              <a:avLst/>
              <a:gdLst>
                <a:gd name="connsiteX0" fmla="*/ 0 w 2789556"/>
                <a:gd name="connsiteY0" fmla="*/ 2790282 h 2790282"/>
                <a:gd name="connsiteX1" fmla="*/ 0 w 2789556"/>
                <a:gd name="connsiteY1" fmla="*/ 0 h 2790282"/>
                <a:gd name="connsiteX2" fmla="*/ 2789556 w 2789556"/>
                <a:gd name="connsiteY2" fmla="*/ 2790282 h 2790282"/>
                <a:gd name="connsiteX3" fmla="*/ 0 w 2789556"/>
                <a:gd name="connsiteY3" fmla="*/ 2790282 h 2790282"/>
                <a:gd name="connsiteX0" fmla="*/ 195422 w 2984978"/>
                <a:gd name="connsiteY0" fmla="*/ 4310485 h 4310485"/>
                <a:gd name="connsiteX1" fmla="*/ 0 w 2984978"/>
                <a:gd name="connsiteY1" fmla="*/ 0 h 4310485"/>
                <a:gd name="connsiteX2" fmla="*/ 2984978 w 2984978"/>
                <a:gd name="connsiteY2" fmla="*/ 4310485 h 4310485"/>
                <a:gd name="connsiteX3" fmla="*/ 195422 w 2984978"/>
                <a:gd name="connsiteY3" fmla="*/ 4310485 h 4310485"/>
                <a:gd name="connsiteX0" fmla="*/ 195422 w 1972521"/>
                <a:gd name="connsiteY0" fmla="*/ 4310485 h 5533972"/>
                <a:gd name="connsiteX1" fmla="*/ 0 w 1972521"/>
                <a:gd name="connsiteY1" fmla="*/ 0 h 5533972"/>
                <a:gd name="connsiteX2" fmla="*/ 1972521 w 1972521"/>
                <a:gd name="connsiteY2" fmla="*/ 5533972 h 5533972"/>
                <a:gd name="connsiteX3" fmla="*/ 195422 w 1972521"/>
                <a:gd name="connsiteY3" fmla="*/ 4310485 h 5533972"/>
                <a:gd name="connsiteX0" fmla="*/ 0 w 1833461"/>
                <a:gd name="connsiteY0" fmla="*/ 2547402 h 3770889"/>
                <a:gd name="connsiteX1" fmla="*/ 1833461 w 1833461"/>
                <a:gd name="connsiteY1" fmla="*/ 0 h 3770889"/>
                <a:gd name="connsiteX2" fmla="*/ 1777099 w 1833461"/>
                <a:gd name="connsiteY2" fmla="*/ 3770889 h 3770889"/>
                <a:gd name="connsiteX3" fmla="*/ 0 w 1833461"/>
                <a:gd name="connsiteY3" fmla="*/ 2547402 h 3770889"/>
                <a:gd name="connsiteX0" fmla="*/ 0 w 1912538"/>
                <a:gd name="connsiteY0" fmla="*/ 1788383 h 3011870"/>
                <a:gd name="connsiteX1" fmla="*/ 1912538 w 1912538"/>
                <a:gd name="connsiteY1" fmla="*/ 0 h 3011870"/>
                <a:gd name="connsiteX2" fmla="*/ 1777099 w 1912538"/>
                <a:gd name="connsiteY2" fmla="*/ 3011870 h 3011870"/>
                <a:gd name="connsiteX3" fmla="*/ 0 w 1912538"/>
                <a:gd name="connsiteY3" fmla="*/ 1788383 h 3011870"/>
                <a:gd name="connsiteX0" fmla="*/ 0 w 2853253"/>
                <a:gd name="connsiteY0" fmla="*/ 0 h 1223487"/>
                <a:gd name="connsiteX1" fmla="*/ 2853253 w 2853253"/>
                <a:gd name="connsiteY1" fmla="*/ 456957 h 1223487"/>
                <a:gd name="connsiteX2" fmla="*/ 1777099 w 2853253"/>
                <a:gd name="connsiteY2" fmla="*/ 1223487 h 1223487"/>
                <a:gd name="connsiteX3" fmla="*/ 0 w 2853253"/>
                <a:gd name="connsiteY3" fmla="*/ 0 h 1223487"/>
                <a:gd name="connsiteX0" fmla="*/ 81179 w 1076154"/>
                <a:gd name="connsiteY0" fmla="*/ 0 h 2846533"/>
                <a:gd name="connsiteX1" fmla="*/ 1076154 w 1076154"/>
                <a:gd name="connsiteY1" fmla="*/ 2080003 h 2846533"/>
                <a:gd name="connsiteX2" fmla="*/ 0 w 1076154"/>
                <a:gd name="connsiteY2" fmla="*/ 2846533 h 2846533"/>
                <a:gd name="connsiteX3" fmla="*/ 81179 w 1076154"/>
                <a:gd name="connsiteY3" fmla="*/ 0 h 2846533"/>
                <a:gd name="connsiteX0" fmla="*/ 1406101 w 2401076"/>
                <a:gd name="connsiteY0" fmla="*/ 0 h 2080003"/>
                <a:gd name="connsiteX1" fmla="*/ 2401076 w 2401076"/>
                <a:gd name="connsiteY1" fmla="*/ 2080003 h 2080003"/>
                <a:gd name="connsiteX2" fmla="*/ 0 w 2401076"/>
                <a:gd name="connsiteY2" fmla="*/ 1005574 h 2080003"/>
                <a:gd name="connsiteX3" fmla="*/ 1406101 w 2401076"/>
                <a:gd name="connsiteY3" fmla="*/ 0 h 2080003"/>
                <a:gd name="connsiteX0" fmla="*/ 1406101 w 1406101"/>
                <a:gd name="connsiteY0" fmla="*/ 0 h 2844760"/>
                <a:gd name="connsiteX1" fmla="*/ 1329487 w 1406101"/>
                <a:gd name="connsiteY1" fmla="*/ 2844760 h 2844760"/>
                <a:gd name="connsiteX2" fmla="*/ 0 w 1406101"/>
                <a:gd name="connsiteY2" fmla="*/ 1005574 h 2844760"/>
                <a:gd name="connsiteX3" fmla="*/ 1406101 w 1406101"/>
                <a:gd name="connsiteY3" fmla="*/ 0 h 2844760"/>
                <a:gd name="connsiteX0" fmla="*/ 1406101 w 1617751"/>
                <a:gd name="connsiteY0" fmla="*/ 0 h 2956085"/>
                <a:gd name="connsiteX1" fmla="*/ 1617751 w 1617751"/>
                <a:gd name="connsiteY1" fmla="*/ 2956085 h 2956085"/>
                <a:gd name="connsiteX2" fmla="*/ 0 w 1617751"/>
                <a:gd name="connsiteY2" fmla="*/ 1005574 h 2956085"/>
                <a:gd name="connsiteX3" fmla="*/ 1406101 w 1617751"/>
                <a:gd name="connsiteY3" fmla="*/ 0 h 2956085"/>
                <a:gd name="connsiteX0" fmla="*/ 2672354 w 2672354"/>
                <a:gd name="connsiteY0" fmla="*/ 1012334 h 1950511"/>
                <a:gd name="connsiteX1" fmla="*/ 1617751 w 2672354"/>
                <a:gd name="connsiteY1" fmla="*/ 1950511 h 1950511"/>
                <a:gd name="connsiteX2" fmla="*/ 0 w 2672354"/>
                <a:gd name="connsiteY2" fmla="*/ 0 h 1950511"/>
                <a:gd name="connsiteX3" fmla="*/ 2672354 w 2672354"/>
                <a:gd name="connsiteY3" fmla="*/ 1012334 h 1950511"/>
                <a:gd name="connsiteX0" fmla="*/ 1254863 w 1617751"/>
                <a:gd name="connsiteY0" fmla="*/ 0 h 2586559"/>
                <a:gd name="connsiteX1" fmla="*/ 1617751 w 1617751"/>
                <a:gd name="connsiteY1" fmla="*/ 2586559 h 2586559"/>
                <a:gd name="connsiteX2" fmla="*/ 0 w 1617751"/>
                <a:gd name="connsiteY2" fmla="*/ 636048 h 2586559"/>
                <a:gd name="connsiteX3" fmla="*/ 1254863 w 1617751"/>
                <a:gd name="connsiteY3" fmla="*/ 0 h 2586559"/>
                <a:gd name="connsiteX0" fmla="*/ 785555 w 1617751"/>
                <a:gd name="connsiteY0" fmla="*/ 0 h 2534640"/>
                <a:gd name="connsiteX1" fmla="*/ 1617751 w 1617751"/>
                <a:gd name="connsiteY1" fmla="*/ 2534640 h 2534640"/>
                <a:gd name="connsiteX2" fmla="*/ 0 w 1617751"/>
                <a:gd name="connsiteY2" fmla="*/ 584129 h 2534640"/>
                <a:gd name="connsiteX3" fmla="*/ 785555 w 1617751"/>
                <a:gd name="connsiteY3" fmla="*/ 0 h 2534640"/>
                <a:gd name="connsiteX0" fmla="*/ 785555 w 1937061"/>
                <a:gd name="connsiteY0" fmla="*/ 0 h 1543624"/>
                <a:gd name="connsiteX1" fmla="*/ 1937061 w 1937061"/>
                <a:gd name="connsiteY1" fmla="*/ 1543624 h 1543624"/>
                <a:gd name="connsiteX2" fmla="*/ 0 w 1937061"/>
                <a:gd name="connsiteY2" fmla="*/ 584129 h 1543624"/>
                <a:gd name="connsiteX3" fmla="*/ 785555 w 1937061"/>
                <a:gd name="connsiteY3" fmla="*/ 0 h 1543624"/>
                <a:gd name="connsiteX0" fmla="*/ 939429 w 2090935"/>
                <a:gd name="connsiteY0" fmla="*/ 0 h 1543624"/>
                <a:gd name="connsiteX1" fmla="*/ 2090935 w 2090935"/>
                <a:gd name="connsiteY1" fmla="*/ 1543624 h 1543624"/>
                <a:gd name="connsiteX2" fmla="*/ 0 w 2090935"/>
                <a:gd name="connsiteY2" fmla="*/ 696162 h 1543624"/>
                <a:gd name="connsiteX3" fmla="*/ 939429 w 2090935"/>
                <a:gd name="connsiteY3" fmla="*/ 0 h 1543624"/>
                <a:gd name="connsiteX0" fmla="*/ 1400810 w 2552316"/>
                <a:gd name="connsiteY0" fmla="*/ 0 h 1543624"/>
                <a:gd name="connsiteX1" fmla="*/ 2552316 w 2552316"/>
                <a:gd name="connsiteY1" fmla="*/ 1543624 h 1543624"/>
                <a:gd name="connsiteX2" fmla="*/ 0 w 2552316"/>
                <a:gd name="connsiteY2" fmla="*/ 1027386 h 1543624"/>
                <a:gd name="connsiteX3" fmla="*/ 1400810 w 2552316"/>
                <a:gd name="connsiteY3" fmla="*/ 0 h 1543624"/>
                <a:gd name="connsiteX0" fmla="*/ 1400810 w 2552316"/>
                <a:gd name="connsiteY0" fmla="*/ 0 h 1998942"/>
                <a:gd name="connsiteX1" fmla="*/ 2552316 w 2552316"/>
                <a:gd name="connsiteY1" fmla="*/ 1543624 h 1998942"/>
                <a:gd name="connsiteX2" fmla="*/ 797154 w 2552316"/>
                <a:gd name="connsiteY2" fmla="*/ 1998942 h 1998942"/>
                <a:gd name="connsiteX3" fmla="*/ 0 w 2552316"/>
                <a:gd name="connsiteY3" fmla="*/ 1027386 h 1998942"/>
                <a:gd name="connsiteX4" fmla="*/ 1400810 w 2552316"/>
                <a:gd name="connsiteY4" fmla="*/ 0 h 1998942"/>
                <a:gd name="connsiteX0" fmla="*/ 1400810 w 2552316"/>
                <a:gd name="connsiteY0" fmla="*/ 0 h 1996819"/>
                <a:gd name="connsiteX1" fmla="*/ 2552316 w 2552316"/>
                <a:gd name="connsiteY1" fmla="*/ 1543624 h 1996819"/>
                <a:gd name="connsiteX2" fmla="*/ 760612 w 2552316"/>
                <a:gd name="connsiteY2" fmla="*/ 1996819 h 1996819"/>
                <a:gd name="connsiteX3" fmla="*/ 0 w 2552316"/>
                <a:gd name="connsiteY3" fmla="*/ 1027386 h 1996819"/>
                <a:gd name="connsiteX4" fmla="*/ 1400810 w 2552316"/>
                <a:gd name="connsiteY4" fmla="*/ 0 h 1996819"/>
                <a:gd name="connsiteX0" fmla="*/ 1400810 w 2552316"/>
                <a:gd name="connsiteY0" fmla="*/ 0 h 1987392"/>
                <a:gd name="connsiteX1" fmla="*/ 2552316 w 2552316"/>
                <a:gd name="connsiteY1" fmla="*/ 1543624 h 1987392"/>
                <a:gd name="connsiteX2" fmla="*/ 858215 w 2552316"/>
                <a:gd name="connsiteY2" fmla="*/ 1987392 h 1987392"/>
                <a:gd name="connsiteX3" fmla="*/ 0 w 2552316"/>
                <a:gd name="connsiteY3" fmla="*/ 1027386 h 1987392"/>
                <a:gd name="connsiteX4" fmla="*/ 1400810 w 2552316"/>
                <a:gd name="connsiteY4" fmla="*/ 0 h 1987392"/>
                <a:gd name="connsiteX0" fmla="*/ 1343253 w 2552316"/>
                <a:gd name="connsiteY0" fmla="*/ 14903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4" fmla="*/ 1343253 w 2552316"/>
                <a:gd name="connsiteY4" fmla="*/ 149030 h 960006"/>
                <a:gd name="connsiteX0" fmla="*/ 0 w 2552316"/>
                <a:gd name="connsiteY0" fmla="*/ 0 h 960006"/>
                <a:gd name="connsiteX1" fmla="*/ 2552316 w 2552316"/>
                <a:gd name="connsiteY1" fmla="*/ 516238 h 960006"/>
                <a:gd name="connsiteX2" fmla="*/ 858215 w 2552316"/>
                <a:gd name="connsiteY2" fmla="*/ 960006 h 960006"/>
                <a:gd name="connsiteX3" fmla="*/ 0 w 2552316"/>
                <a:gd name="connsiteY3" fmla="*/ 0 h 960006"/>
                <a:gd name="connsiteX0" fmla="*/ 0 w 2589090"/>
                <a:gd name="connsiteY0" fmla="*/ 0 h 1106646"/>
                <a:gd name="connsiteX1" fmla="*/ 2589090 w 2589090"/>
                <a:gd name="connsiteY1" fmla="*/ 662878 h 1106646"/>
                <a:gd name="connsiteX2" fmla="*/ 894989 w 2589090"/>
                <a:gd name="connsiteY2" fmla="*/ 1106646 h 1106646"/>
                <a:gd name="connsiteX3" fmla="*/ 0 w 2589090"/>
                <a:gd name="connsiteY3" fmla="*/ 0 h 1106646"/>
                <a:gd name="connsiteX0" fmla="*/ 0 w 1786844"/>
                <a:gd name="connsiteY0" fmla="*/ 378004 h 1484650"/>
                <a:gd name="connsiteX1" fmla="*/ 1786844 w 1786844"/>
                <a:gd name="connsiteY1" fmla="*/ 0 h 1484650"/>
                <a:gd name="connsiteX2" fmla="*/ 894989 w 1786844"/>
                <a:gd name="connsiteY2" fmla="*/ 1484650 h 1484650"/>
                <a:gd name="connsiteX3" fmla="*/ 0 w 1786844"/>
                <a:gd name="connsiteY3" fmla="*/ 378004 h 1484650"/>
                <a:gd name="connsiteX0" fmla="*/ 0 w 1547560"/>
                <a:gd name="connsiteY0" fmla="*/ 639934 h 1484650"/>
                <a:gd name="connsiteX1" fmla="*/ 1547560 w 1547560"/>
                <a:gd name="connsiteY1" fmla="*/ 0 h 1484650"/>
                <a:gd name="connsiteX2" fmla="*/ 655705 w 1547560"/>
                <a:gd name="connsiteY2" fmla="*/ 1484650 h 1484650"/>
                <a:gd name="connsiteX3" fmla="*/ 0 w 1547560"/>
                <a:gd name="connsiteY3" fmla="*/ 639934 h 1484650"/>
                <a:gd name="connsiteX0" fmla="*/ 0 w 1943642"/>
                <a:gd name="connsiteY0" fmla="*/ 639934 h 3456308"/>
                <a:gd name="connsiteX1" fmla="*/ 1547560 w 1943642"/>
                <a:gd name="connsiteY1" fmla="*/ 0 h 3456308"/>
                <a:gd name="connsiteX2" fmla="*/ 1943421 w 1943642"/>
                <a:gd name="connsiteY2" fmla="*/ 3456308 h 3456308"/>
                <a:gd name="connsiteX3" fmla="*/ 0 w 1943642"/>
                <a:gd name="connsiteY3" fmla="*/ 639934 h 3456308"/>
                <a:gd name="connsiteX0" fmla="*/ 0 w 2076248"/>
                <a:gd name="connsiteY0" fmla="*/ 1029907 h 3846281"/>
                <a:gd name="connsiteX1" fmla="*/ 2076248 w 2076248"/>
                <a:gd name="connsiteY1" fmla="*/ 0 h 3846281"/>
                <a:gd name="connsiteX2" fmla="*/ 1943421 w 2076248"/>
                <a:gd name="connsiteY2" fmla="*/ 3846281 h 3846281"/>
                <a:gd name="connsiteX3" fmla="*/ 0 w 2076248"/>
                <a:gd name="connsiteY3" fmla="*/ 1029907 h 3846281"/>
                <a:gd name="connsiteX0" fmla="*/ 0 w 3740213"/>
                <a:gd name="connsiteY0" fmla="*/ 1029907 h 3726794"/>
                <a:gd name="connsiteX1" fmla="*/ 2076248 w 3740213"/>
                <a:gd name="connsiteY1" fmla="*/ 0 h 3726794"/>
                <a:gd name="connsiteX2" fmla="*/ 3740157 w 3740213"/>
                <a:gd name="connsiteY2" fmla="*/ 3726795 h 3726794"/>
                <a:gd name="connsiteX3" fmla="*/ 0 w 3740213"/>
                <a:gd name="connsiteY3" fmla="*/ 1029907 h 3726794"/>
                <a:gd name="connsiteX0" fmla="*/ -1 w 2915950"/>
                <a:gd name="connsiteY0" fmla="*/ 2368921 h 3726796"/>
                <a:gd name="connsiteX1" fmla="*/ 1251985 w 2915950"/>
                <a:gd name="connsiteY1" fmla="*/ 0 h 3726796"/>
                <a:gd name="connsiteX2" fmla="*/ 2915894 w 2915950"/>
                <a:gd name="connsiteY2" fmla="*/ 3726795 h 3726796"/>
                <a:gd name="connsiteX3" fmla="*/ -1 w 2915950"/>
                <a:gd name="connsiteY3" fmla="*/ 2368921 h 3726796"/>
                <a:gd name="connsiteX0" fmla="*/ -1 w 2915940"/>
                <a:gd name="connsiteY0" fmla="*/ 1471352 h 2829225"/>
                <a:gd name="connsiteX1" fmla="*/ 931826 w 2915940"/>
                <a:gd name="connsiteY1" fmla="*/ -1 h 2829225"/>
                <a:gd name="connsiteX2" fmla="*/ 2915894 w 2915940"/>
                <a:gd name="connsiteY2" fmla="*/ 2829226 h 2829225"/>
                <a:gd name="connsiteX3" fmla="*/ -1 w 2915940"/>
                <a:gd name="connsiteY3" fmla="*/ 1471352 h 2829225"/>
                <a:gd name="connsiteX0" fmla="*/ -1 w 3098034"/>
                <a:gd name="connsiteY0" fmla="*/ 1427523 h 2829229"/>
                <a:gd name="connsiteX1" fmla="*/ 1113920 w 3098034"/>
                <a:gd name="connsiteY1" fmla="*/ 1 h 2829229"/>
                <a:gd name="connsiteX2" fmla="*/ 3097988 w 3098034"/>
                <a:gd name="connsiteY2" fmla="*/ 2829228 h 2829229"/>
                <a:gd name="connsiteX3" fmla="*/ -1 w 3098034"/>
                <a:gd name="connsiteY3" fmla="*/ 1427523 h 2829229"/>
                <a:gd name="connsiteX0" fmla="*/ -1 w 3306595"/>
                <a:gd name="connsiteY0" fmla="*/ 1427521 h 3018388"/>
                <a:gd name="connsiteX1" fmla="*/ 1113920 w 3306595"/>
                <a:gd name="connsiteY1" fmla="*/ -1 h 3018388"/>
                <a:gd name="connsiteX2" fmla="*/ 3306553 w 3306595"/>
                <a:gd name="connsiteY2" fmla="*/ 3018387 h 3018388"/>
                <a:gd name="connsiteX3" fmla="*/ -1 w 3306595"/>
                <a:gd name="connsiteY3" fmla="*/ 1427521 h 3018388"/>
                <a:gd name="connsiteX0" fmla="*/ -1 w 3306595"/>
                <a:gd name="connsiteY0" fmla="*/ 1432874 h 3023739"/>
                <a:gd name="connsiteX1" fmla="*/ 1035563 w 3306595"/>
                <a:gd name="connsiteY1" fmla="*/ 0 h 3023739"/>
                <a:gd name="connsiteX2" fmla="*/ 3306553 w 3306595"/>
                <a:gd name="connsiteY2" fmla="*/ 3023740 h 3023739"/>
                <a:gd name="connsiteX3" fmla="*/ -1 w 3306595"/>
                <a:gd name="connsiteY3" fmla="*/ 1432874 h 3023739"/>
                <a:gd name="connsiteX0" fmla="*/ -1 w 4490292"/>
                <a:gd name="connsiteY0" fmla="*/ 1432874 h 2118422"/>
                <a:gd name="connsiteX1" fmla="*/ 1035563 w 4490292"/>
                <a:gd name="connsiteY1" fmla="*/ 0 h 2118422"/>
                <a:gd name="connsiteX2" fmla="*/ 4490266 w 4490292"/>
                <a:gd name="connsiteY2" fmla="*/ 2118422 h 2118422"/>
                <a:gd name="connsiteX3" fmla="*/ -1 w 4490292"/>
                <a:gd name="connsiteY3" fmla="*/ 1432874 h 2118422"/>
                <a:gd name="connsiteX0" fmla="*/ 0 w 4459621"/>
                <a:gd name="connsiteY0" fmla="*/ 2102663 h 2118422"/>
                <a:gd name="connsiteX1" fmla="*/ 1004892 w 4459621"/>
                <a:gd name="connsiteY1" fmla="*/ 0 h 2118422"/>
                <a:gd name="connsiteX2" fmla="*/ 4459595 w 4459621"/>
                <a:gd name="connsiteY2" fmla="*/ 2118422 h 2118422"/>
                <a:gd name="connsiteX3" fmla="*/ 0 w 4459621"/>
                <a:gd name="connsiteY3" fmla="*/ 2102663 h 2118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9621" h="2118422">
                  <a:moveTo>
                    <a:pt x="0" y="2102663"/>
                  </a:moveTo>
                  <a:lnTo>
                    <a:pt x="1004892" y="0"/>
                  </a:lnTo>
                  <a:cubicBezTo>
                    <a:pt x="993670" y="1063"/>
                    <a:pt x="4470817" y="2117359"/>
                    <a:pt x="4459595" y="2118422"/>
                  </a:cubicBezTo>
                  <a:lnTo>
                    <a:pt x="0" y="2102663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lumMod val="8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>
                <a:solidFill>
                  <a:srgbClr val="FF33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63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BFE2-38DC-4D26-AB87-B459F207B08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E49A-8D1D-4E10-ADB0-4354C89491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254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BFE2-38DC-4D26-AB87-B459F207B08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E49A-8D1D-4E10-ADB0-4354C89491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188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BCBE-5765-46D3-BA4F-E21B47D4CF2C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7686-4720-432E-AA12-47DA17ED5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4191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BFE2-38DC-4D26-AB87-B459F207B08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E49A-8D1D-4E10-ADB0-4354C89491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519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BFE2-38DC-4D26-AB87-B459F207B08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E49A-8D1D-4E10-ADB0-4354C89491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275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BFE2-38DC-4D26-AB87-B459F207B08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E49A-8D1D-4E10-ADB0-4354C89491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574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BFE2-38DC-4D26-AB87-B459F207B08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E49A-8D1D-4E10-ADB0-4354C89491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372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BFE2-38DC-4D26-AB87-B459F207B08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E49A-8D1D-4E10-ADB0-4354C89491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451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BFE2-38DC-4D26-AB87-B459F207B08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E49A-8D1D-4E10-ADB0-4354C89491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54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BFE2-38DC-4D26-AB87-B459F207B08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E49A-8D1D-4E10-ADB0-4354C89491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591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BFE2-38DC-4D26-AB87-B459F207B08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E49A-8D1D-4E10-ADB0-4354C89491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351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BFE2-38DC-4D26-AB87-B459F207B08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0E49A-8D1D-4E10-ADB0-4354C89491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020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2980267" y="1435946"/>
            <a:ext cx="8561917" cy="501226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>
                <a:latin typeface="LaTO LIGHT"/>
                <a:cs typeface="LaTO LIGHT"/>
              </a:defRPr>
            </a:lvl1pPr>
            <a:lvl2pPr marL="609585" indent="0">
              <a:buNone/>
              <a:defRPr sz="2400">
                <a:latin typeface="LaTO LIGHT"/>
                <a:cs typeface="LaTO LIGHT"/>
              </a:defRPr>
            </a:lvl2pPr>
            <a:lvl3pPr marL="1219170" indent="0">
              <a:buNone/>
              <a:defRPr sz="2400">
                <a:latin typeface="LaTO LIGHT"/>
                <a:cs typeface="LaTO LIGHT"/>
              </a:defRPr>
            </a:lvl3pPr>
            <a:lvl4pPr marL="1828754" indent="0">
              <a:buNone/>
              <a:defRPr sz="2400">
                <a:latin typeface="LaTO LIGHT"/>
                <a:cs typeface="LaTO LIGHT"/>
              </a:defRPr>
            </a:lvl4pPr>
            <a:lvl5pPr marL="2438339" indent="0">
              <a:buNone/>
              <a:defRPr sz="2400">
                <a:latin typeface="LaTO LIGHT"/>
                <a:cs typeface="LaTO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2980267" y="327716"/>
            <a:ext cx="8561917" cy="71966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733">
                <a:latin typeface="Roboto Black"/>
                <a:cs typeface="Roboto Black"/>
              </a:defRPr>
            </a:lvl1pPr>
            <a:lvl2pPr marL="609585" indent="0">
              <a:buNone/>
              <a:defRPr sz="3733">
                <a:latin typeface="Roboto Black"/>
                <a:cs typeface="Roboto Black"/>
              </a:defRPr>
            </a:lvl2pPr>
            <a:lvl3pPr marL="1219170" indent="0">
              <a:buNone/>
              <a:defRPr sz="3733">
                <a:latin typeface="Roboto Black"/>
                <a:cs typeface="Roboto Black"/>
              </a:defRPr>
            </a:lvl3pPr>
            <a:lvl4pPr marL="1828754" indent="0">
              <a:buNone/>
              <a:defRPr sz="3733">
                <a:latin typeface="Roboto Black"/>
                <a:cs typeface="Roboto Black"/>
              </a:defRPr>
            </a:lvl4pPr>
            <a:lvl5pPr marL="2438339" indent="0">
              <a:buNone/>
              <a:defRPr sz="3733">
                <a:latin typeface="Roboto Black"/>
                <a:cs typeface="Roboto Black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721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1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68.xml"/><Relationship Id="rId21" Type="http://schemas.openxmlformats.org/officeDocument/2006/relationships/slideLayout" Target="../slideLayouts/slideLayout86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2.xml"/><Relationship Id="rId2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81.xml"/><Relationship Id="rId20" Type="http://schemas.openxmlformats.org/officeDocument/2006/relationships/slideLayout" Target="../slideLayouts/slideLayout85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23" Type="http://schemas.openxmlformats.org/officeDocument/2006/relationships/theme" Target="../theme/theme6.xml"/><Relationship Id="rId10" Type="http://schemas.openxmlformats.org/officeDocument/2006/relationships/slideLayout" Target="../slideLayouts/slideLayout75.xml"/><Relationship Id="rId19" Type="http://schemas.openxmlformats.org/officeDocument/2006/relationships/slideLayout" Target="../slideLayouts/slideLayout84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Relationship Id="rId22" Type="http://schemas.openxmlformats.org/officeDocument/2006/relationships/slideLayout" Target="../slideLayouts/slideLayout8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100.xml"/><Relationship Id="rId18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90.xml"/><Relationship Id="rId21" Type="http://schemas.openxmlformats.org/officeDocument/2006/relationships/theme" Target="../theme/theme7.xml"/><Relationship Id="rId7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9.xml"/><Relationship Id="rId17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03.xml"/><Relationship Id="rId20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5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97.xml"/><Relationship Id="rId19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Relationship Id="rId14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BCBE-5765-46D3-BA4F-E21B47D4CF2C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47686-4720-432E-AA12-47DA17ED5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3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1BFE2-38DC-4D26-AB87-B459F207B08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0E49A-8D1D-4E10-ADB0-4354C89491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66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6" r:id="rId13"/>
    <p:sldLayoutId id="2147483698" r:id="rId14"/>
    <p:sldLayoutId id="2147483699" r:id="rId15"/>
    <p:sldLayoutId id="2147483700" r:id="rId16"/>
    <p:sldLayoutId id="2147483701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DC11D-C56D-43F7-9324-A802D50A1050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3/30/2016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EE1C3-4C97-4D89-86D4-AB0FC9C35DCF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94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  <p:sldLayoutId id="2147484264" r:id="rId12"/>
    <p:sldLayoutId id="2147484265" r:id="rId13"/>
    <p:sldLayoutId id="2147484427" r:id="rId14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77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6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02" r:id="rId1"/>
    <p:sldLayoutId id="2147484703" r:id="rId2"/>
    <p:sldLayoutId id="2147484704" r:id="rId3"/>
    <p:sldLayoutId id="2147484705" r:id="rId4"/>
    <p:sldLayoutId id="2147484706" r:id="rId5"/>
    <p:sldLayoutId id="2147484707" r:id="rId6"/>
    <p:sldLayoutId id="2147484708" r:id="rId7"/>
    <p:sldLayoutId id="2147484709" r:id="rId8"/>
    <p:sldLayoutId id="2147484710" r:id="rId9"/>
    <p:sldLayoutId id="2147484711" r:id="rId10"/>
    <p:sldLayoutId id="2147484712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243852" tIns="121926" rIns="243852" bIns="121926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243852" tIns="121926" rIns="243852" bIns="121926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6"/>
          </a:xfrm>
          <a:prstGeom prst="rect">
            <a:avLst/>
          </a:prstGeom>
        </p:spPr>
        <p:txBody>
          <a:bodyPr vert="horz" lIns="243852" tIns="121926" rIns="243852" bIns="121926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09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6"/>
          </a:xfrm>
          <a:prstGeom prst="rect">
            <a:avLst/>
          </a:prstGeom>
        </p:spPr>
        <p:txBody>
          <a:bodyPr vert="horz" lIns="243852" tIns="121926" rIns="243852" bIns="121926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09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6"/>
          </a:xfrm>
          <a:prstGeom prst="rect">
            <a:avLst/>
          </a:prstGeom>
        </p:spPr>
        <p:txBody>
          <a:bodyPr vert="horz" lIns="243852" tIns="121926" rIns="243852" bIns="121926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09"/>
            <a:fld id="{9DF686B8-C880-FF40-96DC-14FF2413C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509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35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791" r:id="rId18"/>
    <p:sldLayoutId id="2147484792" r:id="rId19"/>
    <p:sldLayoutId id="2147484805" r:id="rId20"/>
    <p:sldLayoutId id="2147484806" r:id="rId21"/>
    <p:sldLayoutId id="2147484807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609509" rtl="0" eaLnBrk="1" latinLnBrk="0" hangingPunct="1">
        <a:spcBef>
          <a:spcPct val="0"/>
        </a:spcBef>
        <a:buNone/>
        <a:defRPr sz="3749" kern="1200">
          <a:solidFill>
            <a:schemeClr val="bg2"/>
          </a:solidFill>
          <a:latin typeface="Raleway ExtraBold"/>
          <a:ea typeface="+mj-ea"/>
          <a:cs typeface="Raleway ExtraBold"/>
        </a:defRPr>
      </a:lvl1pPr>
    </p:titleStyle>
    <p:bodyStyle>
      <a:lvl1pPr marL="0" indent="0" algn="l" defTabSz="609509" rtl="0" eaLnBrk="1" latinLnBrk="0" hangingPunct="1">
        <a:spcBef>
          <a:spcPct val="20000"/>
        </a:spcBef>
        <a:buFont typeface="Arial"/>
        <a:buNone/>
        <a:defRPr sz="3199" kern="1200">
          <a:solidFill>
            <a:schemeClr val="bg1">
              <a:lumMod val="75000"/>
            </a:schemeClr>
          </a:solidFill>
          <a:latin typeface="Raleway Light"/>
          <a:ea typeface="+mn-ea"/>
          <a:cs typeface="Raleway Light"/>
        </a:defRPr>
      </a:lvl1pPr>
      <a:lvl2pPr marL="609509" indent="0" algn="l" defTabSz="609509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bg1">
              <a:lumMod val="75000"/>
            </a:schemeClr>
          </a:solidFill>
          <a:latin typeface="Raleway Light"/>
          <a:ea typeface="+mn-ea"/>
          <a:cs typeface="Raleway Light"/>
        </a:defRPr>
      </a:lvl2pPr>
      <a:lvl3pPr marL="1219017" indent="0" algn="l" defTabSz="609509" rtl="0" eaLnBrk="1" latinLnBrk="0" hangingPunct="1">
        <a:spcBef>
          <a:spcPct val="20000"/>
        </a:spcBef>
        <a:buFont typeface="Arial"/>
        <a:buNone/>
        <a:defRPr sz="2150" kern="1200">
          <a:solidFill>
            <a:schemeClr val="bg1">
              <a:lumMod val="75000"/>
            </a:schemeClr>
          </a:solidFill>
          <a:latin typeface="Raleway Light"/>
          <a:ea typeface="+mn-ea"/>
          <a:cs typeface="Raleway Light"/>
        </a:defRPr>
      </a:lvl3pPr>
      <a:lvl4pPr marL="1828526" indent="0" algn="l" defTabSz="609509" rtl="0" eaLnBrk="1" latinLnBrk="0" hangingPunct="1">
        <a:spcBef>
          <a:spcPct val="20000"/>
        </a:spcBef>
        <a:buFont typeface="Arial"/>
        <a:buNone/>
        <a:defRPr sz="1850" kern="1200">
          <a:solidFill>
            <a:schemeClr val="bg1">
              <a:lumMod val="75000"/>
            </a:schemeClr>
          </a:solidFill>
          <a:latin typeface="Raleway Light"/>
          <a:ea typeface="+mn-ea"/>
          <a:cs typeface="Raleway Light"/>
        </a:defRPr>
      </a:lvl4pPr>
      <a:lvl5pPr marL="2438034" indent="0" algn="l" defTabSz="609509" rtl="0" eaLnBrk="1" latinLnBrk="0" hangingPunct="1">
        <a:spcBef>
          <a:spcPct val="20000"/>
        </a:spcBef>
        <a:buFont typeface="Arial"/>
        <a:buNone/>
        <a:defRPr sz="1850" kern="1200">
          <a:solidFill>
            <a:schemeClr val="bg1">
              <a:lumMod val="75000"/>
            </a:schemeClr>
          </a:solidFill>
          <a:latin typeface="Raleway Light"/>
          <a:ea typeface="+mn-ea"/>
          <a:cs typeface="Raleway Light"/>
        </a:defRPr>
      </a:lvl5pPr>
      <a:lvl6pPr marL="3352297" indent="-304754" algn="l" defTabSz="609509" rtl="0" eaLnBrk="1" latinLnBrk="0" hangingPunct="1">
        <a:spcBef>
          <a:spcPct val="20000"/>
        </a:spcBef>
        <a:buFont typeface="Arial"/>
        <a:buChar char="•"/>
        <a:defRPr sz="2649" kern="1200">
          <a:solidFill>
            <a:schemeClr val="tx1"/>
          </a:solidFill>
          <a:latin typeface="+mn-lt"/>
          <a:ea typeface="+mn-ea"/>
          <a:cs typeface="+mn-cs"/>
        </a:defRPr>
      </a:lvl6pPr>
      <a:lvl7pPr marL="3961805" indent="-304754" algn="l" defTabSz="609509" rtl="0" eaLnBrk="1" latinLnBrk="0" hangingPunct="1">
        <a:spcBef>
          <a:spcPct val="20000"/>
        </a:spcBef>
        <a:buFont typeface="Arial"/>
        <a:buChar char="•"/>
        <a:defRPr sz="2649" kern="1200">
          <a:solidFill>
            <a:schemeClr val="tx1"/>
          </a:solidFill>
          <a:latin typeface="+mn-lt"/>
          <a:ea typeface="+mn-ea"/>
          <a:cs typeface="+mn-cs"/>
        </a:defRPr>
      </a:lvl7pPr>
      <a:lvl8pPr marL="4571314" indent="-304754" algn="l" defTabSz="609509" rtl="0" eaLnBrk="1" latinLnBrk="0" hangingPunct="1">
        <a:spcBef>
          <a:spcPct val="20000"/>
        </a:spcBef>
        <a:buFont typeface="Arial"/>
        <a:buChar char="•"/>
        <a:defRPr sz="2649" kern="1200">
          <a:solidFill>
            <a:schemeClr val="tx1"/>
          </a:solidFill>
          <a:latin typeface="+mn-lt"/>
          <a:ea typeface="+mn-ea"/>
          <a:cs typeface="+mn-cs"/>
        </a:defRPr>
      </a:lvl8pPr>
      <a:lvl9pPr marL="5180823" indent="-304754" algn="l" defTabSz="609509" rtl="0" eaLnBrk="1" latinLnBrk="0" hangingPunct="1">
        <a:spcBef>
          <a:spcPct val="20000"/>
        </a:spcBef>
        <a:buFont typeface="Arial"/>
        <a:buChar char="•"/>
        <a:defRPr sz="26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0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09" algn="l" defTabSz="60950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17" algn="l" defTabSz="60950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26" algn="l" defTabSz="60950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34" algn="l" defTabSz="60950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543" algn="l" defTabSz="60950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051" algn="l" defTabSz="60950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0" algn="l" defTabSz="60950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069" algn="l" defTabSz="60950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1BFE2-38DC-4D26-AB87-B459F207B08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0E49A-8D1D-4E10-ADB0-4354C89491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6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9" r:id="rId1"/>
    <p:sldLayoutId id="2147484810" r:id="rId2"/>
    <p:sldLayoutId id="2147484811" r:id="rId3"/>
    <p:sldLayoutId id="2147484812" r:id="rId4"/>
    <p:sldLayoutId id="2147484813" r:id="rId5"/>
    <p:sldLayoutId id="2147484814" r:id="rId6"/>
    <p:sldLayoutId id="2147484815" r:id="rId7"/>
    <p:sldLayoutId id="2147484816" r:id="rId8"/>
    <p:sldLayoutId id="2147484817" r:id="rId9"/>
    <p:sldLayoutId id="2147484818" r:id="rId10"/>
    <p:sldLayoutId id="2147484819" r:id="rId11"/>
    <p:sldLayoutId id="2147484820" r:id="rId12"/>
    <p:sldLayoutId id="2147484821" r:id="rId13"/>
    <p:sldLayoutId id="2147484822" r:id="rId14"/>
    <p:sldLayoutId id="2147484823" r:id="rId15"/>
    <p:sldLayoutId id="2147484824" r:id="rId16"/>
    <p:sldLayoutId id="2147484825" r:id="rId17"/>
    <p:sldLayoutId id="2147484826" r:id="rId18"/>
    <p:sldLayoutId id="2147484827" r:id="rId19"/>
    <p:sldLayoutId id="2147484828" r:id="rId2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7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forms/0g7ETUHwxl" TargetMode="Externa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hcmcpp/" TargetMode="External"/><Relationship Id="rId7" Type="http://schemas.openxmlformats.org/officeDocument/2006/relationships/hyperlink" Target="mailto:hcmcppug@gmail.com" TargetMode="External"/><Relationship Id="rId2" Type="http://schemas.openxmlformats.org/officeDocument/2006/relationships/hyperlink" Target="http://www.meetup.com/hcmcpp/" TargetMode="External"/><Relationship Id="rId1" Type="http://schemas.openxmlformats.org/officeDocument/2006/relationships/slideLayout" Target="../slideLayouts/slideLayout49.xml"/><Relationship Id="rId6" Type="http://schemas.openxmlformats.org/officeDocument/2006/relationships/hyperlink" Target="https://github.com/hcmcppug/meetupdata/" TargetMode="External"/><Relationship Id="rId5" Type="http://schemas.openxmlformats.org/officeDocument/2006/relationships/hyperlink" Target="https://hcmcppug.slack.com/" TargetMode="External"/><Relationship Id="rId4" Type="http://schemas.openxmlformats.org/officeDocument/2006/relationships/hyperlink" Target="https://www.facebook.com/hcmc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Roboto Black"/>
                <a:cs typeface="Times New Roman" panose="02020603050405020304" pitchFamily="18" charset="0"/>
              </a:rPr>
              <a:t>HCM CPP</a:t>
            </a:r>
            <a:br>
              <a:rPr lang="en-US" sz="6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Roboto Black"/>
                <a:cs typeface="Times New Roman" panose="02020603050405020304" pitchFamily="18" charset="0"/>
              </a:rPr>
            </a:br>
            <a:r>
              <a:rPr lang="en-US" sz="6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Roboto Black"/>
                <a:cs typeface="Times New Roman" panose="02020603050405020304" pitchFamily="18" charset="0"/>
              </a:rPr>
              <a:t>USER GROUP</a:t>
            </a:r>
            <a:endParaRPr lang="en-US" sz="6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Roboto Black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43400"/>
            <a:ext cx="8534400" cy="1752600"/>
          </a:xfrm>
        </p:spPr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Phong</a:t>
            </a:r>
            <a:r>
              <a:rPr lang="en-US" dirty="0" smtClean="0"/>
              <a:t> Vu</a:t>
            </a:r>
            <a:endParaRPr lang="en-US" dirty="0"/>
          </a:p>
        </p:txBody>
      </p:sp>
      <p:pic>
        <p:nvPicPr>
          <p:cNvPr id="1028" name="Picture 4" descr="http://www.brandsoftheworld.com/sites/default/files/styles/logo-thumbnail/public/042014/c_0.png?itok=NGrw5nR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25400"/>
            <a:ext cx="247650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54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B9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To Outline"/>
          <p:cNvSpPr/>
          <p:nvPr/>
        </p:nvSpPr>
        <p:spPr>
          <a:xfrm>
            <a:off x="4587240" y="2592946"/>
            <a:ext cx="3017520" cy="586676"/>
          </a:xfrm>
          <a:custGeom>
            <a:avLst/>
            <a:gdLst/>
            <a:ahLst/>
            <a:cxnLst/>
            <a:rect l="l" t="t" r="r" b="b"/>
            <a:pathLst>
              <a:path w="3362400" h="653728">
                <a:moveTo>
                  <a:pt x="3323332" y="437183"/>
                </a:moveTo>
                <a:cubicBezTo>
                  <a:pt x="3331022" y="437183"/>
                  <a:pt x="3337347" y="437865"/>
                  <a:pt x="3342308" y="439229"/>
                </a:cubicBezTo>
                <a:cubicBezTo>
                  <a:pt x="3347269" y="440594"/>
                  <a:pt x="3351300" y="442826"/>
                  <a:pt x="3354400" y="445927"/>
                </a:cubicBezTo>
                <a:cubicBezTo>
                  <a:pt x="3357501" y="449027"/>
                  <a:pt x="3359609" y="453368"/>
                  <a:pt x="3360725" y="458949"/>
                </a:cubicBezTo>
                <a:cubicBezTo>
                  <a:pt x="3361842" y="464530"/>
                  <a:pt x="3362400" y="471413"/>
                  <a:pt x="3362400" y="479599"/>
                </a:cubicBezTo>
                <a:cubicBezTo>
                  <a:pt x="3362400" y="487784"/>
                  <a:pt x="3361842" y="494544"/>
                  <a:pt x="3360725" y="499877"/>
                </a:cubicBezTo>
                <a:cubicBezTo>
                  <a:pt x="3359609" y="505210"/>
                  <a:pt x="3357501" y="509551"/>
                  <a:pt x="3354400" y="512899"/>
                </a:cubicBezTo>
                <a:cubicBezTo>
                  <a:pt x="3351300" y="516248"/>
                  <a:pt x="3347269" y="518604"/>
                  <a:pt x="3342308" y="519969"/>
                </a:cubicBezTo>
                <a:cubicBezTo>
                  <a:pt x="3337347" y="521333"/>
                  <a:pt x="3331022" y="522015"/>
                  <a:pt x="3323332" y="522015"/>
                </a:cubicBezTo>
                <a:cubicBezTo>
                  <a:pt x="3315643" y="522015"/>
                  <a:pt x="3309256" y="521333"/>
                  <a:pt x="3304171" y="519969"/>
                </a:cubicBezTo>
                <a:cubicBezTo>
                  <a:pt x="3299085" y="518604"/>
                  <a:pt x="3295055" y="516248"/>
                  <a:pt x="3292078" y="512899"/>
                </a:cubicBezTo>
                <a:cubicBezTo>
                  <a:pt x="3289102" y="509551"/>
                  <a:pt x="3287055" y="505210"/>
                  <a:pt x="3285939" y="499877"/>
                </a:cubicBezTo>
                <a:cubicBezTo>
                  <a:pt x="3284823" y="494544"/>
                  <a:pt x="3284265" y="487784"/>
                  <a:pt x="3284265" y="479599"/>
                </a:cubicBezTo>
                <a:cubicBezTo>
                  <a:pt x="3284265" y="471413"/>
                  <a:pt x="3284823" y="464530"/>
                  <a:pt x="3285939" y="458949"/>
                </a:cubicBezTo>
                <a:cubicBezTo>
                  <a:pt x="3287055" y="453368"/>
                  <a:pt x="3289102" y="449027"/>
                  <a:pt x="3292078" y="445927"/>
                </a:cubicBezTo>
                <a:cubicBezTo>
                  <a:pt x="3295055" y="442826"/>
                  <a:pt x="3299085" y="440594"/>
                  <a:pt x="3304171" y="439229"/>
                </a:cubicBezTo>
                <a:cubicBezTo>
                  <a:pt x="3309256" y="437865"/>
                  <a:pt x="3315643" y="437183"/>
                  <a:pt x="3323332" y="437183"/>
                </a:cubicBezTo>
                <a:close/>
                <a:moveTo>
                  <a:pt x="961653" y="356444"/>
                </a:moveTo>
                <a:cubicBezTo>
                  <a:pt x="944786" y="356444"/>
                  <a:pt x="930151" y="357870"/>
                  <a:pt x="917749" y="360722"/>
                </a:cubicBezTo>
                <a:cubicBezTo>
                  <a:pt x="905347" y="363575"/>
                  <a:pt x="895053" y="367792"/>
                  <a:pt x="886867" y="373373"/>
                </a:cubicBezTo>
                <a:cubicBezTo>
                  <a:pt x="878682" y="378954"/>
                  <a:pt x="872666" y="385651"/>
                  <a:pt x="868822" y="393465"/>
                </a:cubicBezTo>
                <a:cubicBezTo>
                  <a:pt x="864977" y="401278"/>
                  <a:pt x="863055" y="410270"/>
                  <a:pt x="863055" y="420440"/>
                </a:cubicBezTo>
                <a:cubicBezTo>
                  <a:pt x="863055" y="437803"/>
                  <a:pt x="868574" y="451632"/>
                  <a:pt x="879612" y="461926"/>
                </a:cubicBezTo>
                <a:cubicBezTo>
                  <a:pt x="890650" y="472220"/>
                  <a:pt x="906091" y="477367"/>
                  <a:pt x="925935" y="477367"/>
                </a:cubicBezTo>
                <a:cubicBezTo>
                  <a:pt x="942058" y="477367"/>
                  <a:pt x="957002" y="473274"/>
                  <a:pt x="970769" y="465088"/>
                </a:cubicBezTo>
                <a:cubicBezTo>
                  <a:pt x="984536" y="456903"/>
                  <a:pt x="998984" y="444376"/>
                  <a:pt x="1014115" y="427509"/>
                </a:cubicBezTo>
                <a:lnTo>
                  <a:pt x="1014115" y="356444"/>
                </a:lnTo>
                <a:close/>
                <a:moveTo>
                  <a:pt x="2587048" y="208732"/>
                </a:moveTo>
                <a:cubicBezTo>
                  <a:pt x="2568778" y="208732"/>
                  <a:pt x="2553072" y="211956"/>
                  <a:pt x="2539932" y="218406"/>
                </a:cubicBezTo>
                <a:cubicBezTo>
                  <a:pt x="2526791" y="224855"/>
                  <a:pt x="2515966" y="233971"/>
                  <a:pt x="2507457" y="245753"/>
                </a:cubicBezTo>
                <a:cubicBezTo>
                  <a:pt x="2498948" y="257535"/>
                  <a:pt x="2492628" y="271488"/>
                  <a:pt x="2488499" y="287611"/>
                </a:cubicBezTo>
                <a:cubicBezTo>
                  <a:pt x="2484369" y="303734"/>
                  <a:pt x="2482305" y="321345"/>
                  <a:pt x="2482305" y="340445"/>
                </a:cubicBezTo>
                <a:cubicBezTo>
                  <a:pt x="2482305" y="358800"/>
                  <a:pt x="2483994" y="376039"/>
                  <a:pt x="2487374" y="392162"/>
                </a:cubicBezTo>
                <a:cubicBezTo>
                  <a:pt x="2490753" y="408285"/>
                  <a:pt x="2496385" y="422362"/>
                  <a:pt x="2504268" y="434392"/>
                </a:cubicBezTo>
                <a:cubicBezTo>
                  <a:pt x="2512152" y="446423"/>
                  <a:pt x="2522725" y="455972"/>
                  <a:pt x="2535990" y="463042"/>
                </a:cubicBezTo>
                <a:cubicBezTo>
                  <a:pt x="2549255" y="470111"/>
                  <a:pt x="2565774" y="473646"/>
                  <a:pt x="2585548" y="473646"/>
                </a:cubicBezTo>
                <a:cubicBezTo>
                  <a:pt x="2603570" y="473646"/>
                  <a:pt x="2619214" y="470421"/>
                  <a:pt x="2632479" y="463972"/>
                </a:cubicBezTo>
                <a:cubicBezTo>
                  <a:pt x="2645743" y="457523"/>
                  <a:pt x="2656630" y="448469"/>
                  <a:pt x="2665139" y="436811"/>
                </a:cubicBezTo>
                <a:cubicBezTo>
                  <a:pt x="2673648" y="425153"/>
                  <a:pt x="2679906" y="411262"/>
                  <a:pt x="2683911" y="395139"/>
                </a:cubicBezTo>
                <a:cubicBezTo>
                  <a:pt x="2687917" y="379016"/>
                  <a:pt x="2689920" y="361281"/>
                  <a:pt x="2689920" y="341933"/>
                </a:cubicBezTo>
                <a:cubicBezTo>
                  <a:pt x="2689920" y="323825"/>
                  <a:pt x="2688230" y="306710"/>
                  <a:pt x="2684850" y="290587"/>
                </a:cubicBezTo>
                <a:cubicBezTo>
                  <a:pt x="2681471" y="274464"/>
                  <a:pt x="2675901" y="260325"/>
                  <a:pt x="2668142" y="248171"/>
                </a:cubicBezTo>
                <a:cubicBezTo>
                  <a:pt x="2660383" y="236017"/>
                  <a:pt x="2649871" y="226405"/>
                  <a:pt x="2636606" y="219336"/>
                </a:cubicBezTo>
                <a:cubicBezTo>
                  <a:pt x="2623341" y="212266"/>
                  <a:pt x="2606822" y="208732"/>
                  <a:pt x="2587048" y="208732"/>
                </a:cubicBezTo>
                <a:close/>
                <a:moveTo>
                  <a:pt x="2871192" y="162595"/>
                </a:moveTo>
                <a:cubicBezTo>
                  <a:pt x="2877146" y="162595"/>
                  <a:pt x="2882107" y="162781"/>
                  <a:pt x="2886075" y="163153"/>
                </a:cubicBezTo>
                <a:cubicBezTo>
                  <a:pt x="2890044" y="163525"/>
                  <a:pt x="2893207" y="164269"/>
                  <a:pt x="2895563" y="165386"/>
                </a:cubicBezTo>
                <a:cubicBezTo>
                  <a:pt x="2897920" y="166502"/>
                  <a:pt x="2899594" y="167742"/>
                  <a:pt x="2900586" y="169106"/>
                </a:cubicBezTo>
                <a:cubicBezTo>
                  <a:pt x="2901578" y="170471"/>
                  <a:pt x="2902074" y="172145"/>
                  <a:pt x="2902074" y="174129"/>
                </a:cubicBezTo>
                <a:lnTo>
                  <a:pt x="2902074" y="369094"/>
                </a:lnTo>
                <a:cubicBezTo>
                  <a:pt x="2902074" y="388690"/>
                  <a:pt x="2903501" y="404379"/>
                  <a:pt x="2906353" y="416161"/>
                </a:cubicBezTo>
                <a:cubicBezTo>
                  <a:pt x="2909206" y="427943"/>
                  <a:pt x="2913547" y="437989"/>
                  <a:pt x="2919376" y="446299"/>
                </a:cubicBezTo>
                <a:cubicBezTo>
                  <a:pt x="2925205" y="454608"/>
                  <a:pt x="2932584" y="461057"/>
                  <a:pt x="2941514" y="465646"/>
                </a:cubicBezTo>
                <a:cubicBezTo>
                  <a:pt x="2950443" y="470235"/>
                  <a:pt x="2960861" y="472530"/>
                  <a:pt x="2972768" y="472530"/>
                </a:cubicBezTo>
                <a:cubicBezTo>
                  <a:pt x="2988147" y="472530"/>
                  <a:pt x="3003463" y="467073"/>
                  <a:pt x="3018718" y="456159"/>
                </a:cubicBezTo>
                <a:cubicBezTo>
                  <a:pt x="3033973" y="445244"/>
                  <a:pt x="3050158" y="429245"/>
                  <a:pt x="3067273" y="408161"/>
                </a:cubicBezTo>
                <a:lnTo>
                  <a:pt x="3067273" y="174129"/>
                </a:lnTo>
                <a:cubicBezTo>
                  <a:pt x="3067273" y="172145"/>
                  <a:pt x="3067708" y="170471"/>
                  <a:pt x="3068576" y="169106"/>
                </a:cubicBezTo>
                <a:cubicBezTo>
                  <a:pt x="3069444" y="167742"/>
                  <a:pt x="3071118" y="166502"/>
                  <a:pt x="3073599" y="165386"/>
                </a:cubicBezTo>
                <a:cubicBezTo>
                  <a:pt x="3076079" y="164269"/>
                  <a:pt x="3079242" y="163525"/>
                  <a:pt x="3083086" y="163153"/>
                </a:cubicBezTo>
                <a:cubicBezTo>
                  <a:pt x="3086931" y="162781"/>
                  <a:pt x="3091954" y="162595"/>
                  <a:pt x="3098155" y="162595"/>
                </a:cubicBezTo>
                <a:cubicBezTo>
                  <a:pt x="3104108" y="162595"/>
                  <a:pt x="3109069" y="162781"/>
                  <a:pt x="3113038" y="163153"/>
                </a:cubicBezTo>
                <a:cubicBezTo>
                  <a:pt x="3117007" y="163525"/>
                  <a:pt x="3120107" y="164269"/>
                  <a:pt x="3122340" y="165386"/>
                </a:cubicBezTo>
                <a:cubicBezTo>
                  <a:pt x="3124572" y="166502"/>
                  <a:pt x="3126247" y="167742"/>
                  <a:pt x="3127363" y="169106"/>
                </a:cubicBezTo>
                <a:cubicBezTo>
                  <a:pt x="3128479" y="170471"/>
                  <a:pt x="3129037" y="172145"/>
                  <a:pt x="3129037" y="174129"/>
                </a:cubicBezTo>
                <a:lnTo>
                  <a:pt x="3129037" y="508992"/>
                </a:lnTo>
                <a:cubicBezTo>
                  <a:pt x="3129037" y="510977"/>
                  <a:pt x="3128603" y="512651"/>
                  <a:pt x="3127735" y="514015"/>
                </a:cubicBezTo>
                <a:cubicBezTo>
                  <a:pt x="3126867" y="515380"/>
                  <a:pt x="3125316" y="516558"/>
                  <a:pt x="3123084" y="517550"/>
                </a:cubicBezTo>
                <a:cubicBezTo>
                  <a:pt x="3120852" y="518542"/>
                  <a:pt x="3117937" y="519286"/>
                  <a:pt x="3114340" y="519783"/>
                </a:cubicBezTo>
                <a:cubicBezTo>
                  <a:pt x="3110744" y="520279"/>
                  <a:pt x="3106341" y="520527"/>
                  <a:pt x="3101132" y="520527"/>
                </a:cubicBezTo>
                <a:cubicBezTo>
                  <a:pt x="3095427" y="520527"/>
                  <a:pt x="3090776" y="520279"/>
                  <a:pt x="3087179" y="519783"/>
                </a:cubicBezTo>
                <a:cubicBezTo>
                  <a:pt x="3083583" y="519286"/>
                  <a:pt x="3080730" y="518542"/>
                  <a:pt x="3078622" y="517550"/>
                </a:cubicBezTo>
                <a:cubicBezTo>
                  <a:pt x="3076513" y="516558"/>
                  <a:pt x="3075087" y="515380"/>
                  <a:pt x="3074343" y="514015"/>
                </a:cubicBezTo>
                <a:cubicBezTo>
                  <a:pt x="3073599" y="512651"/>
                  <a:pt x="3073227" y="510977"/>
                  <a:pt x="3073227" y="508992"/>
                </a:cubicBezTo>
                <a:lnTo>
                  <a:pt x="3073227" y="464716"/>
                </a:lnTo>
                <a:cubicBezTo>
                  <a:pt x="3054127" y="485800"/>
                  <a:pt x="3035275" y="501179"/>
                  <a:pt x="3016672" y="510853"/>
                </a:cubicBezTo>
                <a:cubicBezTo>
                  <a:pt x="2998068" y="520527"/>
                  <a:pt x="2979217" y="525364"/>
                  <a:pt x="2960117" y="525364"/>
                </a:cubicBezTo>
                <a:cubicBezTo>
                  <a:pt x="2937793" y="525364"/>
                  <a:pt x="2919003" y="521643"/>
                  <a:pt x="2903749" y="514201"/>
                </a:cubicBezTo>
                <a:cubicBezTo>
                  <a:pt x="2888494" y="506760"/>
                  <a:pt x="2876153" y="496652"/>
                  <a:pt x="2866728" y="483878"/>
                </a:cubicBezTo>
                <a:cubicBezTo>
                  <a:pt x="2857302" y="471103"/>
                  <a:pt x="2850543" y="456220"/>
                  <a:pt x="2846450" y="439229"/>
                </a:cubicBezTo>
                <a:cubicBezTo>
                  <a:pt x="2842357" y="422238"/>
                  <a:pt x="2840311" y="401588"/>
                  <a:pt x="2840311" y="377280"/>
                </a:cubicBezTo>
                <a:lnTo>
                  <a:pt x="2840311" y="174129"/>
                </a:lnTo>
                <a:cubicBezTo>
                  <a:pt x="2840311" y="172145"/>
                  <a:pt x="2840745" y="170471"/>
                  <a:pt x="2841613" y="169106"/>
                </a:cubicBezTo>
                <a:cubicBezTo>
                  <a:pt x="2842481" y="167742"/>
                  <a:pt x="2844155" y="166502"/>
                  <a:pt x="2846636" y="165386"/>
                </a:cubicBezTo>
                <a:cubicBezTo>
                  <a:pt x="2849116" y="164269"/>
                  <a:pt x="2852341" y="163525"/>
                  <a:pt x="2856310" y="163153"/>
                </a:cubicBezTo>
                <a:cubicBezTo>
                  <a:pt x="2860279" y="162781"/>
                  <a:pt x="2865239" y="162595"/>
                  <a:pt x="2871192" y="162595"/>
                </a:cubicBezTo>
                <a:close/>
                <a:moveTo>
                  <a:pt x="2094979" y="162595"/>
                </a:moveTo>
                <a:cubicBezTo>
                  <a:pt x="2102421" y="162595"/>
                  <a:pt x="2108250" y="162781"/>
                  <a:pt x="2112467" y="163153"/>
                </a:cubicBezTo>
                <a:cubicBezTo>
                  <a:pt x="2116683" y="163525"/>
                  <a:pt x="2120032" y="164207"/>
                  <a:pt x="2122513" y="165200"/>
                </a:cubicBezTo>
                <a:cubicBezTo>
                  <a:pt x="2124993" y="166192"/>
                  <a:pt x="2126791" y="167618"/>
                  <a:pt x="2127908" y="169478"/>
                </a:cubicBezTo>
                <a:cubicBezTo>
                  <a:pt x="2129024" y="171339"/>
                  <a:pt x="2130202" y="173881"/>
                  <a:pt x="2131442" y="177106"/>
                </a:cubicBezTo>
                <a:lnTo>
                  <a:pt x="2227064" y="445741"/>
                </a:lnTo>
                <a:lnTo>
                  <a:pt x="2228181" y="445741"/>
                </a:lnTo>
                <a:lnTo>
                  <a:pt x="2320454" y="175617"/>
                </a:lnTo>
                <a:cubicBezTo>
                  <a:pt x="2321942" y="170905"/>
                  <a:pt x="2323741" y="167866"/>
                  <a:pt x="2325849" y="166502"/>
                </a:cubicBezTo>
                <a:cubicBezTo>
                  <a:pt x="2327957" y="165137"/>
                  <a:pt x="2331120" y="164145"/>
                  <a:pt x="2335337" y="163525"/>
                </a:cubicBezTo>
                <a:cubicBezTo>
                  <a:pt x="2339554" y="162905"/>
                  <a:pt x="2345631" y="162595"/>
                  <a:pt x="2353568" y="162595"/>
                </a:cubicBezTo>
                <a:cubicBezTo>
                  <a:pt x="2360513" y="162595"/>
                  <a:pt x="2366219" y="162905"/>
                  <a:pt x="2370683" y="163525"/>
                </a:cubicBezTo>
                <a:cubicBezTo>
                  <a:pt x="2375148" y="164145"/>
                  <a:pt x="2378435" y="165324"/>
                  <a:pt x="2380543" y="167060"/>
                </a:cubicBezTo>
                <a:cubicBezTo>
                  <a:pt x="2382652" y="168796"/>
                  <a:pt x="2383706" y="171153"/>
                  <a:pt x="2383706" y="174129"/>
                </a:cubicBezTo>
                <a:cubicBezTo>
                  <a:pt x="2383706" y="177106"/>
                  <a:pt x="2382962" y="180826"/>
                  <a:pt x="2381473" y="185291"/>
                </a:cubicBezTo>
                <a:lnTo>
                  <a:pt x="2261295" y="518294"/>
                </a:lnTo>
                <a:lnTo>
                  <a:pt x="2216646" y="641450"/>
                </a:lnTo>
                <a:cubicBezTo>
                  <a:pt x="2215158" y="645418"/>
                  <a:pt x="2211375" y="648457"/>
                  <a:pt x="2205298" y="650565"/>
                </a:cubicBezTo>
                <a:cubicBezTo>
                  <a:pt x="2199221" y="652674"/>
                  <a:pt x="2189981" y="653728"/>
                  <a:pt x="2177579" y="653728"/>
                </a:cubicBezTo>
                <a:cubicBezTo>
                  <a:pt x="2171130" y="653728"/>
                  <a:pt x="2165921" y="653418"/>
                  <a:pt x="2161952" y="652798"/>
                </a:cubicBezTo>
                <a:cubicBezTo>
                  <a:pt x="2157983" y="652178"/>
                  <a:pt x="2154945" y="651123"/>
                  <a:pt x="2152836" y="649635"/>
                </a:cubicBezTo>
                <a:cubicBezTo>
                  <a:pt x="2150728" y="648147"/>
                  <a:pt x="2149550" y="646162"/>
                  <a:pt x="2149302" y="643682"/>
                </a:cubicBezTo>
                <a:cubicBezTo>
                  <a:pt x="2149054" y="641201"/>
                  <a:pt x="2149674" y="638225"/>
                  <a:pt x="2151162" y="634752"/>
                </a:cubicBezTo>
                <a:lnTo>
                  <a:pt x="2197299" y="518294"/>
                </a:lnTo>
                <a:cubicBezTo>
                  <a:pt x="2195066" y="517302"/>
                  <a:pt x="2192958" y="515690"/>
                  <a:pt x="2190973" y="513457"/>
                </a:cubicBezTo>
                <a:cubicBezTo>
                  <a:pt x="2188989" y="511225"/>
                  <a:pt x="2187625" y="508868"/>
                  <a:pt x="2186881" y="506388"/>
                </a:cubicBezTo>
                <a:lnTo>
                  <a:pt x="2067446" y="186408"/>
                </a:lnTo>
                <a:cubicBezTo>
                  <a:pt x="2065462" y="181199"/>
                  <a:pt x="2064470" y="177106"/>
                  <a:pt x="2064470" y="174129"/>
                </a:cubicBezTo>
                <a:cubicBezTo>
                  <a:pt x="2064470" y="171153"/>
                  <a:pt x="2065462" y="168796"/>
                  <a:pt x="2067446" y="167060"/>
                </a:cubicBezTo>
                <a:cubicBezTo>
                  <a:pt x="2069430" y="165324"/>
                  <a:pt x="2072655" y="164145"/>
                  <a:pt x="2077120" y="163525"/>
                </a:cubicBezTo>
                <a:cubicBezTo>
                  <a:pt x="2081585" y="162905"/>
                  <a:pt x="2087538" y="162595"/>
                  <a:pt x="2094979" y="162595"/>
                </a:cubicBezTo>
                <a:close/>
                <a:moveTo>
                  <a:pt x="2589461" y="157386"/>
                </a:moveTo>
                <a:cubicBezTo>
                  <a:pt x="2616994" y="157386"/>
                  <a:pt x="2640993" y="161479"/>
                  <a:pt x="2661456" y="169664"/>
                </a:cubicBezTo>
                <a:cubicBezTo>
                  <a:pt x="2681920" y="177850"/>
                  <a:pt x="2698973" y="189756"/>
                  <a:pt x="2712616" y="205383"/>
                </a:cubicBezTo>
                <a:cubicBezTo>
                  <a:pt x="2726259" y="221010"/>
                  <a:pt x="2736490" y="239986"/>
                  <a:pt x="2743312" y="262310"/>
                </a:cubicBezTo>
                <a:cubicBezTo>
                  <a:pt x="2750133" y="284634"/>
                  <a:pt x="2753544" y="309811"/>
                  <a:pt x="2753544" y="337840"/>
                </a:cubicBezTo>
                <a:cubicBezTo>
                  <a:pt x="2753544" y="365125"/>
                  <a:pt x="2749947" y="390240"/>
                  <a:pt x="2742754" y="413184"/>
                </a:cubicBezTo>
                <a:cubicBezTo>
                  <a:pt x="2735560" y="436129"/>
                  <a:pt x="2724832" y="455910"/>
                  <a:pt x="2710570" y="472530"/>
                </a:cubicBezTo>
                <a:cubicBezTo>
                  <a:pt x="2696307" y="489149"/>
                  <a:pt x="2678448" y="502109"/>
                  <a:pt x="2656992" y="511411"/>
                </a:cubicBezTo>
                <a:cubicBezTo>
                  <a:pt x="2635535" y="520713"/>
                  <a:pt x="2610669" y="525364"/>
                  <a:pt x="2582391" y="525364"/>
                </a:cubicBezTo>
                <a:cubicBezTo>
                  <a:pt x="2554858" y="525364"/>
                  <a:pt x="2530860" y="521271"/>
                  <a:pt x="2510396" y="513085"/>
                </a:cubicBezTo>
                <a:cubicBezTo>
                  <a:pt x="2489932" y="504900"/>
                  <a:pt x="2472879" y="492993"/>
                  <a:pt x="2459236" y="477367"/>
                </a:cubicBezTo>
                <a:cubicBezTo>
                  <a:pt x="2445593" y="461740"/>
                  <a:pt x="2435424" y="442764"/>
                  <a:pt x="2428726" y="420440"/>
                </a:cubicBezTo>
                <a:cubicBezTo>
                  <a:pt x="2422029" y="398116"/>
                  <a:pt x="2418681" y="372815"/>
                  <a:pt x="2418681" y="344537"/>
                </a:cubicBezTo>
                <a:cubicBezTo>
                  <a:pt x="2418681" y="317252"/>
                  <a:pt x="2422215" y="292138"/>
                  <a:pt x="2429285" y="269193"/>
                </a:cubicBezTo>
                <a:cubicBezTo>
                  <a:pt x="2436354" y="246249"/>
                  <a:pt x="2447020" y="226467"/>
                  <a:pt x="2461283" y="209848"/>
                </a:cubicBezTo>
                <a:cubicBezTo>
                  <a:pt x="2475545" y="193229"/>
                  <a:pt x="2493343" y="180330"/>
                  <a:pt x="2514675" y="171153"/>
                </a:cubicBezTo>
                <a:cubicBezTo>
                  <a:pt x="2536006" y="161975"/>
                  <a:pt x="2560935" y="157386"/>
                  <a:pt x="2589461" y="157386"/>
                </a:cubicBezTo>
                <a:close/>
                <a:moveTo>
                  <a:pt x="1353369" y="157386"/>
                </a:moveTo>
                <a:cubicBezTo>
                  <a:pt x="1375693" y="157386"/>
                  <a:pt x="1394483" y="161169"/>
                  <a:pt x="1409738" y="168734"/>
                </a:cubicBezTo>
                <a:cubicBezTo>
                  <a:pt x="1424992" y="176300"/>
                  <a:pt x="1437333" y="186408"/>
                  <a:pt x="1446759" y="199058"/>
                </a:cubicBezTo>
                <a:cubicBezTo>
                  <a:pt x="1456184" y="211708"/>
                  <a:pt x="1462944" y="226529"/>
                  <a:pt x="1467036" y="243520"/>
                </a:cubicBezTo>
                <a:cubicBezTo>
                  <a:pt x="1471129" y="260512"/>
                  <a:pt x="1473175" y="280913"/>
                  <a:pt x="1473175" y="304726"/>
                </a:cubicBezTo>
                <a:lnTo>
                  <a:pt x="1473175" y="508992"/>
                </a:lnTo>
                <a:cubicBezTo>
                  <a:pt x="1473175" y="510977"/>
                  <a:pt x="1472679" y="512651"/>
                  <a:pt x="1471687" y="514015"/>
                </a:cubicBezTo>
                <a:cubicBezTo>
                  <a:pt x="1470695" y="515380"/>
                  <a:pt x="1469083" y="516558"/>
                  <a:pt x="1466850" y="517550"/>
                </a:cubicBezTo>
                <a:cubicBezTo>
                  <a:pt x="1464618" y="518542"/>
                  <a:pt x="1461517" y="519286"/>
                  <a:pt x="1457549" y="519783"/>
                </a:cubicBezTo>
                <a:cubicBezTo>
                  <a:pt x="1453580" y="520279"/>
                  <a:pt x="1448619" y="520527"/>
                  <a:pt x="1442666" y="520527"/>
                </a:cubicBezTo>
                <a:cubicBezTo>
                  <a:pt x="1436465" y="520527"/>
                  <a:pt x="1431380" y="520279"/>
                  <a:pt x="1427411" y="519783"/>
                </a:cubicBezTo>
                <a:cubicBezTo>
                  <a:pt x="1423442" y="519286"/>
                  <a:pt x="1420342" y="518542"/>
                  <a:pt x="1418109" y="517550"/>
                </a:cubicBezTo>
                <a:cubicBezTo>
                  <a:pt x="1415877" y="516558"/>
                  <a:pt x="1414264" y="515380"/>
                  <a:pt x="1413272" y="514015"/>
                </a:cubicBezTo>
                <a:cubicBezTo>
                  <a:pt x="1412280" y="512651"/>
                  <a:pt x="1411784" y="510977"/>
                  <a:pt x="1411784" y="508992"/>
                </a:cubicBezTo>
                <a:lnTo>
                  <a:pt x="1411784" y="312911"/>
                </a:lnTo>
                <a:cubicBezTo>
                  <a:pt x="1411784" y="293812"/>
                  <a:pt x="1410296" y="278433"/>
                  <a:pt x="1407319" y="266775"/>
                </a:cubicBezTo>
                <a:cubicBezTo>
                  <a:pt x="1404342" y="255117"/>
                  <a:pt x="1400002" y="245071"/>
                  <a:pt x="1394297" y="236637"/>
                </a:cubicBezTo>
                <a:cubicBezTo>
                  <a:pt x="1388592" y="228203"/>
                  <a:pt x="1381212" y="221754"/>
                  <a:pt x="1372158" y="217289"/>
                </a:cubicBezTo>
                <a:cubicBezTo>
                  <a:pt x="1363105" y="212825"/>
                  <a:pt x="1352625" y="210592"/>
                  <a:pt x="1340718" y="210592"/>
                </a:cubicBezTo>
                <a:cubicBezTo>
                  <a:pt x="1325340" y="210592"/>
                  <a:pt x="1309961" y="216049"/>
                  <a:pt x="1294582" y="226963"/>
                </a:cubicBezTo>
                <a:cubicBezTo>
                  <a:pt x="1279203" y="237877"/>
                  <a:pt x="1263080" y="253876"/>
                  <a:pt x="1246213" y="274960"/>
                </a:cubicBezTo>
                <a:lnTo>
                  <a:pt x="1246213" y="508992"/>
                </a:lnTo>
                <a:cubicBezTo>
                  <a:pt x="1246213" y="510977"/>
                  <a:pt x="1245717" y="512651"/>
                  <a:pt x="1244724" y="514015"/>
                </a:cubicBezTo>
                <a:cubicBezTo>
                  <a:pt x="1243732" y="515380"/>
                  <a:pt x="1242120" y="516558"/>
                  <a:pt x="1239887" y="517550"/>
                </a:cubicBezTo>
                <a:cubicBezTo>
                  <a:pt x="1237655" y="518542"/>
                  <a:pt x="1234554" y="519286"/>
                  <a:pt x="1230586" y="519783"/>
                </a:cubicBezTo>
                <a:cubicBezTo>
                  <a:pt x="1226617" y="520279"/>
                  <a:pt x="1221532" y="520527"/>
                  <a:pt x="1215331" y="520527"/>
                </a:cubicBezTo>
                <a:cubicBezTo>
                  <a:pt x="1209378" y="520527"/>
                  <a:pt x="1204417" y="520279"/>
                  <a:pt x="1200448" y="519783"/>
                </a:cubicBezTo>
                <a:cubicBezTo>
                  <a:pt x="1196479" y="519286"/>
                  <a:pt x="1193317" y="518542"/>
                  <a:pt x="1190960" y="517550"/>
                </a:cubicBezTo>
                <a:cubicBezTo>
                  <a:pt x="1188604" y="516558"/>
                  <a:pt x="1186991" y="515380"/>
                  <a:pt x="1186123" y="514015"/>
                </a:cubicBezTo>
                <a:cubicBezTo>
                  <a:pt x="1185255" y="512651"/>
                  <a:pt x="1184821" y="510977"/>
                  <a:pt x="1184821" y="508992"/>
                </a:cubicBezTo>
                <a:lnTo>
                  <a:pt x="1184821" y="174129"/>
                </a:lnTo>
                <a:cubicBezTo>
                  <a:pt x="1184821" y="172145"/>
                  <a:pt x="1185193" y="170471"/>
                  <a:pt x="1185937" y="169106"/>
                </a:cubicBezTo>
                <a:cubicBezTo>
                  <a:pt x="1186681" y="167742"/>
                  <a:pt x="1188170" y="166502"/>
                  <a:pt x="1190402" y="165386"/>
                </a:cubicBezTo>
                <a:cubicBezTo>
                  <a:pt x="1192634" y="164269"/>
                  <a:pt x="1195487" y="163525"/>
                  <a:pt x="1198960" y="163153"/>
                </a:cubicBezTo>
                <a:cubicBezTo>
                  <a:pt x="1202432" y="162781"/>
                  <a:pt x="1207021" y="162595"/>
                  <a:pt x="1212726" y="162595"/>
                </a:cubicBezTo>
                <a:cubicBezTo>
                  <a:pt x="1218183" y="162595"/>
                  <a:pt x="1222710" y="162781"/>
                  <a:pt x="1226307" y="163153"/>
                </a:cubicBezTo>
                <a:cubicBezTo>
                  <a:pt x="1229904" y="163525"/>
                  <a:pt x="1232694" y="164269"/>
                  <a:pt x="1234678" y="165386"/>
                </a:cubicBezTo>
                <a:cubicBezTo>
                  <a:pt x="1236663" y="166502"/>
                  <a:pt x="1238089" y="167742"/>
                  <a:pt x="1238957" y="169106"/>
                </a:cubicBezTo>
                <a:cubicBezTo>
                  <a:pt x="1239825" y="170471"/>
                  <a:pt x="1240259" y="172145"/>
                  <a:pt x="1240259" y="174129"/>
                </a:cubicBezTo>
                <a:lnTo>
                  <a:pt x="1240259" y="218406"/>
                </a:lnTo>
                <a:cubicBezTo>
                  <a:pt x="1259111" y="197322"/>
                  <a:pt x="1277901" y="181881"/>
                  <a:pt x="1296628" y="172083"/>
                </a:cubicBezTo>
                <a:cubicBezTo>
                  <a:pt x="1315356" y="162285"/>
                  <a:pt x="1334269" y="157386"/>
                  <a:pt x="1353369" y="157386"/>
                </a:cubicBezTo>
                <a:close/>
                <a:moveTo>
                  <a:pt x="943050" y="157386"/>
                </a:moveTo>
                <a:cubicBezTo>
                  <a:pt x="967110" y="157386"/>
                  <a:pt x="987574" y="160115"/>
                  <a:pt x="1004441" y="165572"/>
                </a:cubicBezTo>
                <a:cubicBezTo>
                  <a:pt x="1021309" y="171029"/>
                  <a:pt x="1034951" y="179028"/>
                  <a:pt x="1045369" y="189570"/>
                </a:cubicBezTo>
                <a:cubicBezTo>
                  <a:pt x="1055787" y="200112"/>
                  <a:pt x="1063352" y="213197"/>
                  <a:pt x="1068065" y="228824"/>
                </a:cubicBezTo>
                <a:cubicBezTo>
                  <a:pt x="1072778" y="244451"/>
                  <a:pt x="1075135" y="262682"/>
                  <a:pt x="1075135" y="283518"/>
                </a:cubicBezTo>
                <a:lnTo>
                  <a:pt x="1075135" y="509365"/>
                </a:lnTo>
                <a:cubicBezTo>
                  <a:pt x="1075135" y="512341"/>
                  <a:pt x="1074143" y="514574"/>
                  <a:pt x="1072158" y="516062"/>
                </a:cubicBezTo>
                <a:cubicBezTo>
                  <a:pt x="1070174" y="517550"/>
                  <a:pt x="1067445" y="518666"/>
                  <a:pt x="1063973" y="519410"/>
                </a:cubicBezTo>
                <a:cubicBezTo>
                  <a:pt x="1060500" y="520155"/>
                  <a:pt x="1055415" y="520527"/>
                  <a:pt x="1048718" y="520527"/>
                </a:cubicBezTo>
                <a:cubicBezTo>
                  <a:pt x="1042268" y="520527"/>
                  <a:pt x="1037122" y="520155"/>
                  <a:pt x="1033277" y="519410"/>
                </a:cubicBezTo>
                <a:cubicBezTo>
                  <a:pt x="1029432" y="518666"/>
                  <a:pt x="1026641" y="517550"/>
                  <a:pt x="1024905" y="516062"/>
                </a:cubicBezTo>
                <a:cubicBezTo>
                  <a:pt x="1023169" y="514574"/>
                  <a:pt x="1022301" y="512341"/>
                  <a:pt x="1022301" y="509365"/>
                </a:cubicBezTo>
                <a:lnTo>
                  <a:pt x="1022301" y="475878"/>
                </a:lnTo>
                <a:cubicBezTo>
                  <a:pt x="1007666" y="491505"/>
                  <a:pt x="991357" y="503659"/>
                  <a:pt x="973373" y="512341"/>
                </a:cubicBezTo>
                <a:cubicBezTo>
                  <a:pt x="955390" y="521023"/>
                  <a:pt x="936352" y="525364"/>
                  <a:pt x="916261" y="525364"/>
                </a:cubicBezTo>
                <a:cubicBezTo>
                  <a:pt x="898649" y="525364"/>
                  <a:pt x="882712" y="523069"/>
                  <a:pt x="868450" y="518480"/>
                </a:cubicBezTo>
                <a:cubicBezTo>
                  <a:pt x="854187" y="513891"/>
                  <a:pt x="842033" y="507256"/>
                  <a:pt x="831987" y="498575"/>
                </a:cubicBezTo>
                <a:cubicBezTo>
                  <a:pt x="821941" y="489893"/>
                  <a:pt x="814127" y="479227"/>
                  <a:pt x="808546" y="466576"/>
                </a:cubicBezTo>
                <a:cubicBezTo>
                  <a:pt x="802965" y="453926"/>
                  <a:pt x="800175" y="439539"/>
                  <a:pt x="800175" y="423416"/>
                </a:cubicBezTo>
                <a:cubicBezTo>
                  <a:pt x="800175" y="404565"/>
                  <a:pt x="804019" y="388194"/>
                  <a:pt x="811709" y="374303"/>
                </a:cubicBezTo>
                <a:cubicBezTo>
                  <a:pt x="819398" y="360412"/>
                  <a:pt x="830436" y="348878"/>
                  <a:pt x="844823" y="339700"/>
                </a:cubicBezTo>
                <a:cubicBezTo>
                  <a:pt x="859210" y="330523"/>
                  <a:pt x="876821" y="323639"/>
                  <a:pt x="897657" y="319051"/>
                </a:cubicBezTo>
                <a:cubicBezTo>
                  <a:pt x="918493" y="314462"/>
                  <a:pt x="941933" y="312167"/>
                  <a:pt x="967978" y="312167"/>
                </a:cubicBezTo>
                <a:lnTo>
                  <a:pt x="1014115" y="312167"/>
                </a:lnTo>
                <a:lnTo>
                  <a:pt x="1014115" y="286122"/>
                </a:lnTo>
                <a:cubicBezTo>
                  <a:pt x="1014115" y="273224"/>
                  <a:pt x="1012751" y="261814"/>
                  <a:pt x="1010022" y="251892"/>
                </a:cubicBezTo>
                <a:cubicBezTo>
                  <a:pt x="1007294" y="241970"/>
                  <a:pt x="1002891" y="233722"/>
                  <a:pt x="996814" y="227149"/>
                </a:cubicBezTo>
                <a:cubicBezTo>
                  <a:pt x="990737" y="220576"/>
                  <a:pt x="982861" y="215615"/>
                  <a:pt x="973187" y="212266"/>
                </a:cubicBezTo>
                <a:cubicBezTo>
                  <a:pt x="963514" y="208918"/>
                  <a:pt x="951607" y="207243"/>
                  <a:pt x="937469" y="207243"/>
                </a:cubicBezTo>
                <a:cubicBezTo>
                  <a:pt x="922338" y="207243"/>
                  <a:pt x="908757" y="209042"/>
                  <a:pt x="896727" y="212638"/>
                </a:cubicBezTo>
                <a:cubicBezTo>
                  <a:pt x="884697" y="216235"/>
                  <a:pt x="874155" y="220204"/>
                  <a:pt x="865101" y="224545"/>
                </a:cubicBezTo>
                <a:cubicBezTo>
                  <a:pt x="856047" y="228886"/>
                  <a:pt x="848482" y="232854"/>
                  <a:pt x="842405" y="236451"/>
                </a:cubicBezTo>
                <a:cubicBezTo>
                  <a:pt x="836327" y="240048"/>
                  <a:pt x="831801" y="241846"/>
                  <a:pt x="828824" y="241846"/>
                </a:cubicBezTo>
                <a:cubicBezTo>
                  <a:pt x="826840" y="241846"/>
                  <a:pt x="825103" y="241350"/>
                  <a:pt x="823615" y="240358"/>
                </a:cubicBezTo>
                <a:cubicBezTo>
                  <a:pt x="822127" y="239366"/>
                  <a:pt x="820825" y="237877"/>
                  <a:pt x="819708" y="235893"/>
                </a:cubicBezTo>
                <a:cubicBezTo>
                  <a:pt x="818592" y="233908"/>
                  <a:pt x="817786" y="231366"/>
                  <a:pt x="817290" y="228265"/>
                </a:cubicBezTo>
                <a:cubicBezTo>
                  <a:pt x="816794" y="225165"/>
                  <a:pt x="816546" y="221754"/>
                  <a:pt x="816546" y="218034"/>
                </a:cubicBezTo>
                <a:cubicBezTo>
                  <a:pt x="816546" y="211832"/>
                  <a:pt x="816980" y="206933"/>
                  <a:pt x="817848" y="203337"/>
                </a:cubicBezTo>
                <a:cubicBezTo>
                  <a:pt x="818716" y="199740"/>
                  <a:pt x="820825" y="196329"/>
                  <a:pt x="824173" y="193105"/>
                </a:cubicBezTo>
                <a:cubicBezTo>
                  <a:pt x="827522" y="189880"/>
                  <a:pt x="833289" y="186097"/>
                  <a:pt x="841474" y="181757"/>
                </a:cubicBezTo>
                <a:cubicBezTo>
                  <a:pt x="849660" y="177416"/>
                  <a:pt x="859086" y="173447"/>
                  <a:pt x="869752" y="169850"/>
                </a:cubicBezTo>
                <a:cubicBezTo>
                  <a:pt x="880418" y="166254"/>
                  <a:pt x="892076" y="163277"/>
                  <a:pt x="904727" y="160921"/>
                </a:cubicBezTo>
                <a:cubicBezTo>
                  <a:pt x="917377" y="158564"/>
                  <a:pt x="930151" y="157386"/>
                  <a:pt x="943050" y="157386"/>
                </a:cubicBezTo>
                <a:close/>
                <a:moveTo>
                  <a:pt x="12651" y="36835"/>
                </a:moveTo>
                <a:lnTo>
                  <a:pt x="347514" y="36835"/>
                </a:lnTo>
                <a:cubicBezTo>
                  <a:pt x="349498" y="36835"/>
                  <a:pt x="351297" y="37331"/>
                  <a:pt x="352909" y="38324"/>
                </a:cubicBezTo>
                <a:cubicBezTo>
                  <a:pt x="354521" y="39316"/>
                  <a:pt x="355886" y="40928"/>
                  <a:pt x="357002" y="43160"/>
                </a:cubicBezTo>
                <a:cubicBezTo>
                  <a:pt x="358118" y="45393"/>
                  <a:pt x="358924" y="48307"/>
                  <a:pt x="359420" y="51904"/>
                </a:cubicBezTo>
                <a:cubicBezTo>
                  <a:pt x="359916" y="55501"/>
                  <a:pt x="360164" y="59656"/>
                  <a:pt x="360164" y="64368"/>
                </a:cubicBezTo>
                <a:cubicBezTo>
                  <a:pt x="360164" y="69081"/>
                  <a:pt x="359916" y="73174"/>
                  <a:pt x="359420" y="76647"/>
                </a:cubicBezTo>
                <a:cubicBezTo>
                  <a:pt x="358924" y="80119"/>
                  <a:pt x="358118" y="82910"/>
                  <a:pt x="357002" y="85018"/>
                </a:cubicBezTo>
                <a:cubicBezTo>
                  <a:pt x="355886" y="87127"/>
                  <a:pt x="354521" y="88677"/>
                  <a:pt x="352909" y="89669"/>
                </a:cubicBezTo>
                <a:cubicBezTo>
                  <a:pt x="351297" y="90661"/>
                  <a:pt x="349498" y="91158"/>
                  <a:pt x="347514" y="91158"/>
                </a:cubicBezTo>
                <a:lnTo>
                  <a:pt x="212080" y="91158"/>
                </a:lnTo>
                <a:lnTo>
                  <a:pt x="212080" y="508620"/>
                </a:lnTo>
                <a:cubicBezTo>
                  <a:pt x="212080" y="510605"/>
                  <a:pt x="211584" y="512341"/>
                  <a:pt x="210592" y="513829"/>
                </a:cubicBezTo>
                <a:cubicBezTo>
                  <a:pt x="209600" y="515318"/>
                  <a:pt x="207864" y="516496"/>
                  <a:pt x="205383" y="517364"/>
                </a:cubicBezTo>
                <a:cubicBezTo>
                  <a:pt x="202903" y="518232"/>
                  <a:pt x="199616" y="518976"/>
                  <a:pt x="195523" y="519596"/>
                </a:cubicBezTo>
                <a:cubicBezTo>
                  <a:pt x="191431" y="520217"/>
                  <a:pt x="186284" y="520527"/>
                  <a:pt x="180082" y="520527"/>
                </a:cubicBezTo>
                <a:cubicBezTo>
                  <a:pt x="174129" y="520527"/>
                  <a:pt x="169044" y="520217"/>
                  <a:pt x="164827" y="519596"/>
                </a:cubicBezTo>
                <a:cubicBezTo>
                  <a:pt x="160611" y="518976"/>
                  <a:pt x="157262" y="518232"/>
                  <a:pt x="154782" y="517364"/>
                </a:cubicBezTo>
                <a:cubicBezTo>
                  <a:pt x="152301" y="516496"/>
                  <a:pt x="150565" y="515318"/>
                  <a:pt x="149573" y="513829"/>
                </a:cubicBezTo>
                <a:cubicBezTo>
                  <a:pt x="148580" y="512341"/>
                  <a:pt x="148084" y="510605"/>
                  <a:pt x="148084" y="508620"/>
                </a:cubicBezTo>
                <a:lnTo>
                  <a:pt x="148084" y="91158"/>
                </a:lnTo>
                <a:lnTo>
                  <a:pt x="12651" y="91158"/>
                </a:lnTo>
                <a:cubicBezTo>
                  <a:pt x="10666" y="91158"/>
                  <a:pt x="8868" y="90661"/>
                  <a:pt x="7256" y="89669"/>
                </a:cubicBezTo>
                <a:cubicBezTo>
                  <a:pt x="5643" y="88677"/>
                  <a:pt x="4341" y="87127"/>
                  <a:pt x="3349" y="85018"/>
                </a:cubicBezTo>
                <a:cubicBezTo>
                  <a:pt x="2357" y="82910"/>
                  <a:pt x="1551" y="80119"/>
                  <a:pt x="931" y="76647"/>
                </a:cubicBezTo>
                <a:cubicBezTo>
                  <a:pt x="310" y="73174"/>
                  <a:pt x="0" y="69081"/>
                  <a:pt x="0" y="64368"/>
                </a:cubicBezTo>
                <a:cubicBezTo>
                  <a:pt x="0" y="59656"/>
                  <a:pt x="310" y="55501"/>
                  <a:pt x="931" y="51904"/>
                </a:cubicBezTo>
                <a:cubicBezTo>
                  <a:pt x="1551" y="48307"/>
                  <a:pt x="2357" y="45393"/>
                  <a:pt x="3349" y="43160"/>
                </a:cubicBezTo>
                <a:cubicBezTo>
                  <a:pt x="4341" y="40928"/>
                  <a:pt x="5643" y="39316"/>
                  <a:pt x="7256" y="38324"/>
                </a:cubicBezTo>
                <a:cubicBezTo>
                  <a:pt x="8868" y="37331"/>
                  <a:pt x="10666" y="36835"/>
                  <a:pt x="12651" y="36835"/>
                </a:cubicBezTo>
                <a:close/>
                <a:moveTo>
                  <a:pt x="3323332" y="7070"/>
                </a:moveTo>
                <a:cubicBezTo>
                  <a:pt x="3330030" y="7070"/>
                  <a:pt x="3335548" y="7442"/>
                  <a:pt x="3339889" y="8186"/>
                </a:cubicBezTo>
                <a:cubicBezTo>
                  <a:pt x="3344230" y="8930"/>
                  <a:pt x="3347703" y="10046"/>
                  <a:pt x="3350307" y="11534"/>
                </a:cubicBezTo>
                <a:cubicBezTo>
                  <a:pt x="3352912" y="13023"/>
                  <a:pt x="3354710" y="14821"/>
                  <a:pt x="3355702" y="16929"/>
                </a:cubicBezTo>
                <a:cubicBezTo>
                  <a:pt x="3356695" y="19038"/>
                  <a:pt x="3357191" y="21580"/>
                  <a:pt x="3357191" y="24557"/>
                </a:cubicBezTo>
                <a:lnTo>
                  <a:pt x="3350865" y="379512"/>
                </a:lnTo>
                <a:cubicBezTo>
                  <a:pt x="3350865" y="381496"/>
                  <a:pt x="3350431" y="383233"/>
                  <a:pt x="3349563" y="384721"/>
                </a:cubicBezTo>
                <a:cubicBezTo>
                  <a:pt x="3348695" y="386209"/>
                  <a:pt x="3347145" y="387449"/>
                  <a:pt x="3344912" y="388442"/>
                </a:cubicBezTo>
                <a:cubicBezTo>
                  <a:pt x="3342680" y="389434"/>
                  <a:pt x="3339827" y="390178"/>
                  <a:pt x="3336355" y="390674"/>
                </a:cubicBezTo>
                <a:cubicBezTo>
                  <a:pt x="3332882" y="391170"/>
                  <a:pt x="3328541" y="391418"/>
                  <a:pt x="3323332" y="391418"/>
                </a:cubicBezTo>
                <a:cubicBezTo>
                  <a:pt x="3318123" y="391418"/>
                  <a:pt x="3313782" y="391170"/>
                  <a:pt x="3310310" y="390674"/>
                </a:cubicBezTo>
                <a:cubicBezTo>
                  <a:pt x="3306837" y="390178"/>
                  <a:pt x="3303985" y="389434"/>
                  <a:pt x="3301752" y="388442"/>
                </a:cubicBezTo>
                <a:cubicBezTo>
                  <a:pt x="3299520" y="387449"/>
                  <a:pt x="3297969" y="386209"/>
                  <a:pt x="3297101" y="384721"/>
                </a:cubicBezTo>
                <a:cubicBezTo>
                  <a:pt x="3296233" y="383233"/>
                  <a:pt x="3295799" y="381496"/>
                  <a:pt x="3295799" y="379512"/>
                </a:cubicBezTo>
                <a:lnTo>
                  <a:pt x="3289474" y="24557"/>
                </a:lnTo>
                <a:cubicBezTo>
                  <a:pt x="3289226" y="21580"/>
                  <a:pt x="3289598" y="18976"/>
                  <a:pt x="3290590" y="16743"/>
                </a:cubicBezTo>
                <a:cubicBezTo>
                  <a:pt x="3291582" y="14511"/>
                  <a:pt x="3293381" y="12651"/>
                  <a:pt x="3295985" y="11162"/>
                </a:cubicBezTo>
                <a:cubicBezTo>
                  <a:pt x="3298590" y="9674"/>
                  <a:pt x="3302062" y="8620"/>
                  <a:pt x="3306403" y="8000"/>
                </a:cubicBezTo>
                <a:cubicBezTo>
                  <a:pt x="3310744" y="7380"/>
                  <a:pt x="3316387" y="7070"/>
                  <a:pt x="3323332" y="7070"/>
                </a:cubicBezTo>
                <a:close/>
                <a:moveTo>
                  <a:pt x="1615381" y="0"/>
                </a:moveTo>
                <a:cubicBezTo>
                  <a:pt x="1621582" y="0"/>
                  <a:pt x="1626667" y="248"/>
                  <a:pt x="1630636" y="744"/>
                </a:cubicBezTo>
                <a:cubicBezTo>
                  <a:pt x="1634604" y="1241"/>
                  <a:pt x="1637705" y="1985"/>
                  <a:pt x="1639938" y="2977"/>
                </a:cubicBezTo>
                <a:cubicBezTo>
                  <a:pt x="1642170" y="3969"/>
                  <a:pt x="1643782" y="5209"/>
                  <a:pt x="1644774" y="6698"/>
                </a:cubicBezTo>
                <a:cubicBezTo>
                  <a:pt x="1645766" y="8186"/>
                  <a:pt x="1646263" y="9922"/>
                  <a:pt x="1646263" y="11907"/>
                </a:cubicBezTo>
                <a:lnTo>
                  <a:pt x="1646263" y="314772"/>
                </a:lnTo>
                <a:lnTo>
                  <a:pt x="1772767" y="175617"/>
                </a:lnTo>
                <a:cubicBezTo>
                  <a:pt x="1774751" y="173137"/>
                  <a:pt x="1776859" y="171091"/>
                  <a:pt x="1779092" y="169478"/>
                </a:cubicBezTo>
                <a:cubicBezTo>
                  <a:pt x="1781324" y="167866"/>
                  <a:pt x="1783991" y="166502"/>
                  <a:pt x="1787091" y="165386"/>
                </a:cubicBezTo>
                <a:cubicBezTo>
                  <a:pt x="1790192" y="164269"/>
                  <a:pt x="1793850" y="163525"/>
                  <a:pt x="1798067" y="163153"/>
                </a:cubicBezTo>
                <a:cubicBezTo>
                  <a:pt x="1802284" y="162781"/>
                  <a:pt x="1807369" y="162595"/>
                  <a:pt x="1813322" y="162595"/>
                </a:cubicBezTo>
                <a:cubicBezTo>
                  <a:pt x="1819523" y="162595"/>
                  <a:pt x="1824732" y="162781"/>
                  <a:pt x="1828949" y="163153"/>
                </a:cubicBezTo>
                <a:cubicBezTo>
                  <a:pt x="1833166" y="163525"/>
                  <a:pt x="1836577" y="164145"/>
                  <a:pt x="1839181" y="165013"/>
                </a:cubicBezTo>
                <a:cubicBezTo>
                  <a:pt x="1841786" y="165882"/>
                  <a:pt x="1843646" y="166998"/>
                  <a:pt x="1844762" y="168362"/>
                </a:cubicBezTo>
                <a:cubicBezTo>
                  <a:pt x="1845878" y="169726"/>
                  <a:pt x="1846436" y="171525"/>
                  <a:pt x="1846436" y="173757"/>
                </a:cubicBezTo>
                <a:cubicBezTo>
                  <a:pt x="1846436" y="176734"/>
                  <a:pt x="1845630" y="179710"/>
                  <a:pt x="1844018" y="182687"/>
                </a:cubicBezTo>
                <a:cubicBezTo>
                  <a:pt x="1842406" y="185663"/>
                  <a:pt x="1839739" y="189136"/>
                  <a:pt x="1836018" y="193105"/>
                </a:cubicBezTo>
                <a:lnTo>
                  <a:pt x="1714724" y="314400"/>
                </a:lnTo>
                <a:lnTo>
                  <a:pt x="1850901" y="491133"/>
                </a:lnTo>
                <a:cubicBezTo>
                  <a:pt x="1854126" y="495350"/>
                  <a:pt x="1856420" y="498761"/>
                  <a:pt x="1857785" y="501365"/>
                </a:cubicBezTo>
                <a:cubicBezTo>
                  <a:pt x="1859149" y="503970"/>
                  <a:pt x="1859831" y="506388"/>
                  <a:pt x="1859831" y="508620"/>
                </a:cubicBezTo>
                <a:cubicBezTo>
                  <a:pt x="1859831" y="510605"/>
                  <a:pt x="1859335" y="512341"/>
                  <a:pt x="1858343" y="513829"/>
                </a:cubicBezTo>
                <a:cubicBezTo>
                  <a:pt x="1857350" y="515318"/>
                  <a:pt x="1855676" y="516558"/>
                  <a:pt x="1853320" y="517550"/>
                </a:cubicBezTo>
                <a:cubicBezTo>
                  <a:pt x="1850963" y="518542"/>
                  <a:pt x="1847677" y="519286"/>
                  <a:pt x="1843460" y="519783"/>
                </a:cubicBezTo>
                <a:cubicBezTo>
                  <a:pt x="1839243" y="520279"/>
                  <a:pt x="1833910" y="520527"/>
                  <a:pt x="1827461" y="520527"/>
                </a:cubicBezTo>
                <a:cubicBezTo>
                  <a:pt x="1820764" y="520527"/>
                  <a:pt x="1815244" y="520341"/>
                  <a:pt x="1810904" y="519969"/>
                </a:cubicBezTo>
                <a:cubicBezTo>
                  <a:pt x="1806563" y="519596"/>
                  <a:pt x="1802904" y="518976"/>
                  <a:pt x="1799928" y="518108"/>
                </a:cubicBezTo>
                <a:cubicBezTo>
                  <a:pt x="1796951" y="517240"/>
                  <a:pt x="1794533" y="516000"/>
                  <a:pt x="1792672" y="514388"/>
                </a:cubicBezTo>
                <a:cubicBezTo>
                  <a:pt x="1790812" y="512775"/>
                  <a:pt x="1789138" y="510853"/>
                  <a:pt x="1787649" y="508620"/>
                </a:cubicBezTo>
                <a:lnTo>
                  <a:pt x="1646263" y="323329"/>
                </a:lnTo>
                <a:lnTo>
                  <a:pt x="1646263" y="508992"/>
                </a:lnTo>
                <a:cubicBezTo>
                  <a:pt x="1646263" y="510977"/>
                  <a:pt x="1645766" y="512651"/>
                  <a:pt x="1644774" y="514015"/>
                </a:cubicBezTo>
                <a:cubicBezTo>
                  <a:pt x="1643782" y="515380"/>
                  <a:pt x="1642170" y="516558"/>
                  <a:pt x="1639938" y="517550"/>
                </a:cubicBezTo>
                <a:cubicBezTo>
                  <a:pt x="1637705" y="518542"/>
                  <a:pt x="1634604" y="519286"/>
                  <a:pt x="1630636" y="519783"/>
                </a:cubicBezTo>
                <a:cubicBezTo>
                  <a:pt x="1626667" y="520279"/>
                  <a:pt x="1621582" y="520527"/>
                  <a:pt x="1615381" y="520527"/>
                </a:cubicBezTo>
                <a:cubicBezTo>
                  <a:pt x="1609428" y="520527"/>
                  <a:pt x="1604467" y="520279"/>
                  <a:pt x="1600498" y="519783"/>
                </a:cubicBezTo>
                <a:cubicBezTo>
                  <a:pt x="1596529" y="519286"/>
                  <a:pt x="1593367" y="518542"/>
                  <a:pt x="1591010" y="517550"/>
                </a:cubicBezTo>
                <a:cubicBezTo>
                  <a:pt x="1588654" y="516558"/>
                  <a:pt x="1587041" y="515380"/>
                  <a:pt x="1586173" y="514015"/>
                </a:cubicBezTo>
                <a:cubicBezTo>
                  <a:pt x="1585305" y="512651"/>
                  <a:pt x="1584871" y="510977"/>
                  <a:pt x="1584871" y="508992"/>
                </a:cubicBezTo>
                <a:lnTo>
                  <a:pt x="1584871" y="11907"/>
                </a:lnTo>
                <a:cubicBezTo>
                  <a:pt x="1584871" y="9922"/>
                  <a:pt x="1585305" y="8186"/>
                  <a:pt x="1586173" y="6698"/>
                </a:cubicBezTo>
                <a:cubicBezTo>
                  <a:pt x="1587041" y="5209"/>
                  <a:pt x="1588654" y="3969"/>
                  <a:pt x="1591010" y="2977"/>
                </a:cubicBezTo>
                <a:cubicBezTo>
                  <a:pt x="1593367" y="1985"/>
                  <a:pt x="1596529" y="1241"/>
                  <a:pt x="1600498" y="744"/>
                </a:cubicBezTo>
                <a:cubicBezTo>
                  <a:pt x="1604467" y="248"/>
                  <a:pt x="1609428" y="0"/>
                  <a:pt x="1615381" y="0"/>
                </a:cubicBezTo>
                <a:close/>
                <a:moveTo>
                  <a:pt x="453331" y="0"/>
                </a:moveTo>
                <a:cubicBezTo>
                  <a:pt x="459532" y="0"/>
                  <a:pt x="464617" y="248"/>
                  <a:pt x="468586" y="744"/>
                </a:cubicBezTo>
                <a:cubicBezTo>
                  <a:pt x="472554" y="1241"/>
                  <a:pt x="475655" y="1985"/>
                  <a:pt x="477887" y="2977"/>
                </a:cubicBezTo>
                <a:cubicBezTo>
                  <a:pt x="480120" y="3969"/>
                  <a:pt x="481732" y="5209"/>
                  <a:pt x="482724" y="6698"/>
                </a:cubicBezTo>
                <a:cubicBezTo>
                  <a:pt x="483716" y="8186"/>
                  <a:pt x="484213" y="9922"/>
                  <a:pt x="484213" y="11907"/>
                </a:cubicBezTo>
                <a:lnTo>
                  <a:pt x="484213" y="212452"/>
                </a:lnTo>
                <a:cubicBezTo>
                  <a:pt x="501824" y="193849"/>
                  <a:pt x="519559" y="180020"/>
                  <a:pt x="537419" y="170967"/>
                </a:cubicBezTo>
                <a:cubicBezTo>
                  <a:pt x="555278" y="161913"/>
                  <a:pt x="573261" y="157386"/>
                  <a:pt x="591369" y="157386"/>
                </a:cubicBezTo>
                <a:cubicBezTo>
                  <a:pt x="613693" y="157386"/>
                  <a:pt x="632483" y="161169"/>
                  <a:pt x="647738" y="168734"/>
                </a:cubicBezTo>
                <a:cubicBezTo>
                  <a:pt x="662992" y="176300"/>
                  <a:pt x="675333" y="186408"/>
                  <a:pt x="684758" y="199058"/>
                </a:cubicBezTo>
                <a:cubicBezTo>
                  <a:pt x="694184" y="211708"/>
                  <a:pt x="700944" y="226529"/>
                  <a:pt x="705036" y="243520"/>
                </a:cubicBezTo>
                <a:cubicBezTo>
                  <a:pt x="709129" y="260512"/>
                  <a:pt x="711176" y="281037"/>
                  <a:pt x="711176" y="305098"/>
                </a:cubicBezTo>
                <a:lnTo>
                  <a:pt x="711176" y="508992"/>
                </a:lnTo>
                <a:cubicBezTo>
                  <a:pt x="711176" y="510977"/>
                  <a:pt x="710679" y="512651"/>
                  <a:pt x="709687" y="514015"/>
                </a:cubicBezTo>
                <a:cubicBezTo>
                  <a:pt x="708695" y="515380"/>
                  <a:pt x="707083" y="516558"/>
                  <a:pt x="704850" y="517550"/>
                </a:cubicBezTo>
                <a:cubicBezTo>
                  <a:pt x="702618" y="518542"/>
                  <a:pt x="699517" y="519286"/>
                  <a:pt x="695549" y="519783"/>
                </a:cubicBezTo>
                <a:cubicBezTo>
                  <a:pt x="691580" y="520279"/>
                  <a:pt x="686619" y="520527"/>
                  <a:pt x="680666" y="520527"/>
                </a:cubicBezTo>
                <a:cubicBezTo>
                  <a:pt x="674464" y="520527"/>
                  <a:pt x="669380" y="520279"/>
                  <a:pt x="665411" y="519783"/>
                </a:cubicBezTo>
                <a:cubicBezTo>
                  <a:pt x="661442" y="519286"/>
                  <a:pt x="658342" y="518542"/>
                  <a:pt x="656109" y="517550"/>
                </a:cubicBezTo>
                <a:cubicBezTo>
                  <a:pt x="653877" y="516558"/>
                  <a:pt x="652264" y="515380"/>
                  <a:pt x="651272" y="514015"/>
                </a:cubicBezTo>
                <a:cubicBezTo>
                  <a:pt x="650280" y="512651"/>
                  <a:pt x="649784" y="510977"/>
                  <a:pt x="649784" y="508992"/>
                </a:cubicBezTo>
                <a:lnTo>
                  <a:pt x="649784" y="312911"/>
                </a:lnTo>
                <a:cubicBezTo>
                  <a:pt x="649784" y="293812"/>
                  <a:pt x="648296" y="278433"/>
                  <a:pt x="645319" y="266775"/>
                </a:cubicBezTo>
                <a:cubicBezTo>
                  <a:pt x="642343" y="255117"/>
                  <a:pt x="638002" y="245071"/>
                  <a:pt x="632297" y="236637"/>
                </a:cubicBezTo>
                <a:cubicBezTo>
                  <a:pt x="626592" y="228203"/>
                  <a:pt x="619212" y="221754"/>
                  <a:pt x="610158" y="217289"/>
                </a:cubicBezTo>
                <a:cubicBezTo>
                  <a:pt x="601105" y="212825"/>
                  <a:pt x="590625" y="210592"/>
                  <a:pt x="578718" y="210592"/>
                </a:cubicBezTo>
                <a:cubicBezTo>
                  <a:pt x="563340" y="210592"/>
                  <a:pt x="547961" y="216049"/>
                  <a:pt x="532582" y="226963"/>
                </a:cubicBezTo>
                <a:cubicBezTo>
                  <a:pt x="517203" y="237877"/>
                  <a:pt x="501080" y="253876"/>
                  <a:pt x="484213" y="274960"/>
                </a:cubicBezTo>
                <a:lnTo>
                  <a:pt x="484213" y="508992"/>
                </a:lnTo>
                <a:cubicBezTo>
                  <a:pt x="484213" y="510977"/>
                  <a:pt x="483716" y="512651"/>
                  <a:pt x="482724" y="514015"/>
                </a:cubicBezTo>
                <a:cubicBezTo>
                  <a:pt x="481732" y="515380"/>
                  <a:pt x="480120" y="516558"/>
                  <a:pt x="477887" y="517550"/>
                </a:cubicBezTo>
                <a:cubicBezTo>
                  <a:pt x="475655" y="518542"/>
                  <a:pt x="472554" y="519286"/>
                  <a:pt x="468586" y="519783"/>
                </a:cubicBezTo>
                <a:cubicBezTo>
                  <a:pt x="464617" y="520279"/>
                  <a:pt x="459532" y="520527"/>
                  <a:pt x="453331" y="520527"/>
                </a:cubicBezTo>
                <a:cubicBezTo>
                  <a:pt x="447378" y="520527"/>
                  <a:pt x="442417" y="520279"/>
                  <a:pt x="438448" y="519783"/>
                </a:cubicBezTo>
                <a:cubicBezTo>
                  <a:pt x="434479" y="519286"/>
                  <a:pt x="431317" y="518542"/>
                  <a:pt x="428960" y="517550"/>
                </a:cubicBezTo>
                <a:cubicBezTo>
                  <a:pt x="426604" y="516558"/>
                  <a:pt x="424991" y="515380"/>
                  <a:pt x="424123" y="514015"/>
                </a:cubicBezTo>
                <a:cubicBezTo>
                  <a:pt x="423255" y="512651"/>
                  <a:pt x="422821" y="510977"/>
                  <a:pt x="422821" y="508992"/>
                </a:cubicBezTo>
                <a:lnTo>
                  <a:pt x="422821" y="11907"/>
                </a:lnTo>
                <a:cubicBezTo>
                  <a:pt x="422821" y="9922"/>
                  <a:pt x="423255" y="8186"/>
                  <a:pt x="424123" y="6698"/>
                </a:cubicBezTo>
                <a:cubicBezTo>
                  <a:pt x="424991" y="5209"/>
                  <a:pt x="426604" y="3969"/>
                  <a:pt x="428960" y="2977"/>
                </a:cubicBezTo>
                <a:cubicBezTo>
                  <a:pt x="431317" y="1985"/>
                  <a:pt x="434479" y="1241"/>
                  <a:pt x="438448" y="744"/>
                </a:cubicBezTo>
                <a:cubicBezTo>
                  <a:pt x="442417" y="248"/>
                  <a:pt x="447378" y="0"/>
                  <a:pt x="45333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dist="38100" dir="2700000" algn="tl" rotWithShape="0">
              <a:srgbClr val="C44423"/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14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/>
          </p:nvPr>
        </p:nvGraphicFramePr>
        <p:xfrm>
          <a:off x="891752" y="1166143"/>
          <a:ext cx="10379169" cy="5006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363067" y="572805"/>
            <a:ext cx="7557024" cy="726643"/>
            <a:chOff x="1772300" y="429604"/>
            <a:chExt cx="5667768" cy="544982"/>
          </a:xfrm>
        </p:grpSpPr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421576" y="429604"/>
              <a:ext cx="43694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>
                  <a:solidFill>
                    <a:prstClr val="black"/>
                  </a:solidFill>
                  <a:latin typeface="Lato Light" pitchFamily="34" charset="0"/>
                  <a:cs typeface="Arial" pitchFamily="34" charset="0"/>
                </a:rPr>
                <a:t>What is HCM CPP User Group?</a:t>
              </a:r>
              <a:endPara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72300" y="751496"/>
              <a:ext cx="5667768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333" dirty="0">
                <a:solidFill>
                  <a:prstClr val="black"/>
                </a:solidFill>
                <a:latin typeface="Lato Light" pitchFamily="34" charset="0"/>
              </a:endParaRPr>
            </a:p>
          </p:txBody>
        </p:sp>
      </p:grpSp>
      <p:sp>
        <p:nvSpPr>
          <p:cNvPr id="66" name="Freeform 65"/>
          <p:cNvSpPr>
            <a:spLocks noEditPoints="1"/>
          </p:cNvSpPr>
          <p:nvPr/>
        </p:nvSpPr>
        <p:spPr bwMode="auto">
          <a:xfrm>
            <a:off x="1346074" y="4150301"/>
            <a:ext cx="452967" cy="476251"/>
          </a:xfrm>
          <a:custGeom>
            <a:avLst/>
            <a:gdLst>
              <a:gd name="T0" fmla="*/ 102 w 415"/>
              <a:gd name="T1" fmla="*/ 148 h 437"/>
              <a:gd name="T2" fmla="*/ 158 w 415"/>
              <a:gd name="T3" fmla="*/ 148 h 437"/>
              <a:gd name="T4" fmla="*/ 231 w 415"/>
              <a:gd name="T5" fmla="*/ 77 h 437"/>
              <a:gd name="T6" fmla="*/ 231 w 415"/>
              <a:gd name="T7" fmla="*/ 105 h 437"/>
              <a:gd name="T8" fmla="*/ 231 w 415"/>
              <a:gd name="T9" fmla="*/ 77 h 437"/>
              <a:gd name="T10" fmla="*/ 365 w 415"/>
              <a:gd name="T11" fmla="*/ 206 h 437"/>
              <a:gd name="T12" fmla="*/ 356 w 415"/>
              <a:gd name="T13" fmla="*/ 125 h 437"/>
              <a:gd name="T14" fmla="*/ 41 w 415"/>
              <a:gd name="T15" fmla="*/ 82 h 437"/>
              <a:gd name="T16" fmla="*/ 70 w 415"/>
              <a:gd name="T17" fmla="*/ 437 h 437"/>
              <a:gd name="T18" fmla="*/ 298 w 415"/>
              <a:gd name="T19" fmla="*/ 409 h 437"/>
              <a:gd name="T20" fmla="*/ 382 w 415"/>
              <a:gd name="T21" fmla="*/ 386 h 437"/>
              <a:gd name="T22" fmla="*/ 375 w 415"/>
              <a:gd name="T23" fmla="*/ 337 h 437"/>
              <a:gd name="T24" fmla="*/ 379 w 415"/>
              <a:gd name="T25" fmla="*/ 314 h 437"/>
              <a:gd name="T26" fmla="*/ 386 w 415"/>
              <a:gd name="T27" fmla="*/ 279 h 437"/>
              <a:gd name="T28" fmla="*/ 200 w 415"/>
              <a:gd name="T29" fmla="*/ 158 h 437"/>
              <a:gd name="T30" fmla="*/ 180 w 415"/>
              <a:gd name="T31" fmla="*/ 164 h 437"/>
              <a:gd name="T32" fmla="*/ 187 w 415"/>
              <a:gd name="T33" fmla="*/ 185 h 437"/>
              <a:gd name="T34" fmla="*/ 187 w 415"/>
              <a:gd name="T35" fmla="*/ 189 h 437"/>
              <a:gd name="T36" fmla="*/ 167 w 415"/>
              <a:gd name="T37" fmla="*/ 204 h 437"/>
              <a:gd name="T38" fmla="*/ 146 w 415"/>
              <a:gd name="T39" fmla="*/ 198 h 437"/>
              <a:gd name="T40" fmla="*/ 140 w 415"/>
              <a:gd name="T41" fmla="*/ 218 h 437"/>
              <a:gd name="T42" fmla="*/ 116 w 415"/>
              <a:gd name="T43" fmla="*/ 215 h 437"/>
              <a:gd name="T44" fmla="*/ 106 w 415"/>
              <a:gd name="T45" fmla="*/ 195 h 437"/>
              <a:gd name="T46" fmla="*/ 91 w 415"/>
              <a:gd name="T47" fmla="*/ 205 h 437"/>
              <a:gd name="T48" fmla="*/ 73 w 415"/>
              <a:gd name="T49" fmla="*/ 187 h 437"/>
              <a:gd name="T50" fmla="*/ 83 w 415"/>
              <a:gd name="T51" fmla="*/ 172 h 437"/>
              <a:gd name="T52" fmla="*/ 62 w 415"/>
              <a:gd name="T53" fmla="*/ 161 h 437"/>
              <a:gd name="T54" fmla="*/ 60 w 415"/>
              <a:gd name="T55" fmla="*/ 137 h 437"/>
              <a:gd name="T56" fmla="*/ 79 w 415"/>
              <a:gd name="T57" fmla="*/ 131 h 437"/>
              <a:gd name="T58" fmla="*/ 73 w 415"/>
              <a:gd name="T59" fmla="*/ 110 h 437"/>
              <a:gd name="T60" fmla="*/ 73 w 415"/>
              <a:gd name="T61" fmla="*/ 106 h 437"/>
              <a:gd name="T62" fmla="*/ 93 w 415"/>
              <a:gd name="T63" fmla="*/ 91 h 437"/>
              <a:gd name="T64" fmla="*/ 114 w 415"/>
              <a:gd name="T65" fmla="*/ 97 h 437"/>
              <a:gd name="T66" fmla="*/ 120 w 415"/>
              <a:gd name="T67" fmla="*/ 77 h 437"/>
              <a:gd name="T68" fmla="*/ 143 w 415"/>
              <a:gd name="T69" fmla="*/ 80 h 437"/>
              <a:gd name="T70" fmla="*/ 154 w 415"/>
              <a:gd name="T71" fmla="*/ 100 h 437"/>
              <a:gd name="T72" fmla="*/ 169 w 415"/>
              <a:gd name="T73" fmla="*/ 90 h 437"/>
              <a:gd name="T74" fmla="*/ 187 w 415"/>
              <a:gd name="T75" fmla="*/ 108 h 437"/>
              <a:gd name="T76" fmla="*/ 177 w 415"/>
              <a:gd name="T77" fmla="*/ 123 h 437"/>
              <a:gd name="T78" fmla="*/ 197 w 415"/>
              <a:gd name="T79" fmla="*/ 134 h 437"/>
              <a:gd name="T80" fmla="*/ 200 w 415"/>
              <a:gd name="T81" fmla="*/ 158 h 437"/>
              <a:gd name="T82" fmla="*/ 257 w 415"/>
              <a:gd name="T83" fmla="*/ 102 h 437"/>
              <a:gd name="T84" fmla="*/ 259 w 415"/>
              <a:gd name="T85" fmla="*/ 122 h 437"/>
              <a:gd name="T86" fmla="*/ 245 w 415"/>
              <a:gd name="T87" fmla="*/ 131 h 437"/>
              <a:gd name="T88" fmla="*/ 231 w 415"/>
              <a:gd name="T89" fmla="*/ 119 h 437"/>
              <a:gd name="T90" fmla="*/ 217 w 415"/>
              <a:gd name="T91" fmla="*/ 131 h 437"/>
              <a:gd name="T92" fmla="*/ 203 w 415"/>
              <a:gd name="T93" fmla="*/ 122 h 437"/>
              <a:gd name="T94" fmla="*/ 206 w 415"/>
              <a:gd name="T95" fmla="*/ 102 h 437"/>
              <a:gd name="T96" fmla="*/ 189 w 415"/>
              <a:gd name="T97" fmla="*/ 83 h 437"/>
              <a:gd name="T98" fmla="*/ 209 w 415"/>
              <a:gd name="T99" fmla="*/ 74 h 437"/>
              <a:gd name="T100" fmla="*/ 204 w 415"/>
              <a:gd name="T101" fmla="*/ 58 h 437"/>
              <a:gd name="T102" fmla="*/ 228 w 415"/>
              <a:gd name="T103" fmla="*/ 63 h 437"/>
              <a:gd name="T104" fmla="*/ 235 w 415"/>
              <a:gd name="T105" fmla="*/ 63 h 437"/>
              <a:gd name="T106" fmla="*/ 245 w 415"/>
              <a:gd name="T107" fmla="*/ 50 h 437"/>
              <a:gd name="T108" fmla="*/ 259 w 415"/>
              <a:gd name="T109" fmla="*/ 59 h 437"/>
              <a:gd name="T110" fmla="*/ 257 w 415"/>
              <a:gd name="T111" fmla="*/ 80 h 437"/>
              <a:gd name="T112" fmla="*/ 273 w 415"/>
              <a:gd name="T113" fmla="*/ 98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15" h="437">
                <a:moveTo>
                  <a:pt x="130" y="119"/>
                </a:moveTo>
                <a:cubicBezTo>
                  <a:pt x="114" y="119"/>
                  <a:pt x="102" y="132"/>
                  <a:pt x="102" y="148"/>
                </a:cubicBezTo>
                <a:cubicBezTo>
                  <a:pt x="102" y="163"/>
                  <a:pt x="114" y="176"/>
                  <a:pt x="130" y="176"/>
                </a:cubicBezTo>
                <a:cubicBezTo>
                  <a:pt x="145" y="176"/>
                  <a:pt x="158" y="163"/>
                  <a:pt x="158" y="148"/>
                </a:cubicBezTo>
                <a:cubicBezTo>
                  <a:pt x="158" y="132"/>
                  <a:pt x="145" y="119"/>
                  <a:pt x="130" y="119"/>
                </a:cubicBezTo>
                <a:close/>
                <a:moveTo>
                  <a:pt x="231" y="77"/>
                </a:moveTo>
                <a:cubicBezTo>
                  <a:pt x="224" y="77"/>
                  <a:pt x="217" y="83"/>
                  <a:pt x="217" y="91"/>
                </a:cubicBezTo>
                <a:cubicBezTo>
                  <a:pt x="217" y="98"/>
                  <a:pt x="224" y="105"/>
                  <a:pt x="231" y="105"/>
                </a:cubicBezTo>
                <a:cubicBezTo>
                  <a:pt x="239" y="105"/>
                  <a:pt x="245" y="98"/>
                  <a:pt x="245" y="91"/>
                </a:cubicBezTo>
                <a:cubicBezTo>
                  <a:pt x="245" y="83"/>
                  <a:pt x="239" y="77"/>
                  <a:pt x="231" y="77"/>
                </a:cubicBezTo>
                <a:close/>
                <a:moveTo>
                  <a:pt x="407" y="258"/>
                </a:moveTo>
                <a:cubicBezTo>
                  <a:pt x="400" y="246"/>
                  <a:pt x="371" y="214"/>
                  <a:pt x="365" y="206"/>
                </a:cubicBezTo>
                <a:cubicBezTo>
                  <a:pt x="360" y="199"/>
                  <a:pt x="357" y="194"/>
                  <a:pt x="360" y="186"/>
                </a:cubicBezTo>
                <a:cubicBezTo>
                  <a:pt x="364" y="179"/>
                  <a:pt x="370" y="163"/>
                  <a:pt x="356" y="125"/>
                </a:cubicBezTo>
                <a:cubicBezTo>
                  <a:pt x="342" y="88"/>
                  <a:pt x="320" y="34"/>
                  <a:pt x="249" y="17"/>
                </a:cubicBezTo>
                <a:cubicBezTo>
                  <a:pt x="178" y="0"/>
                  <a:pt x="80" y="9"/>
                  <a:pt x="41" y="82"/>
                </a:cubicBezTo>
                <a:cubicBezTo>
                  <a:pt x="41" y="82"/>
                  <a:pt x="0" y="141"/>
                  <a:pt x="29" y="223"/>
                </a:cubicBezTo>
                <a:cubicBezTo>
                  <a:pt x="63" y="294"/>
                  <a:pt x="113" y="317"/>
                  <a:pt x="70" y="437"/>
                </a:cubicBezTo>
                <a:cubicBezTo>
                  <a:pt x="285" y="437"/>
                  <a:pt x="285" y="437"/>
                  <a:pt x="285" y="437"/>
                </a:cubicBezTo>
                <a:cubicBezTo>
                  <a:pt x="285" y="437"/>
                  <a:pt x="285" y="416"/>
                  <a:pt x="298" y="409"/>
                </a:cubicBezTo>
                <a:cubicBezTo>
                  <a:pt x="310" y="402"/>
                  <a:pt x="324" y="404"/>
                  <a:pt x="337" y="405"/>
                </a:cubicBezTo>
                <a:cubicBezTo>
                  <a:pt x="350" y="407"/>
                  <a:pt x="380" y="406"/>
                  <a:pt x="382" y="386"/>
                </a:cubicBezTo>
                <a:cubicBezTo>
                  <a:pt x="384" y="373"/>
                  <a:pt x="377" y="362"/>
                  <a:pt x="374" y="355"/>
                </a:cubicBezTo>
                <a:cubicBezTo>
                  <a:pt x="371" y="347"/>
                  <a:pt x="369" y="342"/>
                  <a:pt x="375" y="337"/>
                </a:cubicBezTo>
                <a:cubicBezTo>
                  <a:pt x="381" y="333"/>
                  <a:pt x="382" y="324"/>
                  <a:pt x="379" y="321"/>
                </a:cubicBezTo>
                <a:cubicBezTo>
                  <a:pt x="375" y="318"/>
                  <a:pt x="376" y="317"/>
                  <a:pt x="379" y="314"/>
                </a:cubicBezTo>
                <a:cubicBezTo>
                  <a:pt x="382" y="312"/>
                  <a:pt x="381" y="303"/>
                  <a:pt x="376" y="296"/>
                </a:cubicBezTo>
                <a:cubicBezTo>
                  <a:pt x="372" y="289"/>
                  <a:pt x="376" y="279"/>
                  <a:pt x="386" y="279"/>
                </a:cubicBezTo>
                <a:cubicBezTo>
                  <a:pt x="397" y="279"/>
                  <a:pt x="415" y="270"/>
                  <a:pt x="407" y="258"/>
                </a:cubicBezTo>
                <a:close/>
                <a:moveTo>
                  <a:pt x="200" y="158"/>
                </a:moveTo>
                <a:cubicBezTo>
                  <a:pt x="200" y="159"/>
                  <a:pt x="199" y="161"/>
                  <a:pt x="197" y="161"/>
                </a:cubicBezTo>
                <a:cubicBezTo>
                  <a:pt x="180" y="164"/>
                  <a:pt x="180" y="164"/>
                  <a:pt x="180" y="164"/>
                </a:cubicBezTo>
                <a:cubicBezTo>
                  <a:pt x="179" y="167"/>
                  <a:pt x="178" y="169"/>
                  <a:pt x="177" y="172"/>
                </a:cubicBezTo>
                <a:cubicBezTo>
                  <a:pt x="180" y="176"/>
                  <a:pt x="183" y="180"/>
                  <a:pt x="187" y="185"/>
                </a:cubicBezTo>
                <a:cubicBezTo>
                  <a:pt x="187" y="185"/>
                  <a:pt x="187" y="186"/>
                  <a:pt x="187" y="187"/>
                </a:cubicBezTo>
                <a:cubicBezTo>
                  <a:pt x="187" y="188"/>
                  <a:pt x="187" y="188"/>
                  <a:pt x="187" y="189"/>
                </a:cubicBezTo>
                <a:cubicBezTo>
                  <a:pt x="185" y="192"/>
                  <a:pt x="172" y="205"/>
                  <a:pt x="169" y="205"/>
                </a:cubicBezTo>
                <a:cubicBezTo>
                  <a:pt x="168" y="205"/>
                  <a:pt x="167" y="205"/>
                  <a:pt x="167" y="204"/>
                </a:cubicBezTo>
                <a:cubicBezTo>
                  <a:pt x="154" y="195"/>
                  <a:pt x="154" y="195"/>
                  <a:pt x="154" y="195"/>
                </a:cubicBezTo>
                <a:cubicBezTo>
                  <a:pt x="151" y="196"/>
                  <a:pt x="149" y="197"/>
                  <a:pt x="146" y="198"/>
                </a:cubicBezTo>
                <a:cubicBezTo>
                  <a:pt x="145" y="204"/>
                  <a:pt x="145" y="210"/>
                  <a:pt x="143" y="215"/>
                </a:cubicBezTo>
                <a:cubicBezTo>
                  <a:pt x="143" y="216"/>
                  <a:pt x="142" y="218"/>
                  <a:pt x="140" y="218"/>
                </a:cubicBezTo>
                <a:cubicBezTo>
                  <a:pt x="120" y="218"/>
                  <a:pt x="120" y="218"/>
                  <a:pt x="120" y="218"/>
                </a:cubicBezTo>
                <a:cubicBezTo>
                  <a:pt x="118" y="218"/>
                  <a:pt x="117" y="216"/>
                  <a:pt x="116" y="215"/>
                </a:cubicBezTo>
                <a:cubicBezTo>
                  <a:pt x="114" y="198"/>
                  <a:pt x="114" y="198"/>
                  <a:pt x="114" y="198"/>
                </a:cubicBezTo>
                <a:cubicBezTo>
                  <a:pt x="111" y="197"/>
                  <a:pt x="108" y="196"/>
                  <a:pt x="106" y="195"/>
                </a:cubicBezTo>
                <a:cubicBezTo>
                  <a:pt x="93" y="204"/>
                  <a:pt x="93" y="204"/>
                  <a:pt x="93" y="204"/>
                </a:cubicBezTo>
                <a:cubicBezTo>
                  <a:pt x="92" y="205"/>
                  <a:pt x="91" y="205"/>
                  <a:pt x="91" y="205"/>
                </a:cubicBezTo>
                <a:cubicBezTo>
                  <a:pt x="90" y="205"/>
                  <a:pt x="89" y="205"/>
                  <a:pt x="88" y="204"/>
                </a:cubicBezTo>
                <a:cubicBezTo>
                  <a:pt x="85" y="202"/>
                  <a:pt x="73" y="190"/>
                  <a:pt x="73" y="187"/>
                </a:cubicBezTo>
                <a:cubicBezTo>
                  <a:pt x="73" y="186"/>
                  <a:pt x="73" y="185"/>
                  <a:pt x="73" y="185"/>
                </a:cubicBezTo>
                <a:cubicBezTo>
                  <a:pt x="76" y="181"/>
                  <a:pt x="80" y="176"/>
                  <a:pt x="83" y="172"/>
                </a:cubicBezTo>
                <a:cubicBezTo>
                  <a:pt x="81" y="169"/>
                  <a:pt x="80" y="166"/>
                  <a:pt x="79" y="163"/>
                </a:cubicBezTo>
                <a:cubicBezTo>
                  <a:pt x="62" y="161"/>
                  <a:pt x="62" y="161"/>
                  <a:pt x="62" y="161"/>
                </a:cubicBezTo>
                <a:cubicBezTo>
                  <a:pt x="61" y="160"/>
                  <a:pt x="60" y="159"/>
                  <a:pt x="60" y="157"/>
                </a:cubicBezTo>
                <a:cubicBezTo>
                  <a:pt x="60" y="137"/>
                  <a:pt x="60" y="137"/>
                  <a:pt x="60" y="137"/>
                </a:cubicBezTo>
                <a:cubicBezTo>
                  <a:pt x="60" y="136"/>
                  <a:pt x="61" y="134"/>
                  <a:pt x="62" y="134"/>
                </a:cubicBezTo>
                <a:cubicBezTo>
                  <a:pt x="79" y="131"/>
                  <a:pt x="79" y="131"/>
                  <a:pt x="79" y="131"/>
                </a:cubicBezTo>
                <a:cubicBezTo>
                  <a:pt x="80" y="128"/>
                  <a:pt x="81" y="126"/>
                  <a:pt x="83" y="123"/>
                </a:cubicBezTo>
                <a:cubicBezTo>
                  <a:pt x="80" y="119"/>
                  <a:pt x="76" y="115"/>
                  <a:pt x="73" y="110"/>
                </a:cubicBezTo>
                <a:cubicBezTo>
                  <a:pt x="73" y="110"/>
                  <a:pt x="72" y="109"/>
                  <a:pt x="72" y="108"/>
                </a:cubicBezTo>
                <a:cubicBezTo>
                  <a:pt x="72" y="107"/>
                  <a:pt x="72" y="107"/>
                  <a:pt x="73" y="106"/>
                </a:cubicBezTo>
                <a:cubicBezTo>
                  <a:pt x="75" y="103"/>
                  <a:pt x="87" y="90"/>
                  <a:pt x="91" y="90"/>
                </a:cubicBezTo>
                <a:cubicBezTo>
                  <a:pt x="91" y="90"/>
                  <a:pt x="92" y="90"/>
                  <a:pt x="93" y="91"/>
                </a:cubicBezTo>
                <a:cubicBezTo>
                  <a:pt x="105" y="100"/>
                  <a:pt x="105" y="100"/>
                  <a:pt x="105" y="100"/>
                </a:cubicBezTo>
                <a:cubicBezTo>
                  <a:pt x="108" y="99"/>
                  <a:pt x="111" y="98"/>
                  <a:pt x="114" y="97"/>
                </a:cubicBezTo>
                <a:cubicBezTo>
                  <a:pt x="114" y="91"/>
                  <a:pt x="115" y="85"/>
                  <a:pt x="116" y="80"/>
                </a:cubicBezTo>
                <a:cubicBezTo>
                  <a:pt x="117" y="79"/>
                  <a:pt x="118" y="77"/>
                  <a:pt x="120" y="77"/>
                </a:cubicBezTo>
                <a:cubicBezTo>
                  <a:pt x="140" y="77"/>
                  <a:pt x="140" y="77"/>
                  <a:pt x="140" y="77"/>
                </a:cubicBezTo>
                <a:cubicBezTo>
                  <a:pt x="142" y="77"/>
                  <a:pt x="143" y="79"/>
                  <a:pt x="143" y="80"/>
                </a:cubicBezTo>
                <a:cubicBezTo>
                  <a:pt x="146" y="97"/>
                  <a:pt x="146" y="97"/>
                  <a:pt x="146" y="97"/>
                </a:cubicBezTo>
                <a:cubicBezTo>
                  <a:pt x="149" y="98"/>
                  <a:pt x="151" y="99"/>
                  <a:pt x="154" y="100"/>
                </a:cubicBezTo>
                <a:cubicBezTo>
                  <a:pt x="167" y="91"/>
                  <a:pt x="167" y="91"/>
                  <a:pt x="167" y="91"/>
                </a:cubicBezTo>
                <a:cubicBezTo>
                  <a:pt x="168" y="90"/>
                  <a:pt x="168" y="90"/>
                  <a:pt x="169" y="90"/>
                </a:cubicBezTo>
                <a:cubicBezTo>
                  <a:pt x="170" y="90"/>
                  <a:pt x="171" y="90"/>
                  <a:pt x="171" y="91"/>
                </a:cubicBezTo>
                <a:cubicBezTo>
                  <a:pt x="174" y="93"/>
                  <a:pt x="187" y="105"/>
                  <a:pt x="187" y="108"/>
                </a:cubicBezTo>
                <a:cubicBezTo>
                  <a:pt x="187" y="109"/>
                  <a:pt x="187" y="110"/>
                  <a:pt x="186" y="110"/>
                </a:cubicBezTo>
                <a:cubicBezTo>
                  <a:pt x="183" y="115"/>
                  <a:pt x="180" y="119"/>
                  <a:pt x="177" y="123"/>
                </a:cubicBezTo>
                <a:cubicBezTo>
                  <a:pt x="178" y="126"/>
                  <a:pt x="180" y="129"/>
                  <a:pt x="181" y="132"/>
                </a:cubicBezTo>
                <a:cubicBezTo>
                  <a:pt x="197" y="134"/>
                  <a:pt x="197" y="134"/>
                  <a:pt x="197" y="134"/>
                </a:cubicBezTo>
                <a:cubicBezTo>
                  <a:pt x="199" y="135"/>
                  <a:pt x="200" y="136"/>
                  <a:pt x="200" y="138"/>
                </a:cubicBezTo>
                <a:lnTo>
                  <a:pt x="200" y="158"/>
                </a:lnTo>
                <a:close/>
                <a:moveTo>
                  <a:pt x="273" y="98"/>
                </a:moveTo>
                <a:cubicBezTo>
                  <a:pt x="273" y="100"/>
                  <a:pt x="259" y="101"/>
                  <a:pt x="257" y="102"/>
                </a:cubicBezTo>
                <a:cubicBezTo>
                  <a:pt x="256" y="104"/>
                  <a:pt x="255" y="106"/>
                  <a:pt x="254" y="107"/>
                </a:cubicBezTo>
                <a:cubicBezTo>
                  <a:pt x="255" y="110"/>
                  <a:pt x="259" y="120"/>
                  <a:pt x="259" y="122"/>
                </a:cubicBezTo>
                <a:cubicBezTo>
                  <a:pt x="259" y="123"/>
                  <a:pt x="259" y="123"/>
                  <a:pt x="259" y="123"/>
                </a:cubicBezTo>
                <a:cubicBezTo>
                  <a:pt x="258" y="124"/>
                  <a:pt x="246" y="131"/>
                  <a:pt x="245" y="131"/>
                </a:cubicBezTo>
                <a:cubicBezTo>
                  <a:pt x="244" y="131"/>
                  <a:pt x="236" y="120"/>
                  <a:pt x="235" y="118"/>
                </a:cubicBezTo>
                <a:cubicBezTo>
                  <a:pt x="234" y="119"/>
                  <a:pt x="232" y="119"/>
                  <a:pt x="231" y="119"/>
                </a:cubicBezTo>
                <a:cubicBezTo>
                  <a:pt x="230" y="119"/>
                  <a:pt x="229" y="119"/>
                  <a:pt x="228" y="118"/>
                </a:cubicBezTo>
                <a:cubicBezTo>
                  <a:pt x="227" y="120"/>
                  <a:pt x="219" y="131"/>
                  <a:pt x="217" y="131"/>
                </a:cubicBezTo>
                <a:cubicBezTo>
                  <a:pt x="217" y="131"/>
                  <a:pt x="205" y="124"/>
                  <a:pt x="204" y="123"/>
                </a:cubicBezTo>
                <a:cubicBezTo>
                  <a:pt x="203" y="123"/>
                  <a:pt x="203" y="123"/>
                  <a:pt x="203" y="122"/>
                </a:cubicBezTo>
                <a:cubicBezTo>
                  <a:pt x="203" y="121"/>
                  <a:pt x="208" y="110"/>
                  <a:pt x="209" y="107"/>
                </a:cubicBezTo>
                <a:cubicBezTo>
                  <a:pt x="208" y="106"/>
                  <a:pt x="206" y="104"/>
                  <a:pt x="206" y="102"/>
                </a:cubicBezTo>
                <a:cubicBezTo>
                  <a:pt x="203" y="101"/>
                  <a:pt x="189" y="100"/>
                  <a:pt x="189" y="98"/>
                </a:cubicBezTo>
                <a:cubicBezTo>
                  <a:pt x="189" y="83"/>
                  <a:pt x="189" y="83"/>
                  <a:pt x="189" y="83"/>
                </a:cubicBezTo>
                <a:cubicBezTo>
                  <a:pt x="189" y="81"/>
                  <a:pt x="203" y="80"/>
                  <a:pt x="206" y="80"/>
                </a:cubicBezTo>
                <a:cubicBezTo>
                  <a:pt x="206" y="78"/>
                  <a:pt x="208" y="76"/>
                  <a:pt x="209" y="74"/>
                </a:cubicBezTo>
                <a:cubicBezTo>
                  <a:pt x="208" y="72"/>
                  <a:pt x="203" y="61"/>
                  <a:pt x="203" y="59"/>
                </a:cubicBezTo>
                <a:cubicBezTo>
                  <a:pt x="203" y="59"/>
                  <a:pt x="203" y="58"/>
                  <a:pt x="204" y="58"/>
                </a:cubicBezTo>
                <a:cubicBezTo>
                  <a:pt x="205" y="57"/>
                  <a:pt x="217" y="50"/>
                  <a:pt x="217" y="50"/>
                </a:cubicBezTo>
                <a:cubicBezTo>
                  <a:pt x="219" y="50"/>
                  <a:pt x="227" y="61"/>
                  <a:pt x="228" y="63"/>
                </a:cubicBezTo>
                <a:cubicBezTo>
                  <a:pt x="229" y="63"/>
                  <a:pt x="230" y="63"/>
                  <a:pt x="231" y="63"/>
                </a:cubicBezTo>
                <a:cubicBezTo>
                  <a:pt x="232" y="63"/>
                  <a:pt x="234" y="63"/>
                  <a:pt x="235" y="63"/>
                </a:cubicBezTo>
                <a:cubicBezTo>
                  <a:pt x="238" y="59"/>
                  <a:pt x="241" y="54"/>
                  <a:pt x="245" y="51"/>
                </a:cubicBezTo>
                <a:cubicBezTo>
                  <a:pt x="245" y="50"/>
                  <a:pt x="245" y="50"/>
                  <a:pt x="245" y="50"/>
                </a:cubicBezTo>
                <a:cubicBezTo>
                  <a:pt x="246" y="50"/>
                  <a:pt x="258" y="57"/>
                  <a:pt x="259" y="58"/>
                </a:cubicBezTo>
                <a:cubicBezTo>
                  <a:pt x="259" y="58"/>
                  <a:pt x="259" y="59"/>
                  <a:pt x="259" y="59"/>
                </a:cubicBezTo>
                <a:cubicBezTo>
                  <a:pt x="259" y="61"/>
                  <a:pt x="255" y="72"/>
                  <a:pt x="254" y="74"/>
                </a:cubicBezTo>
                <a:cubicBezTo>
                  <a:pt x="255" y="76"/>
                  <a:pt x="256" y="78"/>
                  <a:pt x="257" y="80"/>
                </a:cubicBezTo>
                <a:cubicBezTo>
                  <a:pt x="259" y="80"/>
                  <a:pt x="273" y="81"/>
                  <a:pt x="273" y="83"/>
                </a:cubicBezTo>
                <a:lnTo>
                  <a:pt x="273" y="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16A085"/>
              </a:solidFill>
            </a:endParaRPr>
          </a:p>
        </p:txBody>
      </p:sp>
      <p:sp>
        <p:nvSpPr>
          <p:cNvPr id="69" name="Freeform 9"/>
          <p:cNvSpPr>
            <a:spLocks/>
          </p:cNvSpPr>
          <p:nvPr/>
        </p:nvSpPr>
        <p:spPr bwMode="auto">
          <a:xfrm>
            <a:off x="9321392" y="1850574"/>
            <a:ext cx="328296" cy="339937"/>
          </a:xfrm>
          <a:custGeom>
            <a:avLst/>
            <a:gdLst>
              <a:gd name="T0" fmla="*/ 103 w 274"/>
              <a:gd name="T1" fmla="*/ 283 h 283"/>
              <a:gd name="T2" fmla="*/ 80 w 274"/>
              <a:gd name="T3" fmla="*/ 272 h 283"/>
              <a:gd name="T4" fmla="*/ 9 w 274"/>
              <a:gd name="T5" fmla="*/ 178 h 283"/>
              <a:gd name="T6" fmla="*/ 14 w 274"/>
              <a:gd name="T7" fmla="*/ 139 h 283"/>
              <a:gd name="T8" fmla="*/ 53 w 274"/>
              <a:gd name="T9" fmla="*/ 144 h 283"/>
              <a:gd name="T10" fmla="*/ 100 w 274"/>
              <a:gd name="T11" fmla="*/ 206 h 283"/>
              <a:gd name="T12" fmla="*/ 219 w 274"/>
              <a:gd name="T13" fmla="*/ 17 h 283"/>
              <a:gd name="T14" fmla="*/ 257 w 274"/>
              <a:gd name="T15" fmla="*/ 8 h 283"/>
              <a:gd name="T16" fmla="*/ 266 w 274"/>
              <a:gd name="T17" fmla="*/ 46 h 283"/>
              <a:gd name="T18" fmla="*/ 126 w 274"/>
              <a:gd name="T19" fmla="*/ 270 h 283"/>
              <a:gd name="T20" fmla="*/ 104 w 274"/>
              <a:gd name="T21" fmla="*/ 283 h 283"/>
              <a:gd name="T22" fmla="*/ 103 w 274"/>
              <a:gd name="T23" fmla="*/ 283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3">
                <a:moveTo>
                  <a:pt x="103" y="283"/>
                </a:moveTo>
                <a:cubicBezTo>
                  <a:pt x="94" y="283"/>
                  <a:pt x="86" y="279"/>
                  <a:pt x="80" y="272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8"/>
                  <a:pt x="14" y="139"/>
                </a:cubicBezTo>
                <a:cubicBezTo>
                  <a:pt x="27" y="130"/>
                  <a:pt x="44" y="132"/>
                  <a:pt x="53" y="144"/>
                </a:cubicBezTo>
                <a:cubicBezTo>
                  <a:pt x="100" y="206"/>
                  <a:pt x="100" y="206"/>
                  <a:pt x="100" y="206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6"/>
                </a:cubicBezTo>
                <a:cubicBezTo>
                  <a:pt x="126" y="270"/>
                  <a:pt x="126" y="270"/>
                  <a:pt x="126" y="270"/>
                </a:cubicBezTo>
                <a:cubicBezTo>
                  <a:pt x="122" y="278"/>
                  <a:pt x="113" y="283"/>
                  <a:pt x="104" y="283"/>
                </a:cubicBezTo>
                <a:cubicBezTo>
                  <a:pt x="104" y="283"/>
                  <a:pt x="103" y="283"/>
                  <a:pt x="103" y="2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16A085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19200" y="4635375"/>
            <a:ext cx="2235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sz="1600" dirty="0">
                <a:solidFill>
                  <a:srgbClr val="16A085"/>
                </a:solidFill>
                <a:latin typeface="Lato Black" pitchFamily="34" charset="0"/>
              </a:rPr>
              <a:t>Idea</a:t>
            </a:r>
            <a:endParaRPr lang="en-US" sz="1600" dirty="0">
              <a:solidFill>
                <a:srgbClr val="16A085"/>
              </a:solidFill>
              <a:latin typeface="Lato Light" pitchFamily="34" charset="0"/>
            </a:endParaRPr>
          </a:p>
          <a:p>
            <a:pPr lvl="0">
              <a:lnSpc>
                <a:spcPct val="120000"/>
              </a:lnSpc>
            </a:pPr>
            <a:r>
              <a:rPr lang="en-US" sz="1400" dirty="0">
                <a:solidFill>
                  <a:prstClr val="black"/>
                </a:solidFill>
                <a:latin typeface="Lato Light" pitchFamily="34" charset="0"/>
              </a:rPr>
              <a:t>Meeting CPP is an activity that is </a:t>
            </a:r>
            <a:r>
              <a:rPr lang="en-US" sz="1400" dirty="0" smtClean="0">
                <a:solidFill>
                  <a:prstClr val="black"/>
                </a:solidFill>
                <a:latin typeface="Lato Light" pitchFamily="34" charset="0"/>
              </a:rPr>
              <a:t>held in </a:t>
            </a:r>
            <a:r>
              <a:rPr lang="en-US" sz="1400" dirty="0">
                <a:solidFill>
                  <a:prstClr val="black"/>
                </a:solidFill>
                <a:latin typeface="Lato Light" pitchFamily="34" charset="0"/>
              </a:rPr>
              <a:t>many cities </a:t>
            </a:r>
            <a:r>
              <a:rPr lang="en-US" sz="1400" dirty="0" smtClean="0">
                <a:solidFill>
                  <a:prstClr val="black"/>
                </a:solidFill>
                <a:latin typeface="Lato Light" pitchFamily="34" charset="0"/>
              </a:rPr>
              <a:t>around the </a:t>
            </a:r>
            <a:r>
              <a:rPr lang="en-US" sz="1400" dirty="0">
                <a:solidFill>
                  <a:prstClr val="black"/>
                </a:solidFill>
                <a:latin typeface="Lato Light" pitchFamily="34" charset="0"/>
              </a:rPr>
              <a:t>world by </a:t>
            </a:r>
            <a:r>
              <a:rPr lang="en-US" sz="1400" dirty="0" smtClean="0">
                <a:solidFill>
                  <a:prstClr val="black"/>
                </a:solidFill>
                <a:latin typeface="Lato Light" pitchFamily="34" charset="0"/>
              </a:rPr>
              <a:t>CPP </a:t>
            </a:r>
            <a:r>
              <a:rPr lang="en-US" sz="1400" dirty="0">
                <a:solidFill>
                  <a:prstClr val="black"/>
                </a:solidFill>
                <a:latin typeface="Lato Light" pitchFamily="34" charset="0"/>
              </a:rPr>
              <a:t>User Groups.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939241" y="3926500"/>
            <a:ext cx="2235200" cy="1434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sz="1600" dirty="0">
                <a:solidFill>
                  <a:srgbClr val="2980B9"/>
                </a:solidFill>
                <a:latin typeface="Lato Black" pitchFamily="34" charset="0"/>
              </a:rPr>
              <a:t>HCM CPP User Group</a:t>
            </a:r>
            <a:endParaRPr lang="en-US" sz="1600" dirty="0">
              <a:solidFill>
                <a:srgbClr val="2980B9"/>
              </a:solidFill>
              <a:latin typeface="Lato Light" pitchFamily="34" charset="0"/>
            </a:endParaRPr>
          </a:p>
          <a:p>
            <a:pPr lvl="0">
              <a:lnSpc>
                <a:spcPct val="120000"/>
              </a:lnSpc>
            </a:pPr>
            <a:r>
              <a:rPr lang="en-US" sz="1400" dirty="0">
                <a:solidFill>
                  <a:prstClr val="black"/>
                </a:solidFill>
                <a:latin typeface="Lato Light" pitchFamily="34" charset="0"/>
              </a:rPr>
              <a:t>This group is </a:t>
            </a:r>
            <a:r>
              <a:rPr lang="en-US" sz="1400" dirty="0" smtClean="0">
                <a:solidFill>
                  <a:prstClr val="black"/>
                </a:solidFill>
                <a:latin typeface="Lato Light" pitchFamily="34" charset="0"/>
              </a:rPr>
              <a:t>found to be the </a:t>
            </a:r>
            <a:r>
              <a:rPr lang="en-US" sz="1400" dirty="0">
                <a:solidFill>
                  <a:prstClr val="black"/>
                </a:solidFill>
                <a:latin typeface="Lato Light" pitchFamily="34" charset="0"/>
              </a:rPr>
              <a:t>place where members can </a:t>
            </a:r>
            <a:r>
              <a:rPr lang="en-US" sz="1400" dirty="0" smtClean="0">
                <a:solidFill>
                  <a:prstClr val="black"/>
                </a:solidFill>
                <a:latin typeface="Lato Light" pitchFamily="34" charset="0"/>
              </a:rPr>
              <a:t>socialize and </a:t>
            </a:r>
            <a:r>
              <a:rPr lang="en-US" sz="1400" dirty="0" smtClean="0">
                <a:solidFill>
                  <a:prstClr val="black"/>
                </a:solidFill>
                <a:latin typeface="Lato Light" pitchFamily="34" charset="0"/>
              </a:rPr>
              <a:t>exchange </a:t>
            </a:r>
            <a:r>
              <a:rPr lang="en-US" sz="1400" dirty="0" smtClean="0">
                <a:solidFill>
                  <a:prstClr val="black"/>
                </a:solidFill>
                <a:latin typeface="Lato Light" pitchFamily="34" charset="0"/>
              </a:rPr>
              <a:t>knowledge.</a:t>
            </a:r>
            <a:endParaRPr lang="en-US" sz="1400" dirty="0">
              <a:solidFill>
                <a:prstClr val="black"/>
              </a:solidFill>
              <a:latin typeface="Lato Light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161081" y="2167548"/>
            <a:ext cx="2235200" cy="1410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sz="1600" dirty="0">
                <a:solidFill>
                  <a:srgbClr val="F39C12"/>
                </a:solidFill>
                <a:latin typeface="Lato Black" pitchFamily="34" charset="0"/>
              </a:rPr>
              <a:t>Achievement</a:t>
            </a:r>
            <a:endParaRPr lang="en-US" sz="1600" dirty="0">
              <a:solidFill>
                <a:srgbClr val="F39C12"/>
              </a:solidFill>
              <a:latin typeface="Lato Light" pitchFamily="34" charset="0"/>
            </a:endParaRPr>
          </a:p>
          <a:p>
            <a:pPr lvl="0">
              <a:lnSpc>
                <a:spcPct val="120000"/>
              </a:lnSpc>
            </a:pPr>
            <a:r>
              <a:rPr lang="en-US" sz="1400" dirty="0">
                <a:solidFill>
                  <a:prstClr val="black"/>
                </a:solidFill>
                <a:latin typeface="Lato Light" pitchFamily="34" charset="0"/>
              </a:rPr>
              <a:t>The group is growing fast with 30 positive members over 100 members after 3 months.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579605" y="3300585"/>
            <a:ext cx="2235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sz="1600" dirty="0">
                <a:solidFill>
                  <a:srgbClr val="9BBB59"/>
                </a:solidFill>
                <a:latin typeface="Lato Black" pitchFamily="34" charset="0"/>
              </a:rPr>
              <a:t>Meetup</a:t>
            </a:r>
          </a:p>
          <a:p>
            <a:pPr lvl="0">
              <a:lnSpc>
                <a:spcPct val="120000"/>
              </a:lnSpc>
            </a:pPr>
            <a:r>
              <a:rPr lang="en-US" sz="1400" dirty="0">
                <a:solidFill>
                  <a:prstClr val="black"/>
                </a:solidFill>
                <a:latin typeface="Lato Light" pitchFamily="34" charset="0"/>
              </a:rPr>
              <a:t>The meetup is held every month at a venue. Programs includes 2 to 3 presentations from community members.</a:t>
            </a:r>
            <a:endParaRPr lang="en-US" sz="1400" dirty="0">
              <a:solidFill>
                <a:prstClr val="black"/>
              </a:solidFill>
              <a:latin typeface="Lato Light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447636" y="1358856"/>
            <a:ext cx="1387885" cy="378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  <a:latin typeface="Lato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53081" y="5036704"/>
            <a:ext cx="3251200" cy="1148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 smtClean="0">
                <a:latin typeface="Lato Black" pitchFamily="34" charset="0"/>
              </a:rPr>
              <a:t>Statistical</a:t>
            </a:r>
            <a:endParaRPr lang="en-US" sz="1600" dirty="0">
              <a:latin typeface="Lato Black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prstClr val="black"/>
                </a:solidFill>
                <a:latin typeface="Lato Light" pitchFamily="34" charset="0"/>
              </a:rPr>
              <a:t>1</a:t>
            </a:r>
            <a:r>
              <a:rPr lang="en-US" sz="1400" baseline="30000" dirty="0" smtClean="0">
                <a:solidFill>
                  <a:prstClr val="black"/>
                </a:solidFill>
                <a:latin typeface="Lato Light" pitchFamily="34" charset="0"/>
              </a:rPr>
              <a:t>st</a:t>
            </a:r>
            <a:r>
              <a:rPr lang="en-US" sz="1400" dirty="0" smtClean="0">
                <a:solidFill>
                  <a:prstClr val="black"/>
                </a:solidFill>
                <a:latin typeface="Lato Light" pitchFamily="34" charset="0"/>
              </a:rPr>
              <a:t> meetup: 13 members</a:t>
            </a:r>
          </a:p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prstClr val="black"/>
                </a:solidFill>
                <a:latin typeface="Lato Light" pitchFamily="34" charset="0"/>
              </a:rPr>
              <a:t>2</a:t>
            </a:r>
            <a:r>
              <a:rPr lang="en-US" sz="1400" baseline="30000" dirty="0" smtClean="0">
                <a:solidFill>
                  <a:prstClr val="black"/>
                </a:solidFill>
                <a:latin typeface="Lato Light" pitchFamily="34" charset="0"/>
              </a:rPr>
              <a:t>nd</a:t>
            </a:r>
            <a:r>
              <a:rPr lang="en-US" sz="1400" dirty="0" smtClean="0">
                <a:solidFill>
                  <a:prstClr val="black"/>
                </a:solidFill>
                <a:latin typeface="Lato Light" pitchFamily="34" charset="0"/>
              </a:rPr>
              <a:t> meetup: 20 members</a:t>
            </a:r>
          </a:p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prstClr val="black"/>
                </a:solidFill>
                <a:latin typeface="Lato Light" pitchFamily="34" charset="0"/>
              </a:rPr>
              <a:t>3</a:t>
            </a:r>
            <a:r>
              <a:rPr lang="en-US" sz="1400" baseline="30000" dirty="0" smtClean="0">
                <a:solidFill>
                  <a:prstClr val="black"/>
                </a:solidFill>
                <a:latin typeface="Lato Light" pitchFamily="34" charset="0"/>
              </a:rPr>
              <a:t>rd</a:t>
            </a:r>
            <a:r>
              <a:rPr lang="en-US" sz="1400" dirty="0" smtClean="0">
                <a:solidFill>
                  <a:prstClr val="black"/>
                </a:solidFill>
                <a:latin typeface="Lato Light" pitchFamily="34" charset="0"/>
              </a:rPr>
              <a:t> meetup: 23 members</a:t>
            </a:r>
            <a:endParaRPr lang="en-US" sz="1400" dirty="0">
              <a:solidFill>
                <a:prstClr val="black"/>
              </a:solidFill>
              <a:latin typeface="Lato Light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8814805" y="4832731"/>
            <a:ext cx="2456115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927435" y="3453616"/>
            <a:ext cx="7796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FontAwesome" pitchFamily="2" charset="0"/>
              </a:rPr>
              <a:t></a:t>
            </a:r>
            <a:endParaRPr lang="en-AU" sz="2800" dirty="0">
              <a:solidFill>
                <a:schemeClr val="tx2">
                  <a:lumMod val="60000"/>
                  <a:lumOff val="40000"/>
                </a:schemeClr>
              </a:solidFill>
              <a:latin typeface="FontAwesome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2354" y="2872416"/>
            <a:ext cx="574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FontAwesome" pitchFamily="2" charset="0"/>
              </a:rPr>
              <a:t></a:t>
            </a:r>
            <a:endParaRPr lang="en-AU" sz="2800" dirty="0">
              <a:solidFill>
                <a:srgbClr val="92D050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69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Imagen 7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80"/>
          <a:stretch/>
        </p:blipFill>
        <p:spPr>
          <a:xfrm>
            <a:off x="0" y="-14514"/>
            <a:ext cx="12192000" cy="3028244"/>
          </a:xfrm>
          <a:prstGeom prst="rect">
            <a:avLst/>
          </a:prstGeom>
        </p:spPr>
      </p:pic>
      <p:sp>
        <p:nvSpPr>
          <p:cNvPr id="51" name="CuadroTexto 50"/>
          <p:cNvSpPr txBox="1"/>
          <p:nvPr/>
        </p:nvSpPr>
        <p:spPr>
          <a:xfrm>
            <a:off x="4586336" y="911641"/>
            <a:ext cx="30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 smtClean="0">
                <a:solidFill>
                  <a:prstClr val="white"/>
                </a:solidFill>
                <a:latin typeface="Berlin Sans FB" panose="020E0602020502020306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Target</a:t>
            </a:r>
            <a:endParaRPr lang="es-MX" sz="3200" dirty="0">
              <a:solidFill>
                <a:prstClr val="white"/>
              </a:solidFill>
              <a:latin typeface="Berlin Sans FB" panose="020E0602020502020306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1797159" y="2335170"/>
            <a:ext cx="1351716" cy="1351716"/>
          </a:xfrm>
          <a:prstGeom prst="rect">
            <a:avLst/>
          </a:prstGeom>
          <a:solidFill>
            <a:srgbClr val="38C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prstClr val="white"/>
              </a:solidFill>
            </a:endParaRPr>
          </a:p>
        </p:txBody>
      </p:sp>
      <p:sp>
        <p:nvSpPr>
          <p:cNvPr id="74" name="CuadroTexto 73"/>
          <p:cNvSpPr txBox="1"/>
          <p:nvPr/>
        </p:nvSpPr>
        <p:spPr>
          <a:xfrm>
            <a:off x="2086741" y="268034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4000" dirty="0" smtClean="0">
                <a:solidFill>
                  <a:prstClr val="white"/>
                </a:solidFill>
                <a:latin typeface="FontAwesome" pitchFamily="50" charset="0"/>
              </a:rPr>
              <a:t></a:t>
            </a:r>
            <a:endParaRPr lang="es-MX" sz="4000" dirty="0">
              <a:solidFill>
                <a:prstClr val="white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1176021" y="5075574"/>
            <a:ext cx="248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UI Light" panose="020B0502040204020203" pitchFamily="34" charset="0"/>
              </a:rPr>
              <a:t>Improve</a:t>
            </a:r>
            <a:r>
              <a:rPr lang="es-MX" sz="1600" dirty="0">
                <a:latin typeface="Segoe UI Light" panose="020B0502040204020203" pitchFamily="34" charset="0"/>
              </a:rPr>
              <a:t> C/C++ </a:t>
            </a:r>
            <a:r>
              <a:rPr lang="en-US" sz="1600" dirty="0">
                <a:latin typeface="Segoe UI Light" panose="020B0502040204020203" pitchFamily="34" charset="0"/>
              </a:rPr>
              <a:t>programming</a:t>
            </a:r>
            <a:r>
              <a:rPr lang="es-MX" sz="1600" dirty="0">
                <a:latin typeface="Segoe UI Light" panose="020B0502040204020203" pitchFamily="34" charset="0"/>
              </a:rPr>
              <a:t> </a:t>
            </a:r>
            <a:r>
              <a:rPr lang="es-MX" sz="1600" dirty="0" err="1">
                <a:latin typeface="Segoe UI Light" panose="020B0502040204020203" pitchFamily="34" charset="0"/>
              </a:rPr>
              <a:t>skills</a:t>
            </a:r>
            <a:endParaRPr lang="es-MX" sz="1600" dirty="0">
              <a:latin typeface="Segoe UI Light" panose="020B0502040204020203" pitchFamily="34" charset="0"/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1560712" y="4665415"/>
            <a:ext cx="1676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38C6CB"/>
                </a:solidFill>
                <a:latin typeface="Segoe UI Light" panose="020B0502040204020203" pitchFamily="34" charset="0"/>
              </a:rPr>
              <a:t>C/C++</a:t>
            </a:r>
            <a:endParaRPr lang="en-US" sz="1600" b="1" dirty="0">
              <a:solidFill>
                <a:srgbClr val="38C6CB"/>
              </a:solidFill>
              <a:latin typeface="Segoe UI Light" panose="020B0502040204020203" pitchFamily="34" charset="0"/>
            </a:endParaRPr>
          </a:p>
        </p:txBody>
      </p:sp>
      <p:sp>
        <p:nvSpPr>
          <p:cNvPr id="77" name="Rectángulo 76"/>
          <p:cNvSpPr/>
          <p:nvPr/>
        </p:nvSpPr>
        <p:spPr>
          <a:xfrm>
            <a:off x="4227967" y="2332905"/>
            <a:ext cx="1351716" cy="1351716"/>
          </a:xfrm>
          <a:prstGeom prst="rect">
            <a:avLst/>
          </a:prstGeom>
          <a:solidFill>
            <a:srgbClr val="2AB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prstClr val="white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4573448" y="2659787"/>
            <a:ext cx="660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4000" dirty="0" smtClean="0">
                <a:solidFill>
                  <a:prstClr val="white"/>
                </a:solidFill>
                <a:latin typeface="FontAwesome" pitchFamily="50" charset="0"/>
              </a:rPr>
              <a:t></a:t>
            </a:r>
            <a:endParaRPr lang="es-MX" sz="4000" dirty="0">
              <a:solidFill>
                <a:prstClr val="white"/>
              </a:solidFill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6658779" y="2332686"/>
            <a:ext cx="1351716" cy="1351716"/>
          </a:xfrm>
          <a:prstGeom prst="rect">
            <a:avLst/>
          </a:prstGeom>
          <a:solidFill>
            <a:srgbClr val="A5B9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prstClr val="white"/>
              </a:solidFill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6999416" y="268034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000" dirty="0" smtClean="0">
                <a:solidFill>
                  <a:schemeClr val="bg1"/>
                </a:solidFill>
                <a:latin typeface="FontAwesome" pitchFamily="2" charset="0"/>
              </a:rPr>
              <a:t></a:t>
            </a:r>
            <a:endParaRPr lang="en-AU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9108707" y="2332686"/>
            <a:ext cx="1351716" cy="1351716"/>
          </a:xfrm>
          <a:prstGeom prst="rect">
            <a:avLst/>
          </a:prstGeom>
          <a:solidFill>
            <a:srgbClr val="D2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prstClr val="white"/>
              </a:solidFill>
            </a:endParaRPr>
          </a:p>
        </p:txBody>
      </p:sp>
      <p:sp>
        <p:nvSpPr>
          <p:cNvPr id="83" name="CuadroTexto 82"/>
          <p:cNvSpPr txBox="1"/>
          <p:nvPr/>
        </p:nvSpPr>
        <p:spPr>
          <a:xfrm>
            <a:off x="3754220" y="5075573"/>
            <a:ext cx="2171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err="1" smtClean="0">
                <a:latin typeface="Segoe UI Light" panose="020B0502040204020203" pitchFamily="34" charset="0"/>
              </a:rPr>
              <a:t>Developers</a:t>
            </a:r>
            <a:r>
              <a:rPr lang="es-MX" sz="1600" dirty="0" smtClean="0">
                <a:latin typeface="Segoe UI Light" panose="020B0502040204020203" pitchFamily="34" charset="0"/>
              </a:rPr>
              <a:t>, </a:t>
            </a:r>
            <a:r>
              <a:rPr lang="es-MX" sz="1600" dirty="0" err="1">
                <a:latin typeface="Segoe UI Light" panose="020B0502040204020203" pitchFamily="34" charset="0"/>
              </a:rPr>
              <a:t>technical</a:t>
            </a:r>
            <a:r>
              <a:rPr lang="es-MX" sz="1600" dirty="0">
                <a:latin typeface="Segoe UI Light" panose="020B0502040204020203" pitchFamily="34" charset="0"/>
              </a:rPr>
              <a:t> </a:t>
            </a:r>
            <a:r>
              <a:rPr lang="es-MX" sz="1600" dirty="0" err="1">
                <a:latin typeface="Segoe UI Light" panose="020B0502040204020203" pitchFamily="34" charset="0"/>
              </a:rPr>
              <a:t>gurus</a:t>
            </a:r>
            <a:r>
              <a:rPr lang="es-MX" sz="1600" dirty="0">
                <a:latin typeface="Segoe UI Light" panose="020B0502040204020203" pitchFamily="34" charset="0"/>
              </a:rPr>
              <a:t>, </a:t>
            </a:r>
            <a:r>
              <a:rPr lang="es-MX" sz="1600" dirty="0" err="1">
                <a:latin typeface="Segoe UI Light" panose="020B0502040204020203" pitchFamily="34" charset="0"/>
              </a:rPr>
              <a:t>companies</a:t>
            </a:r>
            <a:endParaRPr lang="es-MX" sz="1600" dirty="0">
              <a:latin typeface="Segoe UI Light" panose="020B0502040204020203" pitchFamily="34" charset="0"/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3989328" y="4665415"/>
            <a:ext cx="1676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2AB896"/>
                </a:solidFill>
                <a:latin typeface="Segoe UI Light" panose="020B0502040204020203" pitchFamily="34" charset="0"/>
              </a:rPr>
              <a:t>Connect</a:t>
            </a:r>
            <a:endParaRPr lang="en-US" sz="1600" b="1" dirty="0">
              <a:solidFill>
                <a:srgbClr val="2AB896"/>
              </a:solidFill>
              <a:latin typeface="Segoe UI Light" panose="020B0502040204020203" pitchFamily="34" charset="0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5994400" y="5088679"/>
            <a:ext cx="2587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latin typeface="Segoe UI Light" panose="020B0502040204020203" pitchFamily="34" charset="0"/>
              </a:rPr>
              <a:t>More </a:t>
            </a:r>
            <a:r>
              <a:rPr lang="es-MX" sz="1600" dirty="0" err="1">
                <a:latin typeface="Segoe UI Light" panose="020B0502040204020203" pitchFamily="34" charset="0"/>
              </a:rPr>
              <a:t>knowledge</a:t>
            </a:r>
            <a:r>
              <a:rPr lang="es-MX" sz="1600" dirty="0">
                <a:latin typeface="Segoe UI Light" panose="020B0502040204020203" pitchFamily="34" charset="0"/>
              </a:rPr>
              <a:t>, </a:t>
            </a:r>
            <a:r>
              <a:rPr lang="es-MX" sz="1600" dirty="0" err="1">
                <a:latin typeface="Segoe UI Light" panose="020B0502040204020203" pitchFamily="34" charset="0"/>
              </a:rPr>
              <a:t>hot</a:t>
            </a:r>
            <a:r>
              <a:rPr lang="es-MX" sz="1600" dirty="0">
                <a:latin typeface="Segoe UI Light" panose="020B0502040204020203" pitchFamily="34" charset="0"/>
              </a:rPr>
              <a:t> </a:t>
            </a:r>
            <a:r>
              <a:rPr lang="es-MX" sz="1600" dirty="0" err="1">
                <a:latin typeface="Segoe UI Light" panose="020B0502040204020203" pitchFamily="34" charset="0"/>
              </a:rPr>
              <a:t>jobs</a:t>
            </a:r>
            <a:endParaRPr lang="es-MX" sz="1600" dirty="0">
              <a:latin typeface="Segoe UI Light" panose="020B0502040204020203" pitchFamily="34" charset="0"/>
            </a:endParaRPr>
          </a:p>
        </p:txBody>
      </p:sp>
      <p:sp>
        <p:nvSpPr>
          <p:cNvPr id="86" name="CuadroTexto 85"/>
          <p:cNvSpPr txBox="1"/>
          <p:nvPr/>
        </p:nvSpPr>
        <p:spPr>
          <a:xfrm>
            <a:off x="6466458" y="4678710"/>
            <a:ext cx="1676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A5B90E"/>
                </a:solidFill>
                <a:latin typeface="Segoe UI Light" panose="020B0502040204020203" pitchFamily="34" charset="0"/>
              </a:rPr>
              <a:t>Chance</a:t>
            </a:r>
            <a:endParaRPr lang="en-US" sz="1600" b="1" dirty="0">
              <a:solidFill>
                <a:srgbClr val="A5B90E"/>
              </a:solidFill>
              <a:latin typeface="Segoe UI Light" panose="020B0502040204020203" pitchFamily="34" charset="0"/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8910466" y="4665420"/>
            <a:ext cx="1676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D22244"/>
                </a:solidFill>
                <a:latin typeface="Segoe UI Light" panose="020B0502040204020203" pitchFamily="34" charset="0"/>
              </a:rPr>
              <a:t>What is your target?</a:t>
            </a:r>
            <a:endParaRPr lang="en-US" sz="1600" b="1" dirty="0">
              <a:solidFill>
                <a:srgbClr val="D22244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96" name="Conector recto 95"/>
          <p:cNvCxnSpPr/>
          <p:nvPr/>
        </p:nvCxnSpPr>
        <p:spPr>
          <a:xfrm>
            <a:off x="1577230" y="4429113"/>
            <a:ext cx="1791575" cy="14762"/>
          </a:xfrm>
          <a:prstGeom prst="line">
            <a:avLst/>
          </a:prstGeom>
          <a:ln>
            <a:solidFill>
              <a:srgbClr val="3E2A2A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/>
          <p:cNvCxnSpPr/>
          <p:nvPr/>
        </p:nvCxnSpPr>
        <p:spPr>
          <a:xfrm>
            <a:off x="4008041" y="4440732"/>
            <a:ext cx="1791575" cy="14762"/>
          </a:xfrm>
          <a:prstGeom prst="line">
            <a:avLst/>
          </a:prstGeom>
          <a:ln>
            <a:solidFill>
              <a:srgbClr val="3E2A2A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/>
          <p:nvPr/>
        </p:nvCxnSpPr>
        <p:spPr>
          <a:xfrm>
            <a:off x="6390418" y="4455343"/>
            <a:ext cx="1791575" cy="14762"/>
          </a:xfrm>
          <a:prstGeom prst="line">
            <a:avLst/>
          </a:prstGeom>
          <a:ln>
            <a:solidFill>
              <a:srgbClr val="3E2A2A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/>
          <p:cNvCxnSpPr/>
          <p:nvPr/>
        </p:nvCxnSpPr>
        <p:spPr>
          <a:xfrm>
            <a:off x="8828261" y="4470105"/>
            <a:ext cx="1791575" cy="14762"/>
          </a:xfrm>
          <a:prstGeom prst="line">
            <a:avLst/>
          </a:prstGeom>
          <a:ln>
            <a:solidFill>
              <a:srgbClr val="3E2A2A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/>
          <p:cNvSpPr txBox="1"/>
          <p:nvPr/>
        </p:nvSpPr>
        <p:spPr>
          <a:xfrm>
            <a:off x="1577230" y="3862791"/>
            <a:ext cx="1676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7E8C8D"/>
                </a:solidFill>
                <a:latin typeface="Segoe UI Light" panose="020B0502040204020203" pitchFamily="34" charset="0"/>
              </a:rPr>
              <a:t>BLUE TARGET </a:t>
            </a:r>
            <a:endParaRPr lang="en-US" sz="1600" b="1" dirty="0">
              <a:solidFill>
                <a:srgbClr val="7E8C8D"/>
              </a:solidFill>
              <a:latin typeface="Segoe UI Light" panose="020B0502040204020203" pitchFamily="34" charset="0"/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4079652" y="3862873"/>
            <a:ext cx="1676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7E8C8D"/>
                </a:solidFill>
                <a:latin typeface="Segoe UI Light" panose="020B0502040204020203" pitchFamily="34" charset="0"/>
              </a:rPr>
              <a:t>GREEEN TARGET </a:t>
            </a:r>
            <a:endParaRPr lang="en-US" sz="1600" b="1" dirty="0">
              <a:solidFill>
                <a:srgbClr val="7E8C8D"/>
              </a:solidFill>
              <a:latin typeface="Segoe UI Light" panose="020B0502040204020203" pitchFamily="34" charset="0"/>
            </a:endParaRPr>
          </a:p>
        </p:txBody>
      </p:sp>
      <p:sp>
        <p:nvSpPr>
          <p:cNvPr id="103" name="CuadroTexto 102"/>
          <p:cNvSpPr txBox="1"/>
          <p:nvPr/>
        </p:nvSpPr>
        <p:spPr>
          <a:xfrm>
            <a:off x="6488129" y="3862791"/>
            <a:ext cx="1676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7E8C8D"/>
                </a:solidFill>
                <a:latin typeface="Segoe UI Light" panose="020B0502040204020203" pitchFamily="34" charset="0"/>
              </a:rPr>
              <a:t>YELLOW TARGET</a:t>
            </a:r>
            <a:endParaRPr lang="en-US" sz="1600" b="1" dirty="0">
              <a:solidFill>
                <a:srgbClr val="7E8C8D"/>
              </a:solidFill>
              <a:latin typeface="Segoe UI Light" panose="020B0502040204020203" pitchFamily="34" charset="0"/>
            </a:endParaRPr>
          </a:p>
        </p:txBody>
      </p:sp>
      <p:sp>
        <p:nvSpPr>
          <p:cNvPr id="104" name="CuadroTexto 103"/>
          <p:cNvSpPr txBox="1"/>
          <p:nvPr/>
        </p:nvSpPr>
        <p:spPr>
          <a:xfrm>
            <a:off x="8943436" y="3862788"/>
            <a:ext cx="1676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7E8C8D"/>
                </a:solidFill>
                <a:latin typeface="Segoe UI Light" panose="020B0502040204020203" pitchFamily="34" charset="0"/>
              </a:rPr>
              <a:t>RED TARGET</a:t>
            </a:r>
            <a:endParaRPr lang="en-US" sz="1600" b="1" dirty="0">
              <a:solidFill>
                <a:srgbClr val="7E8C8D"/>
              </a:solidFill>
              <a:latin typeface="Segoe UI Light" panose="020B0502040204020203" pitchFamily="34" charset="0"/>
            </a:endParaRPr>
          </a:p>
        </p:txBody>
      </p:sp>
      <p:sp>
        <p:nvSpPr>
          <p:cNvPr id="28" name="Freeform 27"/>
          <p:cNvSpPr>
            <a:spLocks noEditPoints="1"/>
          </p:cNvSpPr>
          <p:nvPr/>
        </p:nvSpPr>
        <p:spPr bwMode="auto">
          <a:xfrm>
            <a:off x="9460816" y="2717003"/>
            <a:ext cx="647501" cy="593454"/>
          </a:xfrm>
          <a:custGeom>
            <a:avLst/>
            <a:gdLst>
              <a:gd name="T0" fmla="*/ 102 w 415"/>
              <a:gd name="T1" fmla="*/ 148 h 437"/>
              <a:gd name="T2" fmla="*/ 158 w 415"/>
              <a:gd name="T3" fmla="*/ 148 h 437"/>
              <a:gd name="T4" fmla="*/ 231 w 415"/>
              <a:gd name="T5" fmla="*/ 77 h 437"/>
              <a:gd name="T6" fmla="*/ 231 w 415"/>
              <a:gd name="T7" fmla="*/ 105 h 437"/>
              <a:gd name="T8" fmla="*/ 231 w 415"/>
              <a:gd name="T9" fmla="*/ 77 h 437"/>
              <a:gd name="T10" fmla="*/ 365 w 415"/>
              <a:gd name="T11" fmla="*/ 206 h 437"/>
              <a:gd name="T12" fmla="*/ 356 w 415"/>
              <a:gd name="T13" fmla="*/ 125 h 437"/>
              <a:gd name="T14" fmla="*/ 41 w 415"/>
              <a:gd name="T15" fmla="*/ 82 h 437"/>
              <a:gd name="T16" fmla="*/ 70 w 415"/>
              <a:gd name="T17" fmla="*/ 437 h 437"/>
              <a:gd name="T18" fmla="*/ 298 w 415"/>
              <a:gd name="T19" fmla="*/ 409 h 437"/>
              <a:gd name="T20" fmla="*/ 382 w 415"/>
              <a:gd name="T21" fmla="*/ 386 h 437"/>
              <a:gd name="T22" fmla="*/ 375 w 415"/>
              <a:gd name="T23" fmla="*/ 337 h 437"/>
              <a:gd name="T24" fmla="*/ 379 w 415"/>
              <a:gd name="T25" fmla="*/ 314 h 437"/>
              <a:gd name="T26" fmla="*/ 386 w 415"/>
              <a:gd name="T27" fmla="*/ 279 h 437"/>
              <a:gd name="T28" fmla="*/ 200 w 415"/>
              <a:gd name="T29" fmla="*/ 158 h 437"/>
              <a:gd name="T30" fmla="*/ 180 w 415"/>
              <a:gd name="T31" fmla="*/ 164 h 437"/>
              <a:gd name="T32" fmla="*/ 187 w 415"/>
              <a:gd name="T33" fmla="*/ 185 h 437"/>
              <a:gd name="T34" fmla="*/ 187 w 415"/>
              <a:gd name="T35" fmla="*/ 189 h 437"/>
              <a:gd name="T36" fmla="*/ 167 w 415"/>
              <a:gd name="T37" fmla="*/ 204 h 437"/>
              <a:gd name="T38" fmla="*/ 146 w 415"/>
              <a:gd name="T39" fmla="*/ 198 h 437"/>
              <a:gd name="T40" fmla="*/ 140 w 415"/>
              <a:gd name="T41" fmla="*/ 218 h 437"/>
              <a:gd name="T42" fmla="*/ 116 w 415"/>
              <a:gd name="T43" fmla="*/ 215 h 437"/>
              <a:gd name="T44" fmla="*/ 106 w 415"/>
              <a:gd name="T45" fmla="*/ 195 h 437"/>
              <a:gd name="T46" fmla="*/ 91 w 415"/>
              <a:gd name="T47" fmla="*/ 205 h 437"/>
              <a:gd name="T48" fmla="*/ 73 w 415"/>
              <a:gd name="T49" fmla="*/ 187 h 437"/>
              <a:gd name="T50" fmla="*/ 83 w 415"/>
              <a:gd name="T51" fmla="*/ 172 h 437"/>
              <a:gd name="T52" fmla="*/ 62 w 415"/>
              <a:gd name="T53" fmla="*/ 161 h 437"/>
              <a:gd name="T54" fmla="*/ 60 w 415"/>
              <a:gd name="T55" fmla="*/ 137 h 437"/>
              <a:gd name="T56" fmla="*/ 79 w 415"/>
              <a:gd name="T57" fmla="*/ 131 h 437"/>
              <a:gd name="T58" fmla="*/ 73 w 415"/>
              <a:gd name="T59" fmla="*/ 110 h 437"/>
              <a:gd name="T60" fmla="*/ 73 w 415"/>
              <a:gd name="T61" fmla="*/ 106 h 437"/>
              <a:gd name="T62" fmla="*/ 93 w 415"/>
              <a:gd name="T63" fmla="*/ 91 h 437"/>
              <a:gd name="T64" fmla="*/ 114 w 415"/>
              <a:gd name="T65" fmla="*/ 97 h 437"/>
              <a:gd name="T66" fmla="*/ 120 w 415"/>
              <a:gd name="T67" fmla="*/ 77 h 437"/>
              <a:gd name="T68" fmla="*/ 143 w 415"/>
              <a:gd name="T69" fmla="*/ 80 h 437"/>
              <a:gd name="T70" fmla="*/ 154 w 415"/>
              <a:gd name="T71" fmla="*/ 100 h 437"/>
              <a:gd name="T72" fmla="*/ 169 w 415"/>
              <a:gd name="T73" fmla="*/ 90 h 437"/>
              <a:gd name="T74" fmla="*/ 187 w 415"/>
              <a:gd name="T75" fmla="*/ 108 h 437"/>
              <a:gd name="T76" fmla="*/ 177 w 415"/>
              <a:gd name="T77" fmla="*/ 123 h 437"/>
              <a:gd name="T78" fmla="*/ 197 w 415"/>
              <a:gd name="T79" fmla="*/ 134 h 437"/>
              <a:gd name="T80" fmla="*/ 200 w 415"/>
              <a:gd name="T81" fmla="*/ 158 h 437"/>
              <a:gd name="T82" fmla="*/ 257 w 415"/>
              <a:gd name="T83" fmla="*/ 102 h 437"/>
              <a:gd name="T84" fmla="*/ 259 w 415"/>
              <a:gd name="T85" fmla="*/ 122 h 437"/>
              <a:gd name="T86" fmla="*/ 245 w 415"/>
              <a:gd name="T87" fmla="*/ 131 h 437"/>
              <a:gd name="T88" fmla="*/ 231 w 415"/>
              <a:gd name="T89" fmla="*/ 119 h 437"/>
              <a:gd name="T90" fmla="*/ 217 w 415"/>
              <a:gd name="T91" fmla="*/ 131 h 437"/>
              <a:gd name="T92" fmla="*/ 203 w 415"/>
              <a:gd name="T93" fmla="*/ 122 h 437"/>
              <a:gd name="T94" fmla="*/ 206 w 415"/>
              <a:gd name="T95" fmla="*/ 102 h 437"/>
              <a:gd name="T96" fmla="*/ 189 w 415"/>
              <a:gd name="T97" fmla="*/ 83 h 437"/>
              <a:gd name="T98" fmla="*/ 209 w 415"/>
              <a:gd name="T99" fmla="*/ 74 h 437"/>
              <a:gd name="T100" fmla="*/ 204 w 415"/>
              <a:gd name="T101" fmla="*/ 58 h 437"/>
              <a:gd name="T102" fmla="*/ 228 w 415"/>
              <a:gd name="T103" fmla="*/ 63 h 437"/>
              <a:gd name="T104" fmla="*/ 235 w 415"/>
              <a:gd name="T105" fmla="*/ 63 h 437"/>
              <a:gd name="T106" fmla="*/ 245 w 415"/>
              <a:gd name="T107" fmla="*/ 50 h 437"/>
              <a:gd name="T108" fmla="*/ 259 w 415"/>
              <a:gd name="T109" fmla="*/ 59 h 437"/>
              <a:gd name="T110" fmla="*/ 257 w 415"/>
              <a:gd name="T111" fmla="*/ 80 h 437"/>
              <a:gd name="T112" fmla="*/ 273 w 415"/>
              <a:gd name="T113" fmla="*/ 98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15" h="437">
                <a:moveTo>
                  <a:pt x="130" y="119"/>
                </a:moveTo>
                <a:cubicBezTo>
                  <a:pt x="114" y="119"/>
                  <a:pt x="102" y="132"/>
                  <a:pt x="102" y="148"/>
                </a:cubicBezTo>
                <a:cubicBezTo>
                  <a:pt x="102" y="163"/>
                  <a:pt x="114" y="176"/>
                  <a:pt x="130" y="176"/>
                </a:cubicBezTo>
                <a:cubicBezTo>
                  <a:pt x="145" y="176"/>
                  <a:pt x="158" y="163"/>
                  <a:pt x="158" y="148"/>
                </a:cubicBezTo>
                <a:cubicBezTo>
                  <a:pt x="158" y="132"/>
                  <a:pt x="145" y="119"/>
                  <a:pt x="130" y="119"/>
                </a:cubicBezTo>
                <a:close/>
                <a:moveTo>
                  <a:pt x="231" y="77"/>
                </a:moveTo>
                <a:cubicBezTo>
                  <a:pt x="224" y="77"/>
                  <a:pt x="217" y="83"/>
                  <a:pt x="217" y="91"/>
                </a:cubicBezTo>
                <a:cubicBezTo>
                  <a:pt x="217" y="98"/>
                  <a:pt x="224" y="105"/>
                  <a:pt x="231" y="105"/>
                </a:cubicBezTo>
                <a:cubicBezTo>
                  <a:pt x="239" y="105"/>
                  <a:pt x="245" y="98"/>
                  <a:pt x="245" y="91"/>
                </a:cubicBezTo>
                <a:cubicBezTo>
                  <a:pt x="245" y="83"/>
                  <a:pt x="239" y="77"/>
                  <a:pt x="231" y="77"/>
                </a:cubicBezTo>
                <a:close/>
                <a:moveTo>
                  <a:pt x="407" y="258"/>
                </a:moveTo>
                <a:cubicBezTo>
                  <a:pt x="400" y="246"/>
                  <a:pt x="371" y="214"/>
                  <a:pt x="365" y="206"/>
                </a:cubicBezTo>
                <a:cubicBezTo>
                  <a:pt x="360" y="199"/>
                  <a:pt x="357" y="194"/>
                  <a:pt x="360" y="186"/>
                </a:cubicBezTo>
                <a:cubicBezTo>
                  <a:pt x="364" y="179"/>
                  <a:pt x="370" y="163"/>
                  <a:pt x="356" y="125"/>
                </a:cubicBezTo>
                <a:cubicBezTo>
                  <a:pt x="342" y="88"/>
                  <a:pt x="320" y="34"/>
                  <a:pt x="249" y="17"/>
                </a:cubicBezTo>
                <a:cubicBezTo>
                  <a:pt x="178" y="0"/>
                  <a:pt x="80" y="9"/>
                  <a:pt x="41" y="82"/>
                </a:cubicBezTo>
                <a:cubicBezTo>
                  <a:pt x="41" y="82"/>
                  <a:pt x="0" y="141"/>
                  <a:pt x="29" y="223"/>
                </a:cubicBezTo>
                <a:cubicBezTo>
                  <a:pt x="63" y="294"/>
                  <a:pt x="113" y="317"/>
                  <a:pt x="70" y="437"/>
                </a:cubicBezTo>
                <a:cubicBezTo>
                  <a:pt x="285" y="437"/>
                  <a:pt x="285" y="437"/>
                  <a:pt x="285" y="437"/>
                </a:cubicBezTo>
                <a:cubicBezTo>
                  <a:pt x="285" y="437"/>
                  <a:pt x="285" y="416"/>
                  <a:pt x="298" y="409"/>
                </a:cubicBezTo>
                <a:cubicBezTo>
                  <a:pt x="310" y="402"/>
                  <a:pt x="324" y="404"/>
                  <a:pt x="337" y="405"/>
                </a:cubicBezTo>
                <a:cubicBezTo>
                  <a:pt x="350" y="407"/>
                  <a:pt x="380" y="406"/>
                  <a:pt x="382" y="386"/>
                </a:cubicBezTo>
                <a:cubicBezTo>
                  <a:pt x="384" y="373"/>
                  <a:pt x="377" y="362"/>
                  <a:pt x="374" y="355"/>
                </a:cubicBezTo>
                <a:cubicBezTo>
                  <a:pt x="371" y="347"/>
                  <a:pt x="369" y="342"/>
                  <a:pt x="375" y="337"/>
                </a:cubicBezTo>
                <a:cubicBezTo>
                  <a:pt x="381" y="333"/>
                  <a:pt x="382" y="324"/>
                  <a:pt x="379" y="321"/>
                </a:cubicBezTo>
                <a:cubicBezTo>
                  <a:pt x="375" y="318"/>
                  <a:pt x="376" y="317"/>
                  <a:pt x="379" y="314"/>
                </a:cubicBezTo>
                <a:cubicBezTo>
                  <a:pt x="382" y="312"/>
                  <a:pt x="381" y="303"/>
                  <a:pt x="376" y="296"/>
                </a:cubicBezTo>
                <a:cubicBezTo>
                  <a:pt x="372" y="289"/>
                  <a:pt x="376" y="279"/>
                  <a:pt x="386" y="279"/>
                </a:cubicBezTo>
                <a:cubicBezTo>
                  <a:pt x="397" y="279"/>
                  <a:pt x="415" y="270"/>
                  <a:pt x="407" y="258"/>
                </a:cubicBezTo>
                <a:close/>
                <a:moveTo>
                  <a:pt x="200" y="158"/>
                </a:moveTo>
                <a:cubicBezTo>
                  <a:pt x="200" y="159"/>
                  <a:pt x="199" y="161"/>
                  <a:pt x="197" y="161"/>
                </a:cubicBezTo>
                <a:cubicBezTo>
                  <a:pt x="180" y="164"/>
                  <a:pt x="180" y="164"/>
                  <a:pt x="180" y="164"/>
                </a:cubicBezTo>
                <a:cubicBezTo>
                  <a:pt x="179" y="167"/>
                  <a:pt x="178" y="169"/>
                  <a:pt x="177" y="172"/>
                </a:cubicBezTo>
                <a:cubicBezTo>
                  <a:pt x="180" y="176"/>
                  <a:pt x="183" y="180"/>
                  <a:pt x="187" y="185"/>
                </a:cubicBezTo>
                <a:cubicBezTo>
                  <a:pt x="187" y="185"/>
                  <a:pt x="187" y="186"/>
                  <a:pt x="187" y="187"/>
                </a:cubicBezTo>
                <a:cubicBezTo>
                  <a:pt x="187" y="188"/>
                  <a:pt x="187" y="188"/>
                  <a:pt x="187" y="189"/>
                </a:cubicBezTo>
                <a:cubicBezTo>
                  <a:pt x="185" y="192"/>
                  <a:pt x="172" y="205"/>
                  <a:pt x="169" y="205"/>
                </a:cubicBezTo>
                <a:cubicBezTo>
                  <a:pt x="168" y="205"/>
                  <a:pt x="167" y="205"/>
                  <a:pt x="167" y="204"/>
                </a:cubicBezTo>
                <a:cubicBezTo>
                  <a:pt x="154" y="195"/>
                  <a:pt x="154" y="195"/>
                  <a:pt x="154" y="195"/>
                </a:cubicBezTo>
                <a:cubicBezTo>
                  <a:pt x="151" y="196"/>
                  <a:pt x="149" y="197"/>
                  <a:pt x="146" y="198"/>
                </a:cubicBezTo>
                <a:cubicBezTo>
                  <a:pt x="145" y="204"/>
                  <a:pt x="145" y="210"/>
                  <a:pt x="143" y="215"/>
                </a:cubicBezTo>
                <a:cubicBezTo>
                  <a:pt x="143" y="216"/>
                  <a:pt x="142" y="218"/>
                  <a:pt x="140" y="218"/>
                </a:cubicBezTo>
                <a:cubicBezTo>
                  <a:pt x="120" y="218"/>
                  <a:pt x="120" y="218"/>
                  <a:pt x="120" y="218"/>
                </a:cubicBezTo>
                <a:cubicBezTo>
                  <a:pt x="118" y="218"/>
                  <a:pt x="117" y="216"/>
                  <a:pt x="116" y="215"/>
                </a:cubicBezTo>
                <a:cubicBezTo>
                  <a:pt x="114" y="198"/>
                  <a:pt x="114" y="198"/>
                  <a:pt x="114" y="198"/>
                </a:cubicBezTo>
                <a:cubicBezTo>
                  <a:pt x="111" y="197"/>
                  <a:pt x="108" y="196"/>
                  <a:pt x="106" y="195"/>
                </a:cubicBezTo>
                <a:cubicBezTo>
                  <a:pt x="93" y="204"/>
                  <a:pt x="93" y="204"/>
                  <a:pt x="93" y="204"/>
                </a:cubicBezTo>
                <a:cubicBezTo>
                  <a:pt x="92" y="205"/>
                  <a:pt x="91" y="205"/>
                  <a:pt x="91" y="205"/>
                </a:cubicBezTo>
                <a:cubicBezTo>
                  <a:pt x="90" y="205"/>
                  <a:pt x="89" y="205"/>
                  <a:pt x="88" y="204"/>
                </a:cubicBezTo>
                <a:cubicBezTo>
                  <a:pt x="85" y="202"/>
                  <a:pt x="73" y="190"/>
                  <a:pt x="73" y="187"/>
                </a:cubicBezTo>
                <a:cubicBezTo>
                  <a:pt x="73" y="186"/>
                  <a:pt x="73" y="185"/>
                  <a:pt x="73" y="185"/>
                </a:cubicBezTo>
                <a:cubicBezTo>
                  <a:pt x="76" y="181"/>
                  <a:pt x="80" y="176"/>
                  <a:pt x="83" y="172"/>
                </a:cubicBezTo>
                <a:cubicBezTo>
                  <a:pt x="81" y="169"/>
                  <a:pt x="80" y="166"/>
                  <a:pt x="79" y="163"/>
                </a:cubicBezTo>
                <a:cubicBezTo>
                  <a:pt x="62" y="161"/>
                  <a:pt x="62" y="161"/>
                  <a:pt x="62" y="161"/>
                </a:cubicBezTo>
                <a:cubicBezTo>
                  <a:pt x="61" y="160"/>
                  <a:pt x="60" y="159"/>
                  <a:pt x="60" y="157"/>
                </a:cubicBezTo>
                <a:cubicBezTo>
                  <a:pt x="60" y="137"/>
                  <a:pt x="60" y="137"/>
                  <a:pt x="60" y="137"/>
                </a:cubicBezTo>
                <a:cubicBezTo>
                  <a:pt x="60" y="136"/>
                  <a:pt x="61" y="134"/>
                  <a:pt x="62" y="134"/>
                </a:cubicBezTo>
                <a:cubicBezTo>
                  <a:pt x="79" y="131"/>
                  <a:pt x="79" y="131"/>
                  <a:pt x="79" y="131"/>
                </a:cubicBezTo>
                <a:cubicBezTo>
                  <a:pt x="80" y="128"/>
                  <a:pt x="81" y="126"/>
                  <a:pt x="83" y="123"/>
                </a:cubicBezTo>
                <a:cubicBezTo>
                  <a:pt x="80" y="119"/>
                  <a:pt x="76" y="115"/>
                  <a:pt x="73" y="110"/>
                </a:cubicBezTo>
                <a:cubicBezTo>
                  <a:pt x="73" y="110"/>
                  <a:pt x="72" y="109"/>
                  <a:pt x="72" y="108"/>
                </a:cubicBezTo>
                <a:cubicBezTo>
                  <a:pt x="72" y="107"/>
                  <a:pt x="72" y="107"/>
                  <a:pt x="73" y="106"/>
                </a:cubicBezTo>
                <a:cubicBezTo>
                  <a:pt x="75" y="103"/>
                  <a:pt x="87" y="90"/>
                  <a:pt x="91" y="90"/>
                </a:cubicBezTo>
                <a:cubicBezTo>
                  <a:pt x="91" y="90"/>
                  <a:pt x="92" y="90"/>
                  <a:pt x="93" y="91"/>
                </a:cubicBezTo>
                <a:cubicBezTo>
                  <a:pt x="105" y="100"/>
                  <a:pt x="105" y="100"/>
                  <a:pt x="105" y="100"/>
                </a:cubicBezTo>
                <a:cubicBezTo>
                  <a:pt x="108" y="99"/>
                  <a:pt x="111" y="98"/>
                  <a:pt x="114" y="97"/>
                </a:cubicBezTo>
                <a:cubicBezTo>
                  <a:pt x="114" y="91"/>
                  <a:pt x="115" y="85"/>
                  <a:pt x="116" y="80"/>
                </a:cubicBezTo>
                <a:cubicBezTo>
                  <a:pt x="117" y="79"/>
                  <a:pt x="118" y="77"/>
                  <a:pt x="120" y="77"/>
                </a:cubicBezTo>
                <a:cubicBezTo>
                  <a:pt x="140" y="77"/>
                  <a:pt x="140" y="77"/>
                  <a:pt x="140" y="77"/>
                </a:cubicBezTo>
                <a:cubicBezTo>
                  <a:pt x="142" y="77"/>
                  <a:pt x="143" y="79"/>
                  <a:pt x="143" y="80"/>
                </a:cubicBezTo>
                <a:cubicBezTo>
                  <a:pt x="146" y="97"/>
                  <a:pt x="146" y="97"/>
                  <a:pt x="146" y="97"/>
                </a:cubicBezTo>
                <a:cubicBezTo>
                  <a:pt x="149" y="98"/>
                  <a:pt x="151" y="99"/>
                  <a:pt x="154" y="100"/>
                </a:cubicBezTo>
                <a:cubicBezTo>
                  <a:pt x="167" y="91"/>
                  <a:pt x="167" y="91"/>
                  <a:pt x="167" y="91"/>
                </a:cubicBezTo>
                <a:cubicBezTo>
                  <a:pt x="168" y="90"/>
                  <a:pt x="168" y="90"/>
                  <a:pt x="169" y="90"/>
                </a:cubicBezTo>
                <a:cubicBezTo>
                  <a:pt x="170" y="90"/>
                  <a:pt x="171" y="90"/>
                  <a:pt x="171" y="91"/>
                </a:cubicBezTo>
                <a:cubicBezTo>
                  <a:pt x="174" y="93"/>
                  <a:pt x="187" y="105"/>
                  <a:pt x="187" y="108"/>
                </a:cubicBezTo>
                <a:cubicBezTo>
                  <a:pt x="187" y="109"/>
                  <a:pt x="187" y="110"/>
                  <a:pt x="186" y="110"/>
                </a:cubicBezTo>
                <a:cubicBezTo>
                  <a:pt x="183" y="115"/>
                  <a:pt x="180" y="119"/>
                  <a:pt x="177" y="123"/>
                </a:cubicBezTo>
                <a:cubicBezTo>
                  <a:pt x="178" y="126"/>
                  <a:pt x="180" y="129"/>
                  <a:pt x="181" y="132"/>
                </a:cubicBezTo>
                <a:cubicBezTo>
                  <a:pt x="197" y="134"/>
                  <a:pt x="197" y="134"/>
                  <a:pt x="197" y="134"/>
                </a:cubicBezTo>
                <a:cubicBezTo>
                  <a:pt x="199" y="135"/>
                  <a:pt x="200" y="136"/>
                  <a:pt x="200" y="138"/>
                </a:cubicBezTo>
                <a:lnTo>
                  <a:pt x="200" y="158"/>
                </a:lnTo>
                <a:close/>
                <a:moveTo>
                  <a:pt x="273" y="98"/>
                </a:moveTo>
                <a:cubicBezTo>
                  <a:pt x="273" y="100"/>
                  <a:pt x="259" y="101"/>
                  <a:pt x="257" y="102"/>
                </a:cubicBezTo>
                <a:cubicBezTo>
                  <a:pt x="256" y="104"/>
                  <a:pt x="255" y="106"/>
                  <a:pt x="254" y="107"/>
                </a:cubicBezTo>
                <a:cubicBezTo>
                  <a:pt x="255" y="110"/>
                  <a:pt x="259" y="120"/>
                  <a:pt x="259" y="122"/>
                </a:cubicBezTo>
                <a:cubicBezTo>
                  <a:pt x="259" y="123"/>
                  <a:pt x="259" y="123"/>
                  <a:pt x="259" y="123"/>
                </a:cubicBezTo>
                <a:cubicBezTo>
                  <a:pt x="258" y="124"/>
                  <a:pt x="246" y="131"/>
                  <a:pt x="245" y="131"/>
                </a:cubicBezTo>
                <a:cubicBezTo>
                  <a:pt x="244" y="131"/>
                  <a:pt x="236" y="120"/>
                  <a:pt x="235" y="118"/>
                </a:cubicBezTo>
                <a:cubicBezTo>
                  <a:pt x="234" y="119"/>
                  <a:pt x="232" y="119"/>
                  <a:pt x="231" y="119"/>
                </a:cubicBezTo>
                <a:cubicBezTo>
                  <a:pt x="230" y="119"/>
                  <a:pt x="229" y="119"/>
                  <a:pt x="228" y="118"/>
                </a:cubicBezTo>
                <a:cubicBezTo>
                  <a:pt x="227" y="120"/>
                  <a:pt x="219" y="131"/>
                  <a:pt x="217" y="131"/>
                </a:cubicBezTo>
                <a:cubicBezTo>
                  <a:pt x="217" y="131"/>
                  <a:pt x="205" y="124"/>
                  <a:pt x="204" y="123"/>
                </a:cubicBezTo>
                <a:cubicBezTo>
                  <a:pt x="203" y="123"/>
                  <a:pt x="203" y="123"/>
                  <a:pt x="203" y="122"/>
                </a:cubicBezTo>
                <a:cubicBezTo>
                  <a:pt x="203" y="121"/>
                  <a:pt x="208" y="110"/>
                  <a:pt x="209" y="107"/>
                </a:cubicBezTo>
                <a:cubicBezTo>
                  <a:pt x="208" y="106"/>
                  <a:pt x="206" y="104"/>
                  <a:pt x="206" y="102"/>
                </a:cubicBezTo>
                <a:cubicBezTo>
                  <a:pt x="203" y="101"/>
                  <a:pt x="189" y="100"/>
                  <a:pt x="189" y="98"/>
                </a:cubicBezTo>
                <a:cubicBezTo>
                  <a:pt x="189" y="83"/>
                  <a:pt x="189" y="83"/>
                  <a:pt x="189" y="83"/>
                </a:cubicBezTo>
                <a:cubicBezTo>
                  <a:pt x="189" y="81"/>
                  <a:pt x="203" y="80"/>
                  <a:pt x="206" y="80"/>
                </a:cubicBezTo>
                <a:cubicBezTo>
                  <a:pt x="206" y="78"/>
                  <a:pt x="208" y="76"/>
                  <a:pt x="209" y="74"/>
                </a:cubicBezTo>
                <a:cubicBezTo>
                  <a:pt x="208" y="72"/>
                  <a:pt x="203" y="61"/>
                  <a:pt x="203" y="59"/>
                </a:cubicBezTo>
                <a:cubicBezTo>
                  <a:pt x="203" y="59"/>
                  <a:pt x="203" y="58"/>
                  <a:pt x="204" y="58"/>
                </a:cubicBezTo>
                <a:cubicBezTo>
                  <a:pt x="205" y="57"/>
                  <a:pt x="217" y="50"/>
                  <a:pt x="217" y="50"/>
                </a:cubicBezTo>
                <a:cubicBezTo>
                  <a:pt x="219" y="50"/>
                  <a:pt x="227" y="61"/>
                  <a:pt x="228" y="63"/>
                </a:cubicBezTo>
                <a:cubicBezTo>
                  <a:pt x="229" y="63"/>
                  <a:pt x="230" y="63"/>
                  <a:pt x="231" y="63"/>
                </a:cubicBezTo>
                <a:cubicBezTo>
                  <a:pt x="232" y="63"/>
                  <a:pt x="234" y="63"/>
                  <a:pt x="235" y="63"/>
                </a:cubicBezTo>
                <a:cubicBezTo>
                  <a:pt x="238" y="59"/>
                  <a:pt x="241" y="54"/>
                  <a:pt x="245" y="51"/>
                </a:cubicBezTo>
                <a:cubicBezTo>
                  <a:pt x="245" y="50"/>
                  <a:pt x="245" y="50"/>
                  <a:pt x="245" y="50"/>
                </a:cubicBezTo>
                <a:cubicBezTo>
                  <a:pt x="246" y="50"/>
                  <a:pt x="258" y="57"/>
                  <a:pt x="259" y="58"/>
                </a:cubicBezTo>
                <a:cubicBezTo>
                  <a:pt x="259" y="58"/>
                  <a:pt x="259" y="59"/>
                  <a:pt x="259" y="59"/>
                </a:cubicBezTo>
                <a:cubicBezTo>
                  <a:pt x="259" y="61"/>
                  <a:pt x="255" y="72"/>
                  <a:pt x="254" y="74"/>
                </a:cubicBezTo>
                <a:cubicBezTo>
                  <a:pt x="255" y="76"/>
                  <a:pt x="256" y="78"/>
                  <a:pt x="257" y="80"/>
                </a:cubicBezTo>
                <a:cubicBezTo>
                  <a:pt x="259" y="80"/>
                  <a:pt x="273" y="81"/>
                  <a:pt x="273" y="83"/>
                </a:cubicBezTo>
                <a:lnTo>
                  <a:pt x="273" y="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85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73" grpId="0" animBg="1"/>
      <p:bldP spid="74" grpId="0"/>
      <p:bldP spid="75" grpId="0"/>
      <p:bldP spid="76" grpId="0"/>
      <p:bldP spid="77" grpId="0" animBg="1"/>
      <p:bldP spid="78" grpId="0"/>
      <p:bldP spid="79" grpId="0" animBg="1"/>
      <p:bldP spid="80" grpId="0"/>
      <p:bldP spid="81" grpId="0" animBg="1"/>
      <p:bldP spid="83" grpId="0"/>
      <p:bldP spid="84" grpId="0"/>
      <p:bldP spid="85" grpId="0"/>
      <p:bldP spid="86" grpId="0"/>
      <p:bldP spid="88" grpId="0"/>
      <p:bldP spid="101" grpId="0"/>
      <p:bldP spid="102" grpId="0"/>
      <p:bldP spid="103" grpId="0"/>
      <p:bldP spid="104" grpId="0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Elbow Connector 40"/>
          <p:cNvCxnSpPr/>
          <p:nvPr/>
        </p:nvCxnSpPr>
        <p:spPr>
          <a:xfrm flipV="1">
            <a:off x="6586998" y="3959581"/>
            <a:ext cx="2109800" cy="735748"/>
          </a:xfrm>
          <a:prstGeom prst="bentConnector3">
            <a:avLst/>
          </a:prstGeom>
          <a:ln w="12700">
            <a:solidFill>
              <a:schemeClr val="accent4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10800000" flipV="1">
            <a:off x="3464126" y="1881822"/>
            <a:ext cx="2680708" cy="453530"/>
          </a:xfrm>
          <a:prstGeom prst="bentConnector3">
            <a:avLst/>
          </a:prstGeom>
          <a:ln w="12700">
            <a:solidFill>
              <a:srgbClr val="FF0000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227573" y="3814056"/>
            <a:ext cx="491357" cy="437049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416409" y="4242270"/>
            <a:ext cx="811164" cy="0"/>
          </a:xfrm>
          <a:prstGeom prst="line">
            <a:avLst/>
          </a:prstGeom>
          <a:ln w="12700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41991" y="2344884"/>
            <a:ext cx="1302521" cy="440747"/>
            <a:chOff x="7441991" y="2344884"/>
            <a:chExt cx="1302521" cy="440747"/>
          </a:xfrm>
        </p:grpSpPr>
        <p:cxnSp>
          <p:nvCxnSpPr>
            <p:cNvPr id="47" name="Straight Connector 46"/>
            <p:cNvCxnSpPr/>
            <p:nvPr/>
          </p:nvCxnSpPr>
          <p:spPr>
            <a:xfrm flipV="1">
              <a:off x="7441991" y="2344884"/>
              <a:ext cx="506701" cy="440747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7933348" y="2344884"/>
              <a:ext cx="811164" cy="0"/>
            </a:xfrm>
            <a:prstGeom prst="line">
              <a:avLst/>
            </a:prstGeom>
            <a:ln w="12700">
              <a:solidFill>
                <a:schemeClr val="accent6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Content Placeholder 2"/>
          <p:cNvSpPr txBox="1">
            <a:spLocks/>
          </p:cNvSpPr>
          <p:nvPr/>
        </p:nvSpPr>
        <p:spPr>
          <a:xfrm>
            <a:off x="8813712" y="2162580"/>
            <a:ext cx="3191443" cy="10286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l" defTabSz="914400">
              <a:spcBef>
                <a:spcPts val="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</a:pPr>
            <a:r>
              <a:rPr lang="en-US" sz="2000" b="1" dirty="0">
                <a:solidFill>
                  <a:srgbClr val="70AD47"/>
                </a:solidFill>
                <a:ea typeface="Roboto" panose="02000000000000000000" pitchFamily="2" charset="0"/>
                <a:cs typeface="Arial" panose="020B0604020202020204" pitchFamily="34" charset="0"/>
              </a:rPr>
              <a:t>Hack Night</a:t>
            </a:r>
            <a:endParaRPr lang="id-ID" sz="2000" b="1" dirty="0">
              <a:solidFill>
                <a:srgbClr val="70AD47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  <a:p>
            <a:pPr lvl="0" algn="l" defTabSz="914400">
              <a:spcBef>
                <a:spcPts val="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</a:pPr>
            <a:r>
              <a:rPr lang="en-US" sz="1800" dirty="0">
                <a:ea typeface="Roboto" panose="02000000000000000000" pitchFamily="2" charset="0"/>
                <a:cs typeface="Arial" panose="020B0604020202020204" pitchFamily="34" charset="0"/>
              </a:rPr>
              <a:t>Do more practice every month</a:t>
            </a:r>
            <a:endParaRPr lang="en-US" sz="1800" b="1" dirty="0"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86764" y="2133279"/>
            <a:ext cx="3346480" cy="10286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spcBef>
                <a:spcPts val="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</a:pPr>
            <a:r>
              <a:rPr lang="en-US" sz="2000" b="1" dirty="0">
                <a:solidFill>
                  <a:srgbClr val="FF0000"/>
                </a:solidFill>
                <a:ea typeface="Roboto" panose="02000000000000000000" pitchFamily="2" charset="0"/>
                <a:cs typeface="Arial" panose="020B0604020202020204" pitchFamily="34" charset="0"/>
              </a:rPr>
              <a:t>Meetup</a:t>
            </a:r>
            <a:endParaRPr lang="id-ID" sz="2000" b="1" dirty="0">
              <a:solidFill>
                <a:srgbClr val="FF0000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  <a:p>
            <a:pPr lvl="0" defTabSz="914400">
              <a:spcBef>
                <a:spcPts val="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</a:pPr>
            <a:r>
              <a:rPr lang="en-US" sz="1800" dirty="0">
                <a:ea typeface="Roboto" panose="02000000000000000000" pitchFamily="2" charset="0"/>
                <a:cs typeface="Arial" panose="020B0604020202020204" pitchFamily="34" charset="0"/>
              </a:rPr>
              <a:t>Talk about C/C++ and technology every month at FO Coffee</a:t>
            </a:r>
            <a:endParaRPr lang="en-US" sz="1800" b="1" dirty="0"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8758048" y="3776963"/>
            <a:ext cx="3199392" cy="10286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algn="l" defTabSz="914400">
              <a:spcBef>
                <a:spcPts val="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</a:pPr>
            <a:r>
              <a:rPr lang="en-US" sz="2000" b="1" dirty="0">
                <a:solidFill>
                  <a:srgbClr val="FFC000"/>
                </a:solidFill>
                <a:ea typeface="Roboto" panose="02000000000000000000" pitchFamily="2" charset="0"/>
                <a:cs typeface="Arial" panose="020B0604020202020204" pitchFamily="34" charset="0"/>
              </a:rPr>
              <a:t>Hot jobs</a:t>
            </a:r>
          </a:p>
          <a:p>
            <a:pPr lvl="0" algn="l" defTabSz="914400">
              <a:spcBef>
                <a:spcPts val="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</a:pPr>
            <a:r>
              <a:rPr lang="en-US" sz="1800" dirty="0">
                <a:solidFill>
                  <a:srgbClr val="FF0000"/>
                </a:solidFill>
                <a:ea typeface="Roboto" panose="02000000000000000000" pitchFamily="2" charset="0"/>
                <a:cs typeface="Arial" panose="020B0604020202020204" pitchFamily="34" charset="0"/>
              </a:rPr>
              <a:t>Temporary, we do not accept any recruitment activity in the meetup</a:t>
            </a:r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39049" y="4033955"/>
            <a:ext cx="3338531" cy="10286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spcBef>
                <a:spcPts val="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</a:pPr>
            <a:r>
              <a:rPr lang="en-US" sz="2000" b="1" dirty="0">
                <a:solidFill>
                  <a:srgbClr val="7030A0"/>
                </a:solidFill>
                <a:ea typeface="Roboto" panose="02000000000000000000" pitchFamily="2" charset="0"/>
                <a:cs typeface="Arial" panose="020B0604020202020204" pitchFamily="34" charset="0"/>
              </a:rPr>
              <a:t>Discussion</a:t>
            </a:r>
            <a:endParaRPr lang="id-ID" sz="2000" b="1" dirty="0">
              <a:solidFill>
                <a:srgbClr val="7030A0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  <a:p>
            <a:pPr lvl="0" defTabSz="914400">
              <a:spcBef>
                <a:spcPts val="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</a:pPr>
            <a:r>
              <a:rPr lang="en-US" sz="1800" dirty="0">
                <a:ea typeface="Roboto" panose="02000000000000000000" pitchFamily="2" charset="0"/>
                <a:cs typeface="Arial" panose="020B0604020202020204" pitchFamily="34" charset="0"/>
              </a:rPr>
              <a:t>Discuss face </a:t>
            </a:r>
            <a:r>
              <a:rPr lang="en-US" sz="1800" dirty="0" smtClean="0">
                <a:ea typeface="Roboto" panose="02000000000000000000" pitchFamily="2" charset="0"/>
                <a:cs typeface="Arial" panose="020B0604020202020204" pitchFamily="34" charset="0"/>
              </a:rPr>
              <a:t>to </a:t>
            </a:r>
            <a:r>
              <a:rPr lang="en-US" sz="1800" dirty="0">
                <a:ea typeface="Roboto" panose="02000000000000000000" pitchFamily="2" charset="0"/>
                <a:cs typeface="Arial" panose="020B0604020202020204" pitchFamily="34" charset="0"/>
              </a:rPr>
              <a:t>face at the meetup or online via slack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50220" y="3959582"/>
            <a:ext cx="1140161" cy="1226497"/>
            <a:chOff x="5591490" y="3902655"/>
            <a:chExt cx="1040454" cy="1119239"/>
          </a:xfrm>
        </p:grpSpPr>
        <p:sp>
          <p:nvSpPr>
            <p:cNvPr id="22" name="Freeform 21"/>
            <p:cNvSpPr/>
            <p:nvPr/>
          </p:nvSpPr>
          <p:spPr>
            <a:xfrm rot="5400000">
              <a:off x="5982838" y="3973973"/>
              <a:ext cx="168273" cy="25637"/>
            </a:xfrm>
            <a:custGeom>
              <a:avLst/>
              <a:gdLst>
                <a:gd name="connsiteX0" fmla="*/ 0 w 168273"/>
                <a:gd name="connsiteY0" fmla="*/ 12818 h 25637"/>
                <a:gd name="connsiteX1" fmla="*/ 168273 w 168273"/>
                <a:gd name="connsiteY1" fmla="*/ 12818 h 2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73" h="25637">
                  <a:moveTo>
                    <a:pt x="0" y="12818"/>
                  </a:moveTo>
                  <a:lnTo>
                    <a:pt x="168273" y="12818"/>
                  </a:lnTo>
                </a:path>
              </a:pathLst>
            </a:custGeom>
            <a:noFill/>
            <a:ln w="88900" cmpd="dbl">
              <a:solidFill>
                <a:schemeClr val="accent4"/>
              </a:solidFill>
            </a:ln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630" tIns="8611" rIns="92630" bIns="8613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8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5591490" y="4070930"/>
              <a:ext cx="950965" cy="950964"/>
            </a:xfrm>
            <a:custGeom>
              <a:avLst/>
              <a:gdLst>
                <a:gd name="connsiteX0" fmla="*/ 0 w 950965"/>
                <a:gd name="connsiteY0" fmla="*/ 475483 h 950965"/>
                <a:gd name="connsiteX1" fmla="*/ 475483 w 950965"/>
                <a:gd name="connsiteY1" fmla="*/ 0 h 950965"/>
                <a:gd name="connsiteX2" fmla="*/ 950966 w 950965"/>
                <a:gd name="connsiteY2" fmla="*/ 475483 h 950965"/>
                <a:gd name="connsiteX3" fmla="*/ 475483 w 950965"/>
                <a:gd name="connsiteY3" fmla="*/ 950966 h 950965"/>
                <a:gd name="connsiteX4" fmla="*/ 0 w 950965"/>
                <a:gd name="connsiteY4" fmla="*/ 475483 h 95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0965" h="950965">
                  <a:moveTo>
                    <a:pt x="0" y="475483"/>
                  </a:moveTo>
                  <a:cubicBezTo>
                    <a:pt x="0" y="212881"/>
                    <a:pt x="212881" y="0"/>
                    <a:pt x="475483" y="0"/>
                  </a:cubicBezTo>
                  <a:cubicBezTo>
                    <a:pt x="738085" y="0"/>
                    <a:pt x="950966" y="212881"/>
                    <a:pt x="950966" y="475483"/>
                  </a:cubicBezTo>
                  <a:cubicBezTo>
                    <a:pt x="950966" y="738085"/>
                    <a:pt x="738085" y="950966"/>
                    <a:pt x="475483" y="950966"/>
                  </a:cubicBezTo>
                  <a:cubicBezTo>
                    <a:pt x="212881" y="950966"/>
                    <a:pt x="0" y="738085"/>
                    <a:pt x="0" y="475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-955721"/>
                <a:satOff val="-23029"/>
                <a:lumOff val="-13857"/>
                <a:alphaOff val="0"/>
              </a:schemeClr>
            </a:fillRef>
            <a:effectRef idx="0">
              <a:schemeClr val="accent2">
                <a:hueOff val="-955721"/>
                <a:satOff val="-23029"/>
                <a:lumOff val="-1385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3236" tIns="153236" rIns="153236" bIns="153236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3200">
                <a:solidFill>
                  <a:prstClr val="white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5696116" y="4088449"/>
              <a:ext cx="935828" cy="816550"/>
              <a:chOff x="1528975" y="2340987"/>
              <a:chExt cx="715909" cy="624658"/>
            </a:xfrm>
          </p:grpSpPr>
          <p:sp>
            <p:nvSpPr>
              <p:cNvPr id="31" name="Oval 4"/>
              <p:cNvSpPr/>
              <p:nvPr/>
            </p:nvSpPr>
            <p:spPr>
              <a:xfrm>
                <a:off x="1528975" y="2340987"/>
                <a:ext cx="576999" cy="5770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spcFirstLastPara="0" vert="horz" wrap="square" lIns="143061" tIns="55880" rIns="143061" bIns="55880" numCol="1" spcCol="1270" anchor="ctr" anchorCtr="0">
                <a:noAutofit/>
              </a:bodyPr>
              <a:lstStyle/>
              <a:p>
                <a:pPr algn="ctr" defTabSz="1955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AU" sz="36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FontAwesome" pitchFamily="2" charset="0"/>
                  </a:rPr>
                  <a:t></a:t>
                </a:r>
                <a:endParaRPr lang="en-AU" sz="3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ontAwesome" pitchFamily="2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599005" y="2729301"/>
                <a:ext cx="645879" cy="23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d-ID" sz="1600" dirty="0">
                  <a:solidFill>
                    <a:prstClr val="white">
                      <a:lumMod val="95000"/>
                    </a:prstClr>
                  </a:solidFill>
                  <a:ea typeface="Roboto" panose="02000000000000000000" pitchFamily="2" charset="0"/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6722196" y="2787606"/>
            <a:ext cx="1327017" cy="1042097"/>
            <a:chOff x="6660968" y="2833173"/>
            <a:chExt cx="1210968" cy="950965"/>
          </a:xfrm>
        </p:grpSpPr>
        <p:sp>
          <p:nvSpPr>
            <p:cNvPr id="20" name="Freeform 19"/>
            <p:cNvSpPr/>
            <p:nvPr/>
          </p:nvSpPr>
          <p:spPr>
            <a:xfrm>
              <a:off x="6660968" y="3295839"/>
              <a:ext cx="168273" cy="25637"/>
            </a:xfrm>
            <a:custGeom>
              <a:avLst/>
              <a:gdLst>
                <a:gd name="connsiteX0" fmla="*/ 0 w 168273"/>
                <a:gd name="connsiteY0" fmla="*/ 12818 h 25637"/>
                <a:gd name="connsiteX1" fmla="*/ 168273 w 168273"/>
                <a:gd name="connsiteY1" fmla="*/ 12818 h 2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73" h="25637">
                  <a:moveTo>
                    <a:pt x="0" y="12818"/>
                  </a:moveTo>
                  <a:lnTo>
                    <a:pt x="168273" y="12818"/>
                  </a:lnTo>
                </a:path>
              </a:pathLst>
            </a:custGeom>
            <a:noFill/>
            <a:ln w="88900" cmpd="dbl">
              <a:solidFill>
                <a:schemeClr val="accent6"/>
              </a:solidFill>
            </a:ln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630" tIns="8612" rIns="92630" bIns="8612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8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6829243" y="2833173"/>
              <a:ext cx="950965" cy="950965"/>
            </a:xfrm>
            <a:custGeom>
              <a:avLst/>
              <a:gdLst>
                <a:gd name="connsiteX0" fmla="*/ 0 w 950965"/>
                <a:gd name="connsiteY0" fmla="*/ 475483 h 950965"/>
                <a:gd name="connsiteX1" fmla="*/ 475483 w 950965"/>
                <a:gd name="connsiteY1" fmla="*/ 0 h 950965"/>
                <a:gd name="connsiteX2" fmla="*/ 950966 w 950965"/>
                <a:gd name="connsiteY2" fmla="*/ 475483 h 950965"/>
                <a:gd name="connsiteX3" fmla="*/ 475483 w 950965"/>
                <a:gd name="connsiteY3" fmla="*/ 950966 h 950965"/>
                <a:gd name="connsiteX4" fmla="*/ 0 w 950965"/>
                <a:gd name="connsiteY4" fmla="*/ 475483 h 95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0965" h="950965">
                  <a:moveTo>
                    <a:pt x="0" y="475483"/>
                  </a:moveTo>
                  <a:cubicBezTo>
                    <a:pt x="0" y="212881"/>
                    <a:pt x="212881" y="0"/>
                    <a:pt x="475483" y="0"/>
                  </a:cubicBezTo>
                  <a:cubicBezTo>
                    <a:pt x="738085" y="0"/>
                    <a:pt x="950966" y="212881"/>
                    <a:pt x="950966" y="475483"/>
                  </a:cubicBezTo>
                  <a:cubicBezTo>
                    <a:pt x="950966" y="738085"/>
                    <a:pt x="738085" y="950966"/>
                    <a:pt x="475483" y="950966"/>
                  </a:cubicBezTo>
                  <a:cubicBezTo>
                    <a:pt x="212881" y="950966"/>
                    <a:pt x="0" y="738085"/>
                    <a:pt x="0" y="4754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-477861"/>
                <a:satOff val="-11515"/>
                <a:lumOff val="-6928"/>
                <a:alphaOff val="0"/>
              </a:schemeClr>
            </a:fillRef>
            <a:effectRef idx="0">
              <a:schemeClr val="accent2">
                <a:hueOff val="-477861"/>
                <a:satOff val="-11515"/>
                <a:lumOff val="-692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3236" tIns="153236" rIns="153236" bIns="153236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3200">
                <a:solidFill>
                  <a:prstClr val="white"/>
                </a:solidFill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940698" y="2838621"/>
              <a:ext cx="931238" cy="804931"/>
              <a:chOff x="1528976" y="3367134"/>
              <a:chExt cx="712397" cy="615777"/>
            </a:xfrm>
          </p:grpSpPr>
          <p:sp>
            <p:nvSpPr>
              <p:cNvPr id="34" name="Oval 4"/>
              <p:cNvSpPr/>
              <p:nvPr/>
            </p:nvSpPr>
            <p:spPr>
              <a:xfrm>
                <a:off x="1528976" y="3367134"/>
                <a:ext cx="576999" cy="57699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spcFirstLastPara="0" vert="horz" wrap="square" lIns="143061" tIns="55880" rIns="143061" bIns="55880" numCol="1" spcCol="1270" anchor="ctr" anchorCtr="0">
                <a:noAutofit/>
              </a:bodyPr>
              <a:lstStyle/>
              <a:p>
                <a:pPr algn="ctr"/>
                <a:r>
                  <a:rPr lang="en-AU" sz="32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FontAwesome" pitchFamily="2" charset="0"/>
                  </a:rPr>
                  <a:t></a:t>
                </a:r>
                <a:endParaRPr lang="en-AU" sz="32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FontAwesome" pitchFamily="2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595494" y="3746565"/>
                <a:ext cx="645879" cy="236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d-ID" sz="1600" dirty="0">
                  <a:solidFill>
                    <a:prstClr val="white">
                      <a:lumMod val="95000"/>
                    </a:prstClr>
                  </a:solidFill>
                  <a:ea typeface="Roboto" panose="02000000000000000000" pitchFamily="2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5550227" y="1431234"/>
            <a:ext cx="1042098" cy="1226496"/>
            <a:chOff x="5591489" y="1595416"/>
            <a:chExt cx="950965" cy="1119239"/>
          </a:xfrm>
        </p:grpSpPr>
        <p:sp>
          <p:nvSpPr>
            <p:cNvPr id="18" name="Freeform 17"/>
            <p:cNvSpPr/>
            <p:nvPr/>
          </p:nvSpPr>
          <p:spPr>
            <a:xfrm rot="16200000">
              <a:off x="5982833" y="2617700"/>
              <a:ext cx="168273" cy="25637"/>
            </a:xfrm>
            <a:custGeom>
              <a:avLst/>
              <a:gdLst>
                <a:gd name="connsiteX0" fmla="*/ 0 w 168273"/>
                <a:gd name="connsiteY0" fmla="*/ 12818 h 25637"/>
                <a:gd name="connsiteX1" fmla="*/ 168273 w 168273"/>
                <a:gd name="connsiteY1" fmla="*/ 12818 h 2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73" h="25637">
                  <a:moveTo>
                    <a:pt x="0" y="12818"/>
                  </a:moveTo>
                  <a:lnTo>
                    <a:pt x="168273" y="12818"/>
                  </a:lnTo>
                </a:path>
              </a:pathLst>
            </a:custGeom>
            <a:noFill/>
            <a:ln w="88900" cmpd="dbl">
              <a:solidFill>
                <a:srgbClr val="FF0000"/>
              </a:solidFill>
            </a:ln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628" tIns="8612" rIns="92631" bIns="8612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8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5591489" y="1595416"/>
              <a:ext cx="950965" cy="950965"/>
            </a:xfrm>
            <a:custGeom>
              <a:avLst/>
              <a:gdLst>
                <a:gd name="connsiteX0" fmla="*/ 0 w 950965"/>
                <a:gd name="connsiteY0" fmla="*/ 475483 h 950965"/>
                <a:gd name="connsiteX1" fmla="*/ 475483 w 950965"/>
                <a:gd name="connsiteY1" fmla="*/ 0 h 950965"/>
                <a:gd name="connsiteX2" fmla="*/ 950966 w 950965"/>
                <a:gd name="connsiteY2" fmla="*/ 475483 h 950965"/>
                <a:gd name="connsiteX3" fmla="*/ 475483 w 950965"/>
                <a:gd name="connsiteY3" fmla="*/ 950966 h 950965"/>
                <a:gd name="connsiteX4" fmla="*/ 0 w 950965"/>
                <a:gd name="connsiteY4" fmla="*/ 475483 h 95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0965" h="950965">
                  <a:moveTo>
                    <a:pt x="0" y="475483"/>
                  </a:moveTo>
                  <a:cubicBezTo>
                    <a:pt x="0" y="212881"/>
                    <a:pt x="212881" y="0"/>
                    <a:pt x="475483" y="0"/>
                  </a:cubicBezTo>
                  <a:cubicBezTo>
                    <a:pt x="738085" y="0"/>
                    <a:pt x="950966" y="212881"/>
                    <a:pt x="950966" y="475483"/>
                  </a:cubicBezTo>
                  <a:cubicBezTo>
                    <a:pt x="950966" y="738085"/>
                    <a:pt x="738085" y="950966"/>
                    <a:pt x="475483" y="950966"/>
                  </a:cubicBezTo>
                  <a:cubicBezTo>
                    <a:pt x="212881" y="950966"/>
                    <a:pt x="0" y="738085"/>
                    <a:pt x="0" y="475483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3236" tIns="153236" rIns="153236" bIns="153236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3200">
                <a:solidFill>
                  <a:prstClr val="white"/>
                </a:solidFill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674133" y="1623172"/>
              <a:ext cx="844285" cy="805994"/>
              <a:chOff x="2588162" y="3348534"/>
              <a:chExt cx="645879" cy="616591"/>
            </a:xfrm>
          </p:grpSpPr>
          <p:sp>
            <p:nvSpPr>
              <p:cNvPr id="37" name="Oval 4"/>
              <p:cNvSpPr/>
              <p:nvPr/>
            </p:nvSpPr>
            <p:spPr>
              <a:xfrm>
                <a:off x="2588162" y="3348534"/>
                <a:ext cx="576999" cy="57699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spcFirstLastPara="0" vert="horz" wrap="square" lIns="143061" tIns="55880" rIns="143061" bIns="55880" numCol="1" spcCol="1270" anchor="ctr" anchorCtr="0">
                <a:noAutofit/>
              </a:bodyPr>
              <a:lstStyle/>
              <a:p>
                <a:pPr algn="ctr" defTabSz="1955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AU" sz="28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FontAwesome" pitchFamily="2" charset="0"/>
                  </a:rPr>
                  <a:t></a:t>
                </a:r>
                <a:endParaRPr lang="en-AU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ontAwesome" pitchFamily="2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588162" y="3728778"/>
                <a:ext cx="645879" cy="236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d-ID" sz="1600" dirty="0">
                  <a:solidFill>
                    <a:prstClr val="white">
                      <a:lumMod val="95000"/>
                    </a:prstClr>
                  </a:solidFill>
                  <a:ea typeface="Roboto" panose="02000000000000000000" pitchFamily="2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4193849" y="2787609"/>
            <a:ext cx="1226498" cy="1042097"/>
            <a:chOff x="4353731" y="2833172"/>
            <a:chExt cx="1119240" cy="950964"/>
          </a:xfrm>
        </p:grpSpPr>
        <p:sp>
          <p:nvSpPr>
            <p:cNvPr id="24" name="Freeform 23"/>
            <p:cNvSpPr/>
            <p:nvPr/>
          </p:nvSpPr>
          <p:spPr>
            <a:xfrm>
              <a:off x="5304698" y="3295833"/>
              <a:ext cx="168273" cy="25638"/>
            </a:xfrm>
            <a:custGeom>
              <a:avLst/>
              <a:gdLst>
                <a:gd name="connsiteX0" fmla="*/ 0 w 168273"/>
                <a:gd name="connsiteY0" fmla="*/ 12818 h 25637"/>
                <a:gd name="connsiteX1" fmla="*/ 168273 w 168273"/>
                <a:gd name="connsiteY1" fmla="*/ 12818 h 2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73" h="25637">
                  <a:moveTo>
                    <a:pt x="168273" y="12819"/>
                  </a:moveTo>
                  <a:lnTo>
                    <a:pt x="0" y="12819"/>
                  </a:lnTo>
                </a:path>
              </a:pathLst>
            </a:custGeom>
            <a:noFill/>
            <a:ln w="88900" cmpd="dbl">
              <a:solidFill>
                <a:srgbClr val="7030A0"/>
              </a:solidFill>
            </a:ln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630" tIns="8613" rIns="92630" bIns="8612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8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4353731" y="2833172"/>
              <a:ext cx="950965" cy="950964"/>
            </a:xfrm>
            <a:custGeom>
              <a:avLst/>
              <a:gdLst>
                <a:gd name="connsiteX0" fmla="*/ 0 w 950965"/>
                <a:gd name="connsiteY0" fmla="*/ 475483 h 950965"/>
                <a:gd name="connsiteX1" fmla="*/ 475483 w 950965"/>
                <a:gd name="connsiteY1" fmla="*/ 0 h 950965"/>
                <a:gd name="connsiteX2" fmla="*/ 950966 w 950965"/>
                <a:gd name="connsiteY2" fmla="*/ 475483 h 950965"/>
                <a:gd name="connsiteX3" fmla="*/ 475483 w 950965"/>
                <a:gd name="connsiteY3" fmla="*/ 950966 h 950965"/>
                <a:gd name="connsiteX4" fmla="*/ 0 w 950965"/>
                <a:gd name="connsiteY4" fmla="*/ 475483 h 95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0965" h="950965">
                  <a:moveTo>
                    <a:pt x="0" y="475483"/>
                  </a:moveTo>
                  <a:cubicBezTo>
                    <a:pt x="0" y="212881"/>
                    <a:pt x="212881" y="0"/>
                    <a:pt x="475483" y="0"/>
                  </a:cubicBezTo>
                  <a:cubicBezTo>
                    <a:pt x="738085" y="0"/>
                    <a:pt x="950966" y="212881"/>
                    <a:pt x="950966" y="475483"/>
                  </a:cubicBezTo>
                  <a:cubicBezTo>
                    <a:pt x="950966" y="738085"/>
                    <a:pt x="738085" y="950966"/>
                    <a:pt x="475483" y="950966"/>
                  </a:cubicBezTo>
                  <a:cubicBezTo>
                    <a:pt x="212881" y="950966"/>
                    <a:pt x="0" y="738085"/>
                    <a:pt x="0" y="475483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-1433582"/>
                <a:satOff val="-34544"/>
                <a:lumOff val="-20785"/>
                <a:alphaOff val="0"/>
              </a:schemeClr>
            </a:fillRef>
            <a:effectRef idx="0">
              <a:schemeClr val="accent2">
                <a:hueOff val="-1433582"/>
                <a:satOff val="-34544"/>
                <a:lumOff val="-2078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3236" tIns="153236" rIns="153236" bIns="153236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3200">
                <a:solidFill>
                  <a:prstClr val="white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499292" y="3363124"/>
              <a:ext cx="844286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id-ID" sz="1600" dirty="0">
                <a:solidFill>
                  <a:prstClr val="white">
                    <a:lumMod val="95000"/>
                  </a:prstClr>
                </a:solidFill>
                <a:ea typeface="Roboto" panose="02000000000000000000" pitchFamily="2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420347" y="2657731"/>
            <a:ext cx="1301849" cy="1301849"/>
            <a:chOff x="5420347" y="2657731"/>
            <a:chExt cx="1301849" cy="1301849"/>
          </a:xfrm>
        </p:grpSpPr>
        <p:sp>
          <p:nvSpPr>
            <p:cNvPr id="17" name="Freeform 16"/>
            <p:cNvSpPr/>
            <p:nvPr/>
          </p:nvSpPr>
          <p:spPr>
            <a:xfrm>
              <a:off x="5420347" y="2657731"/>
              <a:ext cx="1301849" cy="1301849"/>
            </a:xfrm>
            <a:custGeom>
              <a:avLst/>
              <a:gdLst>
                <a:gd name="connsiteX0" fmla="*/ 0 w 1188002"/>
                <a:gd name="connsiteY0" fmla="*/ 594001 h 1188002"/>
                <a:gd name="connsiteX1" fmla="*/ 594001 w 1188002"/>
                <a:gd name="connsiteY1" fmla="*/ 0 h 1188002"/>
                <a:gd name="connsiteX2" fmla="*/ 1188002 w 1188002"/>
                <a:gd name="connsiteY2" fmla="*/ 594001 h 1188002"/>
                <a:gd name="connsiteX3" fmla="*/ 594001 w 1188002"/>
                <a:gd name="connsiteY3" fmla="*/ 1188002 h 1188002"/>
                <a:gd name="connsiteX4" fmla="*/ 0 w 1188002"/>
                <a:gd name="connsiteY4" fmla="*/ 594001 h 118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8002" h="1188002">
                  <a:moveTo>
                    <a:pt x="0" y="594001"/>
                  </a:moveTo>
                  <a:cubicBezTo>
                    <a:pt x="0" y="265943"/>
                    <a:pt x="265943" y="0"/>
                    <a:pt x="594001" y="0"/>
                  </a:cubicBezTo>
                  <a:cubicBezTo>
                    <a:pt x="922059" y="0"/>
                    <a:pt x="1188002" y="265943"/>
                    <a:pt x="1188002" y="594001"/>
                  </a:cubicBezTo>
                  <a:cubicBezTo>
                    <a:pt x="1188002" y="922059"/>
                    <a:pt x="922059" y="1188002"/>
                    <a:pt x="594001" y="1188002"/>
                  </a:cubicBezTo>
                  <a:cubicBezTo>
                    <a:pt x="265943" y="1188002"/>
                    <a:pt x="0" y="922059"/>
                    <a:pt x="0" y="5940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8269" tIns="208269" rIns="208269" bIns="208269" numCol="1" spcCol="1270" anchor="ctr" anchorCtr="0">
              <a:noAutofit/>
            </a:bodyPr>
            <a:lstStyle/>
            <a:p>
              <a:pPr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7200" dirty="0">
                <a:solidFill>
                  <a:prstClr val="white"/>
                </a:solidFill>
              </a:endParaRPr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5775752" y="3012476"/>
              <a:ext cx="591040" cy="591718"/>
            </a:xfrm>
            <a:custGeom>
              <a:avLst/>
              <a:gdLst>
                <a:gd name="T0" fmla="*/ 89 w 368"/>
                <a:gd name="T1" fmla="*/ 122 h 368"/>
                <a:gd name="T2" fmla="*/ 101 w 368"/>
                <a:gd name="T3" fmla="*/ 124 h 368"/>
                <a:gd name="T4" fmla="*/ 146 w 368"/>
                <a:gd name="T5" fmla="*/ 82 h 368"/>
                <a:gd name="T6" fmla="*/ 145 w 368"/>
                <a:gd name="T7" fmla="*/ 73 h 368"/>
                <a:gd name="T8" fmla="*/ 147 w 368"/>
                <a:gd name="T9" fmla="*/ 60 h 368"/>
                <a:gd name="T10" fmla="*/ 87 w 368"/>
                <a:gd name="T11" fmla="*/ 27 h 368"/>
                <a:gd name="T12" fmla="*/ 36 w 368"/>
                <a:gd name="T13" fmla="*/ 75 h 368"/>
                <a:gd name="T14" fmla="*/ 72 w 368"/>
                <a:gd name="T15" fmla="*/ 126 h 368"/>
                <a:gd name="T16" fmla="*/ 89 w 368"/>
                <a:gd name="T17" fmla="*/ 122 h 368"/>
                <a:gd name="T18" fmla="*/ 50 w 368"/>
                <a:gd name="T19" fmla="*/ 161 h 368"/>
                <a:gd name="T20" fmla="*/ 53 w 368"/>
                <a:gd name="T21" fmla="*/ 146 h 368"/>
                <a:gd name="T22" fmla="*/ 19 w 368"/>
                <a:gd name="T23" fmla="*/ 101 h 368"/>
                <a:gd name="T24" fmla="*/ 0 w 368"/>
                <a:gd name="T25" fmla="*/ 184 h 368"/>
                <a:gd name="T26" fmla="*/ 26 w 368"/>
                <a:gd name="T27" fmla="*/ 278 h 368"/>
                <a:gd name="T28" fmla="*/ 58 w 368"/>
                <a:gd name="T29" fmla="*/ 185 h 368"/>
                <a:gd name="T30" fmla="*/ 50 w 368"/>
                <a:gd name="T31" fmla="*/ 161 h 368"/>
                <a:gd name="T32" fmla="*/ 184 w 368"/>
                <a:gd name="T33" fmla="*/ 34 h 368"/>
                <a:gd name="T34" fmla="*/ 211 w 368"/>
                <a:gd name="T35" fmla="*/ 44 h 368"/>
                <a:gd name="T36" fmla="*/ 275 w 368"/>
                <a:gd name="T37" fmla="*/ 24 h 368"/>
                <a:gd name="T38" fmla="*/ 184 w 368"/>
                <a:gd name="T39" fmla="*/ 0 h 368"/>
                <a:gd name="T40" fmla="*/ 119 w 368"/>
                <a:gd name="T41" fmla="*/ 12 h 368"/>
                <a:gd name="T42" fmla="*/ 165 w 368"/>
                <a:gd name="T43" fmla="*/ 39 h 368"/>
                <a:gd name="T44" fmla="*/ 184 w 368"/>
                <a:gd name="T45" fmla="*/ 34 h 368"/>
                <a:gd name="T46" fmla="*/ 243 w 368"/>
                <a:gd name="T47" fmla="*/ 218 h 368"/>
                <a:gd name="T48" fmla="*/ 253 w 368"/>
                <a:gd name="T49" fmla="*/ 205 h 368"/>
                <a:gd name="T50" fmla="*/ 200 w 368"/>
                <a:gd name="T51" fmla="*/ 109 h 368"/>
                <a:gd name="T52" fmla="*/ 184 w 368"/>
                <a:gd name="T53" fmla="*/ 112 h 368"/>
                <a:gd name="T54" fmla="*/ 162 w 368"/>
                <a:gd name="T55" fmla="*/ 105 h 368"/>
                <a:gd name="T56" fmla="*/ 122 w 368"/>
                <a:gd name="T57" fmla="*/ 141 h 368"/>
                <a:gd name="T58" fmla="*/ 128 w 368"/>
                <a:gd name="T59" fmla="*/ 161 h 368"/>
                <a:gd name="T60" fmla="*/ 127 w 368"/>
                <a:gd name="T61" fmla="*/ 173 h 368"/>
                <a:gd name="T62" fmla="*/ 243 w 368"/>
                <a:gd name="T63" fmla="*/ 218 h 368"/>
                <a:gd name="T64" fmla="*/ 294 w 368"/>
                <a:gd name="T65" fmla="*/ 271 h 368"/>
                <a:gd name="T66" fmla="*/ 295 w 368"/>
                <a:gd name="T67" fmla="*/ 293 h 368"/>
                <a:gd name="T68" fmla="*/ 292 w 368"/>
                <a:gd name="T69" fmla="*/ 333 h 368"/>
                <a:gd name="T70" fmla="*/ 359 w 368"/>
                <a:gd name="T71" fmla="*/ 240 h 368"/>
                <a:gd name="T72" fmla="*/ 315 w 368"/>
                <a:gd name="T73" fmla="*/ 247 h 368"/>
                <a:gd name="T74" fmla="*/ 294 w 368"/>
                <a:gd name="T75" fmla="*/ 271 h 368"/>
                <a:gd name="T76" fmla="*/ 234 w 368"/>
                <a:gd name="T77" fmla="*/ 244 h 368"/>
                <a:gd name="T78" fmla="*/ 110 w 368"/>
                <a:gd name="T79" fmla="*/ 195 h 368"/>
                <a:gd name="T80" fmla="*/ 89 w 368"/>
                <a:gd name="T81" fmla="*/ 200 h 368"/>
                <a:gd name="T82" fmla="*/ 81 w 368"/>
                <a:gd name="T83" fmla="*/ 200 h 368"/>
                <a:gd name="T84" fmla="*/ 49 w 368"/>
                <a:gd name="T85" fmla="*/ 309 h 368"/>
                <a:gd name="T86" fmla="*/ 112 w 368"/>
                <a:gd name="T87" fmla="*/ 353 h 368"/>
                <a:gd name="T88" fmla="*/ 234 w 368"/>
                <a:gd name="T89" fmla="*/ 244 h 368"/>
                <a:gd name="T90" fmla="*/ 307 w 368"/>
                <a:gd name="T91" fmla="*/ 48 h 368"/>
                <a:gd name="T92" fmla="*/ 223 w 368"/>
                <a:gd name="T93" fmla="*/ 69 h 368"/>
                <a:gd name="T94" fmla="*/ 224 w 368"/>
                <a:gd name="T95" fmla="*/ 73 h 368"/>
                <a:gd name="T96" fmla="*/ 220 w 368"/>
                <a:gd name="T97" fmla="*/ 90 h 368"/>
                <a:gd name="T98" fmla="*/ 279 w 368"/>
                <a:gd name="T99" fmla="*/ 196 h 368"/>
                <a:gd name="T100" fmla="*/ 314 w 368"/>
                <a:gd name="T101" fmla="*/ 220 h 368"/>
                <a:gd name="T102" fmla="*/ 366 w 368"/>
                <a:gd name="T103" fmla="*/ 210 h 368"/>
                <a:gd name="T104" fmla="*/ 368 w 368"/>
                <a:gd name="T105" fmla="*/ 184 h 368"/>
                <a:gd name="T106" fmla="*/ 307 w 368"/>
                <a:gd name="T107" fmla="*/ 48 h 368"/>
                <a:gd name="T108" fmla="*/ 254 w 368"/>
                <a:gd name="T109" fmla="*/ 265 h 368"/>
                <a:gd name="T110" fmla="*/ 139 w 368"/>
                <a:gd name="T111" fmla="*/ 362 h 368"/>
                <a:gd name="T112" fmla="*/ 184 w 368"/>
                <a:gd name="T113" fmla="*/ 368 h 368"/>
                <a:gd name="T114" fmla="*/ 261 w 368"/>
                <a:gd name="T115" fmla="*/ 351 h 368"/>
                <a:gd name="T116" fmla="*/ 267 w 368"/>
                <a:gd name="T117" fmla="*/ 293 h 368"/>
                <a:gd name="T118" fmla="*/ 266 w 368"/>
                <a:gd name="T119" fmla="*/ 272 h 368"/>
                <a:gd name="T120" fmla="*/ 254 w 368"/>
                <a:gd name="T121" fmla="*/ 26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68" h="368">
                  <a:moveTo>
                    <a:pt x="89" y="122"/>
                  </a:moveTo>
                  <a:cubicBezTo>
                    <a:pt x="93" y="122"/>
                    <a:pt x="97" y="123"/>
                    <a:pt x="101" y="124"/>
                  </a:cubicBezTo>
                  <a:cubicBezTo>
                    <a:pt x="115" y="108"/>
                    <a:pt x="130" y="94"/>
                    <a:pt x="146" y="82"/>
                  </a:cubicBezTo>
                  <a:cubicBezTo>
                    <a:pt x="146" y="79"/>
                    <a:pt x="145" y="76"/>
                    <a:pt x="145" y="73"/>
                  </a:cubicBezTo>
                  <a:cubicBezTo>
                    <a:pt x="145" y="68"/>
                    <a:pt x="146" y="64"/>
                    <a:pt x="147" y="60"/>
                  </a:cubicBezTo>
                  <a:cubicBezTo>
                    <a:pt x="129" y="47"/>
                    <a:pt x="109" y="36"/>
                    <a:pt x="87" y="27"/>
                  </a:cubicBezTo>
                  <a:cubicBezTo>
                    <a:pt x="67" y="40"/>
                    <a:pt x="50" y="56"/>
                    <a:pt x="36" y="75"/>
                  </a:cubicBezTo>
                  <a:cubicBezTo>
                    <a:pt x="46" y="93"/>
                    <a:pt x="58" y="110"/>
                    <a:pt x="72" y="126"/>
                  </a:cubicBezTo>
                  <a:cubicBezTo>
                    <a:pt x="77" y="124"/>
                    <a:pt x="83" y="122"/>
                    <a:pt x="89" y="122"/>
                  </a:cubicBezTo>
                  <a:close/>
                  <a:moveTo>
                    <a:pt x="50" y="161"/>
                  </a:moveTo>
                  <a:cubicBezTo>
                    <a:pt x="50" y="156"/>
                    <a:pt x="51" y="151"/>
                    <a:pt x="53" y="146"/>
                  </a:cubicBezTo>
                  <a:cubicBezTo>
                    <a:pt x="41" y="132"/>
                    <a:pt x="29" y="117"/>
                    <a:pt x="19" y="101"/>
                  </a:cubicBezTo>
                  <a:cubicBezTo>
                    <a:pt x="7" y="126"/>
                    <a:pt x="0" y="154"/>
                    <a:pt x="0" y="184"/>
                  </a:cubicBezTo>
                  <a:cubicBezTo>
                    <a:pt x="0" y="218"/>
                    <a:pt x="9" y="250"/>
                    <a:pt x="26" y="278"/>
                  </a:cubicBezTo>
                  <a:cubicBezTo>
                    <a:pt x="32" y="245"/>
                    <a:pt x="43" y="214"/>
                    <a:pt x="58" y="185"/>
                  </a:cubicBezTo>
                  <a:cubicBezTo>
                    <a:pt x="53" y="178"/>
                    <a:pt x="50" y="170"/>
                    <a:pt x="50" y="161"/>
                  </a:cubicBezTo>
                  <a:close/>
                  <a:moveTo>
                    <a:pt x="184" y="34"/>
                  </a:moveTo>
                  <a:cubicBezTo>
                    <a:pt x="195" y="34"/>
                    <a:pt x="204" y="38"/>
                    <a:pt x="211" y="44"/>
                  </a:cubicBezTo>
                  <a:cubicBezTo>
                    <a:pt x="232" y="35"/>
                    <a:pt x="253" y="29"/>
                    <a:pt x="275" y="24"/>
                  </a:cubicBezTo>
                  <a:cubicBezTo>
                    <a:pt x="248" y="9"/>
                    <a:pt x="217" y="0"/>
                    <a:pt x="184" y="0"/>
                  </a:cubicBezTo>
                  <a:cubicBezTo>
                    <a:pt x="161" y="0"/>
                    <a:pt x="139" y="4"/>
                    <a:pt x="119" y="12"/>
                  </a:cubicBezTo>
                  <a:cubicBezTo>
                    <a:pt x="135" y="20"/>
                    <a:pt x="150" y="29"/>
                    <a:pt x="165" y="39"/>
                  </a:cubicBezTo>
                  <a:cubicBezTo>
                    <a:pt x="170" y="36"/>
                    <a:pt x="177" y="34"/>
                    <a:pt x="184" y="34"/>
                  </a:cubicBezTo>
                  <a:close/>
                  <a:moveTo>
                    <a:pt x="243" y="218"/>
                  </a:moveTo>
                  <a:cubicBezTo>
                    <a:pt x="245" y="213"/>
                    <a:pt x="249" y="208"/>
                    <a:pt x="253" y="205"/>
                  </a:cubicBezTo>
                  <a:cubicBezTo>
                    <a:pt x="242" y="169"/>
                    <a:pt x="223" y="137"/>
                    <a:pt x="200" y="109"/>
                  </a:cubicBezTo>
                  <a:cubicBezTo>
                    <a:pt x="195" y="111"/>
                    <a:pt x="190" y="112"/>
                    <a:pt x="184" y="112"/>
                  </a:cubicBezTo>
                  <a:cubicBezTo>
                    <a:pt x="176" y="112"/>
                    <a:pt x="168" y="109"/>
                    <a:pt x="162" y="105"/>
                  </a:cubicBezTo>
                  <a:cubicBezTo>
                    <a:pt x="148" y="115"/>
                    <a:pt x="134" y="128"/>
                    <a:pt x="122" y="141"/>
                  </a:cubicBezTo>
                  <a:cubicBezTo>
                    <a:pt x="126" y="147"/>
                    <a:pt x="128" y="154"/>
                    <a:pt x="128" y="161"/>
                  </a:cubicBezTo>
                  <a:cubicBezTo>
                    <a:pt x="128" y="165"/>
                    <a:pt x="128" y="169"/>
                    <a:pt x="127" y="173"/>
                  </a:cubicBezTo>
                  <a:cubicBezTo>
                    <a:pt x="161" y="196"/>
                    <a:pt x="200" y="212"/>
                    <a:pt x="243" y="218"/>
                  </a:cubicBezTo>
                  <a:close/>
                  <a:moveTo>
                    <a:pt x="294" y="271"/>
                  </a:moveTo>
                  <a:cubicBezTo>
                    <a:pt x="294" y="278"/>
                    <a:pt x="295" y="286"/>
                    <a:pt x="295" y="293"/>
                  </a:cubicBezTo>
                  <a:cubicBezTo>
                    <a:pt x="295" y="307"/>
                    <a:pt x="294" y="320"/>
                    <a:pt x="292" y="333"/>
                  </a:cubicBezTo>
                  <a:cubicBezTo>
                    <a:pt x="323" y="310"/>
                    <a:pt x="347" y="277"/>
                    <a:pt x="359" y="240"/>
                  </a:cubicBezTo>
                  <a:cubicBezTo>
                    <a:pt x="345" y="243"/>
                    <a:pt x="330" y="246"/>
                    <a:pt x="315" y="247"/>
                  </a:cubicBezTo>
                  <a:cubicBezTo>
                    <a:pt x="312" y="258"/>
                    <a:pt x="304" y="266"/>
                    <a:pt x="294" y="271"/>
                  </a:cubicBezTo>
                  <a:close/>
                  <a:moveTo>
                    <a:pt x="234" y="244"/>
                  </a:moveTo>
                  <a:cubicBezTo>
                    <a:pt x="188" y="237"/>
                    <a:pt x="146" y="220"/>
                    <a:pt x="110" y="195"/>
                  </a:cubicBezTo>
                  <a:cubicBezTo>
                    <a:pt x="104" y="198"/>
                    <a:pt x="97" y="200"/>
                    <a:pt x="89" y="200"/>
                  </a:cubicBezTo>
                  <a:cubicBezTo>
                    <a:pt x="86" y="200"/>
                    <a:pt x="84" y="200"/>
                    <a:pt x="81" y="200"/>
                  </a:cubicBezTo>
                  <a:cubicBezTo>
                    <a:pt x="64" y="233"/>
                    <a:pt x="52" y="270"/>
                    <a:pt x="49" y="309"/>
                  </a:cubicBezTo>
                  <a:cubicBezTo>
                    <a:pt x="67" y="328"/>
                    <a:pt x="88" y="343"/>
                    <a:pt x="112" y="353"/>
                  </a:cubicBezTo>
                  <a:cubicBezTo>
                    <a:pt x="142" y="308"/>
                    <a:pt x="184" y="270"/>
                    <a:pt x="234" y="244"/>
                  </a:cubicBezTo>
                  <a:close/>
                  <a:moveTo>
                    <a:pt x="307" y="48"/>
                  </a:moveTo>
                  <a:cubicBezTo>
                    <a:pt x="278" y="50"/>
                    <a:pt x="250" y="58"/>
                    <a:pt x="223" y="69"/>
                  </a:cubicBezTo>
                  <a:cubicBezTo>
                    <a:pt x="224" y="70"/>
                    <a:pt x="224" y="71"/>
                    <a:pt x="224" y="73"/>
                  </a:cubicBezTo>
                  <a:cubicBezTo>
                    <a:pt x="224" y="79"/>
                    <a:pt x="222" y="85"/>
                    <a:pt x="220" y="90"/>
                  </a:cubicBezTo>
                  <a:cubicBezTo>
                    <a:pt x="246" y="121"/>
                    <a:pt x="266" y="157"/>
                    <a:pt x="279" y="196"/>
                  </a:cubicBezTo>
                  <a:cubicBezTo>
                    <a:pt x="295" y="196"/>
                    <a:pt x="309" y="206"/>
                    <a:pt x="314" y="220"/>
                  </a:cubicBezTo>
                  <a:cubicBezTo>
                    <a:pt x="332" y="218"/>
                    <a:pt x="349" y="215"/>
                    <a:pt x="366" y="210"/>
                  </a:cubicBezTo>
                  <a:cubicBezTo>
                    <a:pt x="367" y="201"/>
                    <a:pt x="368" y="193"/>
                    <a:pt x="368" y="184"/>
                  </a:cubicBezTo>
                  <a:cubicBezTo>
                    <a:pt x="368" y="130"/>
                    <a:pt x="344" y="81"/>
                    <a:pt x="307" y="48"/>
                  </a:cubicBezTo>
                  <a:close/>
                  <a:moveTo>
                    <a:pt x="254" y="265"/>
                  </a:moveTo>
                  <a:cubicBezTo>
                    <a:pt x="207" y="287"/>
                    <a:pt x="167" y="321"/>
                    <a:pt x="139" y="362"/>
                  </a:cubicBezTo>
                  <a:cubicBezTo>
                    <a:pt x="153" y="366"/>
                    <a:pt x="168" y="368"/>
                    <a:pt x="184" y="368"/>
                  </a:cubicBezTo>
                  <a:cubicBezTo>
                    <a:pt x="212" y="368"/>
                    <a:pt x="238" y="362"/>
                    <a:pt x="261" y="351"/>
                  </a:cubicBezTo>
                  <a:cubicBezTo>
                    <a:pt x="265" y="332"/>
                    <a:pt x="267" y="313"/>
                    <a:pt x="267" y="293"/>
                  </a:cubicBezTo>
                  <a:cubicBezTo>
                    <a:pt x="267" y="286"/>
                    <a:pt x="267" y="279"/>
                    <a:pt x="266" y="272"/>
                  </a:cubicBezTo>
                  <a:cubicBezTo>
                    <a:pt x="262" y="271"/>
                    <a:pt x="257" y="268"/>
                    <a:pt x="254" y="2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dirty="0">
                <a:solidFill>
                  <a:prstClr val="black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523798" y="312167"/>
            <a:ext cx="30668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B0F0"/>
                </a:solidFill>
                <a:latin typeface="Roboto Black" pitchFamily="2" charset="0"/>
                <a:ea typeface="Roboto Black" pitchFamily="2" charset="0"/>
              </a:rPr>
              <a:t>ACTIVITIES</a:t>
            </a:r>
            <a:endParaRPr lang="en-US" sz="6000" dirty="0">
              <a:solidFill>
                <a:srgbClr val="00B0F0"/>
              </a:solidFill>
              <a:latin typeface="Roboto Black" pitchFamily="2" charset="0"/>
              <a:ea typeface="Roboto Black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99513" y="3022170"/>
            <a:ext cx="5998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FontAwesome" pitchFamily="2" charset="0"/>
              </a:rPr>
              <a:t></a:t>
            </a:r>
            <a:endParaRPr lang="en-AU" sz="2800" dirty="0">
              <a:solidFill>
                <a:prstClr val="black">
                  <a:lumMod val="75000"/>
                  <a:lumOff val="25000"/>
                </a:prstClr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89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7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43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0333" y="609222"/>
            <a:ext cx="4171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>
                <a:solidFill>
                  <a:srgbClr val="00B0F0"/>
                </a:solidFill>
                <a:latin typeface="Roboto Black" pitchFamily="2" charset="0"/>
                <a:ea typeface="Roboto Black" pitchFamily="2" charset="0"/>
              </a:rPr>
              <a:t>TIMELINE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" y="3644968"/>
            <a:ext cx="121920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118576" y="3500990"/>
            <a:ext cx="287957" cy="28795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260276" y="3475663"/>
            <a:ext cx="287957" cy="28795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42507" y="3860935"/>
            <a:ext cx="627095" cy="830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799" spc="-3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oboto" pitchFamily="2" charset="0"/>
                <a:ea typeface="Roboto" pitchFamily="2" charset="0"/>
              </a:rPr>
              <a:t>Jan</a:t>
            </a:r>
            <a:endParaRPr lang="en-US" sz="7998" spc="-300" dirty="0">
              <a:solidFill>
                <a:prstClr val="black">
                  <a:lumMod val="85000"/>
                  <a:lumOff val="15000"/>
                </a:prst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299200" y="3500990"/>
            <a:ext cx="287957" cy="28795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59449" y="3860935"/>
            <a:ext cx="689612" cy="830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799" spc="-3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oboto" pitchFamily="2" charset="0"/>
                <a:ea typeface="Roboto" pitchFamily="2" charset="0"/>
              </a:rPr>
              <a:t>Feb</a:t>
            </a:r>
            <a:endParaRPr lang="en-US" sz="7998" spc="-300" dirty="0">
              <a:solidFill>
                <a:prstClr val="black">
                  <a:lumMod val="85000"/>
                  <a:lumOff val="15000"/>
                </a:prst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58029" y="4499720"/>
            <a:ext cx="1609051" cy="461665"/>
          </a:xfrm>
          <a:prstGeom prst="rect">
            <a:avLst/>
          </a:prstGeom>
        </p:spPr>
        <p:txBody>
          <a:bodyPr wrap="square" numCol="1" spcCol="457200">
            <a:spAutoFit/>
          </a:bodyPr>
          <a:lstStyle/>
          <a:p>
            <a:pPr algn="ctr" fontAlgn="base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oboto Light" pitchFamily="2" charset="0"/>
                <a:ea typeface="Roboto Light" pitchFamily="2" charset="0"/>
                <a:cs typeface="Segoe UI" pitchFamily="34" charset="0"/>
              </a:rPr>
              <a:t>First Meetup</a:t>
            </a:r>
            <a:endParaRPr lang="en-US" sz="2400" dirty="0">
              <a:solidFill>
                <a:prstClr val="black">
                  <a:lumMod val="85000"/>
                  <a:lumOff val="15000"/>
                </a:prstClr>
              </a:solidFill>
              <a:latin typeface="Roboto Light" pitchFamily="2" charset="0"/>
              <a:ea typeface="Roboto Light" pitchFamily="2" charset="0"/>
              <a:cs typeface="Segoe U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47881" y="3860935"/>
            <a:ext cx="790601" cy="830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799" spc="-3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oboto" pitchFamily="2" charset="0"/>
                <a:ea typeface="Roboto" pitchFamily="2" charset="0"/>
              </a:rPr>
              <a:t>Mar</a:t>
            </a:r>
            <a:endParaRPr lang="en-US" sz="7998" spc="-300" dirty="0">
              <a:solidFill>
                <a:prstClr val="black">
                  <a:lumMod val="85000"/>
                  <a:lumOff val="15000"/>
                </a:prst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534400" y="3526530"/>
            <a:ext cx="287957" cy="28795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87091" y="3893532"/>
            <a:ext cx="734496" cy="830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799" spc="-3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oboto" pitchFamily="2" charset="0"/>
                <a:ea typeface="Roboto" pitchFamily="2" charset="0"/>
              </a:rPr>
              <a:t>Apr</a:t>
            </a:r>
            <a:endParaRPr lang="en-US" sz="7998" spc="-300" dirty="0">
              <a:solidFill>
                <a:prstClr val="black">
                  <a:lumMod val="85000"/>
                  <a:lumOff val="15000"/>
                </a:prst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67082" y="4499720"/>
            <a:ext cx="2622103" cy="830997"/>
          </a:xfrm>
          <a:prstGeom prst="rect">
            <a:avLst/>
          </a:prstGeom>
        </p:spPr>
        <p:txBody>
          <a:bodyPr wrap="square" numCol="1" spcCol="457200">
            <a:spAutoFit/>
          </a:bodyPr>
          <a:lstStyle/>
          <a:p>
            <a:pPr algn="ctr" fontAlgn="base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oboto Light" pitchFamily="2" charset="0"/>
                <a:ea typeface="Roboto Light" pitchFamily="2" charset="0"/>
                <a:cs typeface="Segoe UI" pitchFamily="34" charset="0"/>
              </a:rPr>
              <a:t>Cache &amp; Performance</a:t>
            </a:r>
          </a:p>
          <a:p>
            <a:pPr algn="ctr" fontAlgn="base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oboto Light" pitchFamily="2" charset="0"/>
                <a:ea typeface="Roboto Light" pitchFamily="2" charset="0"/>
                <a:cs typeface="Segoe UI" pitchFamily="34" charset="0"/>
              </a:rPr>
              <a:t>C++ 11/14 News</a:t>
            </a:r>
            <a:endParaRPr lang="en-US" sz="2400" dirty="0">
              <a:solidFill>
                <a:prstClr val="black">
                  <a:lumMod val="85000"/>
                  <a:lumOff val="15000"/>
                </a:prstClr>
              </a:solidFill>
              <a:latin typeface="Roboto Light" pitchFamily="2" charset="0"/>
              <a:ea typeface="Roboto Light" pitchFamily="2" charset="0"/>
              <a:cs typeface="Segoe UI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38129" y="4496668"/>
            <a:ext cx="1980273" cy="1200329"/>
          </a:xfrm>
          <a:prstGeom prst="rect">
            <a:avLst/>
          </a:prstGeom>
        </p:spPr>
        <p:txBody>
          <a:bodyPr wrap="square" numCol="1" spcCol="457200">
            <a:spAutoFit/>
          </a:bodyPr>
          <a:lstStyle/>
          <a:p>
            <a:pPr algn="ctr" fontAlgn="base"/>
            <a:r>
              <a:rPr lang="en-US" sz="24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Roboto Light" pitchFamily="2" charset="0"/>
                <a:ea typeface="Roboto Light" pitchFamily="2" charset="0"/>
                <a:cs typeface="Segoe UI" pitchFamily="34" charset="0"/>
              </a:rPr>
              <a:t>std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oboto Light" pitchFamily="2" charset="0"/>
                <a:ea typeface="Roboto Light" pitchFamily="2" charset="0"/>
                <a:cs typeface="Segoe UI" pitchFamily="34" charset="0"/>
              </a:rPr>
              <a:t>::vector</a:t>
            </a:r>
          </a:p>
          <a:p>
            <a:pPr algn="ctr" fontAlgn="base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oboto Light" pitchFamily="2" charset="0"/>
                <a:ea typeface="Roboto Light" pitchFamily="2" charset="0"/>
                <a:cs typeface="Segoe UI" pitchFamily="34" charset="0"/>
              </a:rPr>
              <a:t>C++ Talk</a:t>
            </a:r>
          </a:p>
          <a:p>
            <a:pPr algn="ctr" fontAlgn="base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oboto Light" pitchFamily="2" charset="0"/>
                <a:ea typeface="Roboto Light" pitchFamily="2" charset="0"/>
                <a:cs typeface="Segoe UI" pitchFamily="34" charset="0"/>
              </a:rPr>
              <a:t>Smart Pointer</a:t>
            </a:r>
            <a:endParaRPr lang="en-US" sz="2400" dirty="0">
              <a:solidFill>
                <a:prstClr val="black">
                  <a:lumMod val="85000"/>
                  <a:lumOff val="15000"/>
                </a:prstClr>
              </a:solidFill>
              <a:latin typeface="Roboto Light" pitchFamily="2" charset="0"/>
              <a:ea typeface="Roboto Light" pitchFamily="2" charset="0"/>
              <a:cs typeface="Segoe U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48232" y="4496668"/>
            <a:ext cx="2913368" cy="1569660"/>
          </a:xfrm>
          <a:prstGeom prst="rect">
            <a:avLst/>
          </a:prstGeom>
        </p:spPr>
        <p:txBody>
          <a:bodyPr wrap="square" numCol="1" spcCol="457200">
            <a:spAutoFit/>
          </a:bodyPr>
          <a:lstStyle/>
          <a:p>
            <a:pPr algn="ctr" fontAlgn="base"/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oboto Light" pitchFamily="2" charset="0"/>
                <a:ea typeface="Roboto Light" pitchFamily="2" charset="0"/>
                <a:cs typeface="Segoe UI" pitchFamily="34" charset="0"/>
              </a:rPr>
              <a:t>Internet of Things</a:t>
            </a:r>
            <a:b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oboto Light" pitchFamily="2" charset="0"/>
                <a:ea typeface="Roboto Light" pitchFamily="2" charset="0"/>
                <a:cs typeface="Segoe UI" pitchFamily="34" charset="0"/>
              </a:rPr>
            </a:b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oboto Light" pitchFamily="2" charset="0"/>
                <a:ea typeface="Roboto Light" pitchFamily="2" charset="0"/>
                <a:cs typeface="Segoe UI" pitchFamily="34" charset="0"/>
              </a:rPr>
              <a:t>Thread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Roboto Light" pitchFamily="2" charset="0"/>
                <a:ea typeface="Roboto Light" pitchFamily="2" charset="0"/>
                <a:cs typeface="Segoe UI" pitchFamily="34" charset="0"/>
              </a:rPr>
              <a:t>programming</a:t>
            </a:r>
            <a:b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Roboto Light" pitchFamily="2" charset="0"/>
                <a:ea typeface="Roboto Light" pitchFamily="2" charset="0"/>
                <a:cs typeface="Segoe UI" pitchFamily="34" charset="0"/>
              </a:rPr>
            </a:b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Roboto Light" pitchFamily="2" charset="0"/>
                <a:ea typeface="Roboto Light" pitchFamily="2" charset="0"/>
                <a:cs typeface="Segoe UI" pitchFamily="34" charset="0"/>
              </a:rPr>
              <a:t>Technical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oboto Light" pitchFamily="2" charset="0"/>
                <a:ea typeface="Roboto Light" pitchFamily="2" charset="0"/>
                <a:cs typeface="Segoe UI" pitchFamily="34" charset="0"/>
              </a:rPr>
              <a:t>Architect</a:t>
            </a:r>
            <a:b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oboto Light" pitchFamily="2" charset="0"/>
                <a:ea typeface="Roboto Light" pitchFamily="2" charset="0"/>
                <a:cs typeface="Segoe UI" pitchFamily="34" charset="0"/>
              </a:rPr>
            </a:b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oboto Light" pitchFamily="2" charset="0"/>
                <a:ea typeface="Roboto Light" pitchFamily="2" charset="0"/>
                <a:cs typeface="Segoe UI" pitchFamily="34" charset="0"/>
              </a:rPr>
              <a:t>Function Programming</a:t>
            </a:r>
            <a:endParaRPr lang="en-US" sz="2400" dirty="0">
              <a:solidFill>
                <a:prstClr val="black">
                  <a:lumMod val="85000"/>
                  <a:lumOff val="15000"/>
                </a:prstClr>
              </a:solidFill>
              <a:latin typeface="Roboto Light" pitchFamily="2" charset="0"/>
              <a:ea typeface="Roboto Light" pitchFamily="2" charset="0"/>
              <a:cs typeface="Segoe UI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583244" y="3526530"/>
            <a:ext cx="287957" cy="28795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302868" y="3860935"/>
            <a:ext cx="835485" cy="830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799" spc="-3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Roboto" pitchFamily="2" charset="0"/>
                <a:ea typeface="Roboto" pitchFamily="2" charset="0"/>
              </a:rPr>
              <a:t>May</a:t>
            </a:r>
            <a:endParaRPr lang="en-US" sz="7998" spc="-300" dirty="0">
              <a:solidFill>
                <a:prstClr val="black">
                  <a:lumMod val="85000"/>
                  <a:lumOff val="15000"/>
                </a:prst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035413" y="4488852"/>
            <a:ext cx="1609051" cy="830997"/>
          </a:xfrm>
          <a:prstGeom prst="rect">
            <a:avLst/>
          </a:prstGeom>
        </p:spPr>
        <p:txBody>
          <a:bodyPr wrap="square" numCol="1" spcCol="457200">
            <a:spAutoFit/>
          </a:bodyPr>
          <a:lstStyle/>
          <a:p>
            <a:pPr algn="ctr" fontAlgn="base"/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Roboto Light" pitchFamily="2" charset="0"/>
                <a:ea typeface="Roboto Light" pitchFamily="2" charset="0"/>
                <a:cs typeface="Segoe UI" pitchFamily="34" charset="0"/>
              </a:rPr>
              <a:t>Waiting for submission</a:t>
            </a:r>
          </a:p>
        </p:txBody>
      </p:sp>
    </p:spTree>
    <p:extLst>
      <p:ext uri="{BB962C8B-B14F-4D97-AF65-F5344CB8AC3E}">
        <p14:creationId xmlns:p14="http://schemas.microsoft.com/office/powerpoint/2010/main" val="299296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1" grpId="0" animBg="1"/>
      <p:bldP spid="12" grpId="0"/>
      <p:bldP spid="14" grpId="0" animBg="1"/>
      <p:bldP spid="15" grpId="0"/>
      <p:bldP spid="20" grpId="0"/>
      <p:bldP spid="16" grpId="0"/>
      <p:bldP spid="17" grpId="0" animBg="1"/>
      <p:bldP spid="18" grpId="0"/>
      <p:bldP spid="19" grpId="0"/>
      <p:bldP spid="23" grpId="0"/>
      <p:bldP spid="24" grpId="0"/>
      <p:bldP spid="25" grpId="0" animBg="1"/>
      <p:bldP spid="26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403" y="3825379"/>
            <a:ext cx="2238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kern="3000" spc="-150" dirty="0" smtClean="0">
                <a:solidFill>
                  <a:srgbClr val="9966FF"/>
                </a:solidFill>
                <a:latin typeface="Source Sans Pro" pitchFamily="34" charset="0"/>
              </a:rPr>
              <a:t>Le </a:t>
            </a:r>
            <a:r>
              <a:rPr lang="en-US" sz="1600" b="1" kern="3000" spc="-150" dirty="0" err="1" smtClean="0">
                <a:solidFill>
                  <a:srgbClr val="9966FF"/>
                </a:solidFill>
                <a:latin typeface="Source Sans Pro" pitchFamily="34" charset="0"/>
              </a:rPr>
              <a:t>Phong</a:t>
            </a:r>
            <a:r>
              <a:rPr lang="en-US" sz="1600" b="1" kern="3000" spc="-150" dirty="0" smtClean="0">
                <a:solidFill>
                  <a:srgbClr val="9966FF"/>
                </a:solidFill>
                <a:latin typeface="Source Sans Pro" pitchFamily="34" charset="0"/>
              </a:rPr>
              <a:t> Vu</a:t>
            </a:r>
            <a:endParaRPr lang="en-US" sz="1600" b="1" kern="3000" spc="-150" dirty="0">
              <a:solidFill>
                <a:srgbClr val="9966FF"/>
              </a:solidFill>
              <a:latin typeface="Source Sans Pro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34999" y="3825379"/>
            <a:ext cx="2232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kern="30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German </a:t>
            </a:r>
            <a:r>
              <a:rPr lang="en-US" sz="1600" b="1" kern="3000" spc="-1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itchFamily="34" charset="0"/>
              </a:rPr>
              <a:t>Diago</a:t>
            </a:r>
            <a:endParaRPr lang="en-US" sz="1600" b="1" kern="3000" spc="-150" dirty="0">
              <a:solidFill>
                <a:schemeClr val="tx1">
                  <a:lumMod val="50000"/>
                  <a:lumOff val="50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6703" y="3825380"/>
            <a:ext cx="1704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kern="3000" spc="-150" dirty="0" smtClean="0">
                <a:solidFill>
                  <a:srgbClr val="00B0F0"/>
                </a:solidFill>
                <a:latin typeface="Source Sans Pro" pitchFamily="34" charset="0"/>
              </a:rPr>
              <a:t>Do Ngoc Tan</a:t>
            </a:r>
            <a:endParaRPr lang="en-US" sz="1600" b="1" kern="3000" spc="-150" dirty="0">
              <a:solidFill>
                <a:srgbClr val="00B0F0"/>
              </a:solidFill>
              <a:latin typeface="Source Sans Pro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99023" y="3825380"/>
            <a:ext cx="2184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kern="3000" spc="-150" dirty="0" smtClean="0">
                <a:solidFill>
                  <a:srgbClr val="FF7C80"/>
                </a:solidFill>
                <a:latin typeface="Source Sans Pro" pitchFamily="34" charset="0"/>
              </a:rPr>
              <a:t>Du Nguyen A </a:t>
            </a:r>
            <a:r>
              <a:rPr lang="en-US" sz="1600" b="1" kern="3000" spc="-150" dirty="0" err="1" smtClean="0">
                <a:solidFill>
                  <a:srgbClr val="FF7C80"/>
                </a:solidFill>
                <a:latin typeface="Source Sans Pro" pitchFamily="34" charset="0"/>
              </a:rPr>
              <a:t>Huy</a:t>
            </a:r>
            <a:endParaRPr lang="en-US" sz="1600" b="1" kern="3000" spc="-150" dirty="0">
              <a:solidFill>
                <a:srgbClr val="FF7C80"/>
              </a:solidFill>
              <a:latin typeface="Source Sans Pro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07569" y="3825379"/>
            <a:ext cx="2062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kern="3000" spc="-150" dirty="0" smtClean="0">
                <a:solidFill>
                  <a:srgbClr val="66FF99"/>
                </a:solidFill>
                <a:latin typeface="Source Sans Pro" pitchFamily="34" charset="0"/>
              </a:rPr>
              <a:t>Huynh Ngoc Thi</a:t>
            </a:r>
            <a:endParaRPr lang="en-US" sz="1600" b="1" kern="3000" spc="-150" dirty="0">
              <a:solidFill>
                <a:srgbClr val="66FF99"/>
              </a:solidFill>
              <a:latin typeface="Source Sans Pro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22165" y="1844824"/>
            <a:ext cx="809835" cy="648072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Source Sans Pro Black" pitchFamily="34" charset="0"/>
              </a:rPr>
              <a:t>1</a:t>
            </a:r>
            <a:endParaRPr lang="ms-MY" sz="2800" dirty="0">
              <a:solidFill>
                <a:prstClr val="white"/>
              </a:solidFill>
              <a:latin typeface="Source Sans Pro Black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3298" y="4343401"/>
            <a:ext cx="20620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222A35"/>
                </a:solidFill>
                <a:latin typeface="Source Sans Pro" pitchFamily="34" charset="0"/>
              </a:rPr>
              <a:t>Senior C++ at FSoft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35001" y="4343402"/>
            <a:ext cx="20620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222A35"/>
                </a:solidFill>
                <a:latin typeface="Source Sans Pro" pitchFamily="34" charset="0"/>
              </a:rPr>
              <a:t>Technical management and Engineering at SDK team at Emotiv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97048" y="4343401"/>
            <a:ext cx="25197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222A35"/>
                </a:solidFill>
                <a:latin typeface="Source Sans Pro" pitchFamily="34" charset="0"/>
              </a:rPr>
              <a:t>RD Engineer </a:t>
            </a:r>
            <a:r>
              <a:rPr lang="en-US" sz="1400" dirty="0" smtClean="0">
                <a:solidFill>
                  <a:srgbClr val="222A35"/>
                </a:solidFill>
                <a:latin typeface="Source Sans Pro" pitchFamily="34" charset="0"/>
              </a:rPr>
              <a:t>at</a:t>
            </a:r>
            <a:br>
              <a:rPr lang="en-US" sz="1400" dirty="0" smtClean="0">
                <a:solidFill>
                  <a:srgbClr val="222A35"/>
                </a:solidFill>
                <a:latin typeface="Source Sans Pro" pitchFamily="34" charset="0"/>
              </a:rPr>
            </a:br>
            <a:r>
              <a:rPr lang="en-US" sz="1400" dirty="0" smtClean="0">
                <a:solidFill>
                  <a:srgbClr val="222A35"/>
                </a:solidFill>
                <a:latin typeface="Source Sans Pro" pitchFamily="34" charset="0"/>
              </a:rPr>
              <a:t>Mauna Kea Technology</a:t>
            </a:r>
            <a:endParaRPr lang="en-US" sz="1400" dirty="0">
              <a:solidFill>
                <a:srgbClr val="222A35"/>
              </a:solidFill>
              <a:latin typeface="Source Sans Pro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2149" y="4343402"/>
            <a:ext cx="20620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222A35"/>
                </a:solidFill>
                <a:latin typeface="Source Sans Pro" pitchFamily="34" charset="0"/>
              </a:rPr>
              <a:t>Senior </a:t>
            </a:r>
            <a:r>
              <a:rPr lang="en-US" sz="1400" dirty="0" smtClean="0">
                <a:solidFill>
                  <a:srgbClr val="222A35"/>
                </a:solidFill>
                <a:latin typeface="Source Sans Pro" pitchFamily="34" charset="0"/>
              </a:rPr>
              <a:t>iOS, team </a:t>
            </a:r>
            <a:r>
              <a:rPr lang="en-US" sz="1400" dirty="0">
                <a:solidFill>
                  <a:srgbClr val="222A35"/>
                </a:solidFill>
                <a:latin typeface="Source Sans Pro" pitchFamily="34" charset="0"/>
              </a:rPr>
              <a:t>leader at DKMobility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407569" y="4343402"/>
            <a:ext cx="20620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222A35"/>
                </a:solidFill>
                <a:latin typeface="Source Sans Pro" pitchFamily="34" charset="0"/>
              </a:rPr>
              <a:t>Embedded programing at TMA Solution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803903" y="2853102"/>
            <a:ext cx="0" cy="2557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71908" y="2853102"/>
            <a:ext cx="0" cy="2557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199020" y="2853102"/>
            <a:ext cx="0" cy="2557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383696" y="2853102"/>
            <a:ext cx="0" cy="2557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459540" y="1844824"/>
            <a:ext cx="815837" cy="648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s-MY" sz="2800" dirty="0">
                <a:solidFill>
                  <a:prstClr val="white"/>
                </a:solidFill>
                <a:latin typeface="Source Sans Pro Black" pitchFamily="34" charset="0"/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678130" y="1844824"/>
            <a:ext cx="823521" cy="6480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s-MY" sz="2800" dirty="0">
                <a:solidFill>
                  <a:prstClr val="white"/>
                </a:solidFill>
                <a:latin typeface="Source Sans Pro Black" pitchFamily="34" charset="0"/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823200" y="1844824"/>
            <a:ext cx="812800" cy="648072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s-MY" sz="2800" dirty="0" smtClean="0">
                <a:solidFill>
                  <a:prstClr val="white"/>
                </a:solidFill>
                <a:latin typeface="Source Sans Pro Black" pitchFamily="34" charset="0"/>
              </a:rPr>
              <a:t>4</a:t>
            </a:r>
            <a:endParaRPr lang="ms-MY" sz="2800" dirty="0">
              <a:solidFill>
                <a:prstClr val="white"/>
              </a:solidFill>
              <a:latin typeface="Source Sans Pro Black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058941" y="1844824"/>
            <a:ext cx="812259" cy="648072"/>
          </a:xfrm>
          <a:prstGeom prst="rect">
            <a:avLst/>
          </a:prstGeom>
          <a:solidFill>
            <a:srgbClr val="66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Source Sans Pro Black" pitchFamily="34" charset="0"/>
              </a:rPr>
              <a:t>5</a:t>
            </a:r>
            <a:endParaRPr lang="ms-MY" sz="2800" dirty="0">
              <a:solidFill>
                <a:prstClr val="white"/>
              </a:solidFill>
              <a:latin typeface="Source Sans Pro Black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86" y="2838248"/>
            <a:ext cx="735542" cy="98072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690" y="2836114"/>
            <a:ext cx="735542" cy="98498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714" y="2831835"/>
            <a:ext cx="710348" cy="99354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398" y="2887284"/>
            <a:ext cx="735542" cy="88265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042" y="2831835"/>
            <a:ext cx="690823" cy="99354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91196" y="838200"/>
            <a:ext cx="5483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Black" pitchFamily="2" charset="0"/>
                <a:ea typeface="Roboto Black" pitchFamily="2" charset="0"/>
              </a:rPr>
              <a:t>Organizers</a:t>
            </a:r>
            <a:endParaRPr lang="en-US" sz="4400" spc="-150" dirty="0">
              <a:solidFill>
                <a:schemeClr val="tx1">
                  <a:lumMod val="95000"/>
                  <a:lumOff val="5000"/>
                </a:schemeClr>
              </a:solidFill>
              <a:latin typeface="Roboto Black" pitchFamily="2" charset="0"/>
              <a:ea typeface="Roboto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92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52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17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2" grpId="0"/>
      <p:bldP spid="13" grpId="0" animBg="1"/>
      <p:bldP spid="15" grpId="0"/>
      <p:bldP spid="16" grpId="0"/>
      <p:bldP spid="17" grpId="0"/>
      <p:bldP spid="18" grpId="0"/>
      <p:bldP spid="19" grpId="0"/>
      <p:bldP spid="24" grpId="0" animBg="1"/>
      <p:bldP spid="25" grpId="0" animBg="1"/>
      <p:bldP spid="26" grpId="0" animBg="1"/>
      <p:bldP spid="27" grpId="0" animBg="1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403" y="3825379"/>
            <a:ext cx="2238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kern="3000" spc="-150" dirty="0" smtClean="0">
                <a:solidFill>
                  <a:schemeClr val="accent4">
                    <a:lumMod val="75000"/>
                  </a:schemeClr>
                </a:solidFill>
                <a:latin typeface="Source Sans Pro" pitchFamily="34" charset="0"/>
              </a:rPr>
              <a:t>Nguyen </a:t>
            </a:r>
            <a:r>
              <a:rPr lang="en-US" sz="1600" b="1" kern="3000" spc="-150" dirty="0" err="1" smtClean="0">
                <a:solidFill>
                  <a:schemeClr val="accent4">
                    <a:lumMod val="75000"/>
                  </a:schemeClr>
                </a:solidFill>
                <a:latin typeface="Source Sans Pro" pitchFamily="34" charset="0"/>
              </a:rPr>
              <a:t>Q.Dinh</a:t>
            </a:r>
            <a:endParaRPr lang="en-US" sz="1600" b="1" kern="3000" spc="-150" dirty="0">
              <a:solidFill>
                <a:schemeClr val="accent4">
                  <a:lumMod val="75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34999" y="3825379"/>
            <a:ext cx="2232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kern="3000" spc="-150" dirty="0" smtClean="0">
                <a:solidFill>
                  <a:schemeClr val="tx2">
                    <a:lumMod val="75000"/>
                  </a:schemeClr>
                </a:solidFill>
                <a:latin typeface="Source Sans Pro" pitchFamily="34" charset="0"/>
              </a:rPr>
              <a:t>Thai </a:t>
            </a:r>
            <a:r>
              <a:rPr lang="en-US" sz="1600" b="1" kern="3000" spc="-150" dirty="0" err="1" smtClean="0">
                <a:solidFill>
                  <a:schemeClr val="tx2">
                    <a:lumMod val="75000"/>
                  </a:schemeClr>
                </a:solidFill>
                <a:latin typeface="Source Sans Pro" pitchFamily="34" charset="0"/>
              </a:rPr>
              <a:t>Cuong</a:t>
            </a:r>
            <a:endParaRPr lang="en-US" sz="1600" b="1" kern="3000" spc="-150" dirty="0">
              <a:solidFill>
                <a:schemeClr val="tx2">
                  <a:lumMod val="75000"/>
                </a:schemeClr>
              </a:solidFill>
              <a:latin typeface="Source Sans Pro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6703" y="3825380"/>
            <a:ext cx="1704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kern="3000" spc="-150" dirty="0" smtClean="0">
                <a:solidFill>
                  <a:srgbClr val="00B0F0"/>
                </a:solidFill>
                <a:latin typeface="Source Sans Pro" pitchFamily="34" charset="0"/>
              </a:rPr>
              <a:t>Pham Hoang</a:t>
            </a:r>
            <a:endParaRPr lang="en-US" sz="1600" b="1" kern="3000" spc="-150" dirty="0">
              <a:solidFill>
                <a:srgbClr val="00B0F0"/>
              </a:solidFill>
              <a:latin typeface="Source Sans Pro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99023" y="3825379"/>
            <a:ext cx="2184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kern="3000" spc="-150" dirty="0" smtClean="0">
                <a:solidFill>
                  <a:srgbClr val="FF7C80"/>
                </a:solidFill>
                <a:latin typeface="Source Sans Pro" pitchFamily="34" charset="0"/>
              </a:rPr>
              <a:t>Vu Nam Son</a:t>
            </a:r>
            <a:endParaRPr lang="en-US" sz="1600" b="1" kern="3000" spc="-150" dirty="0">
              <a:solidFill>
                <a:srgbClr val="FF7C80"/>
              </a:solidFill>
              <a:latin typeface="Source Sans Pro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07569" y="3825379"/>
            <a:ext cx="2062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kern="3000" spc="-150" dirty="0" smtClean="0">
                <a:solidFill>
                  <a:srgbClr val="66FF99"/>
                </a:solidFill>
                <a:latin typeface="Source Sans Pro" pitchFamily="34" charset="0"/>
              </a:rPr>
              <a:t>Ho Van Tan</a:t>
            </a:r>
            <a:endParaRPr lang="en-US" sz="1600" b="1" kern="3000" spc="-150" dirty="0">
              <a:solidFill>
                <a:srgbClr val="66FF99"/>
              </a:solidFill>
              <a:latin typeface="Source Sans Pro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22165" y="1844824"/>
            <a:ext cx="809835" cy="648072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Source Sans Pro Black" pitchFamily="34" charset="0"/>
              </a:rPr>
              <a:t>6</a:t>
            </a:r>
            <a:endParaRPr lang="ms-MY" sz="2800" dirty="0">
              <a:solidFill>
                <a:prstClr val="white"/>
              </a:solidFill>
              <a:latin typeface="Source Sans Pro Black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3298" y="4343401"/>
            <a:ext cx="206204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Lato Light" pitchFamily="34" charset="0"/>
              </a:rPr>
              <a:t>Senior Software Engineer at </a:t>
            </a:r>
            <a:r>
              <a:rPr lang="en-US" sz="1400" dirty="0" err="1" smtClean="0">
                <a:solidFill>
                  <a:prstClr val="black"/>
                </a:solidFill>
                <a:latin typeface="Lato Light" pitchFamily="34" charset="0"/>
              </a:rPr>
              <a:t>Cvision</a:t>
            </a:r>
            <a:r>
              <a:rPr lang="en-US" sz="1400" dirty="0" smtClean="0">
                <a:solidFill>
                  <a:prstClr val="black"/>
                </a:solidFill>
                <a:latin typeface="Lato Light" pitchFamily="34" charset="0"/>
              </a:rPr>
              <a:t>.</a:t>
            </a:r>
            <a:r>
              <a:rPr lang="en-US" sz="1400" dirty="0">
                <a:solidFill>
                  <a:srgbClr val="222A35"/>
                </a:solidFill>
                <a:latin typeface="Source Sans Pro" pitchFamily="34" charset="0"/>
              </a:rPr>
              <a:t/>
            </a:r>
            <a:br>
              <a:rPr lang="en-US" sz="1400" dirty="0">
                <a:solidFill>
                  <a:srgbClr val="222A35"/>
                </a:solidFill>
                <a:latin typeface="Source Sans Pro" pitchFamily="34" charset="0"/>
              </a:rPr>
            </a:br>
            <a:r>
              <a:rPr lang="en-US" sz="1400" dirty="0">
                <a:solidFill>
                  <a:prstClr val="black"/>
                </a:solidFill>
                <a:latin typeface="Lato Light" pitchFamily="34" charset="0"/>
              </a:rPr>
              <a:t>Completed Master at </a:t>
            </a:r>
            <a:r>
              <a:rPr lang="en-US" sz="1400" dirty="0" err="1">
                <a:solidFill>
                  <a:prstClr val="black"/>
                </a:solidFill>
                <a:latin typeface="Lato Light" pitchFamily="34" charset="0"/>
              </a:rPr>
              <a:t>Kumoh</a:t>
            </a:r>
            <a:r>
              <a:rPr lang="en-US" sz="1400" dirty="0">
                <a:solidFill>
                  <a:prstClr val="black"/>
                </a:solidFill>
                <a:latin typeface="Lato Light" pitchFamily="34" charset="0"/>
              </a:rPr>
              <a:t> National Institute of Technology</a:t>
            </a:r>
            <a:endParaRPr lang="en-US" sz="1400" dirty="0">
              <a:solidFill>
                <a:srgbClr val="222A35"/>
              </a:solidFill>
              <a:latin typeface="Source Sans Pro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35001" y="4343401"/>
            <a:ext cx="20620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222A35"/>
                </a:solidFill>
                <a:latin typeface="Source Sans Pro" pitchFamily="34" charset="0"/>
              </a:rPr>
              <a:t>VOIP/XMPP developer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67992" y="4343402"/>
            <a:ext cx="20620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222A35"/>
                </a:solidFill>
                <a:latin typeface="Source Sans Pro" pitchFamily="34" charset="0"/>
              </a:rPr>
              <a:t>A </a:t>
            </a:r>
            <a:r>
              <a:rPr lang="en-US" sz="1400" dirty="0" smtClean="0">
                <a:solidFill>
                  <a:srgbClr val="222A35"/>
                </a:solidFill>
                <a:latin typeface="Source Sans Pro" pitchFamily="34" charset="0"/>
              </a:rPr>
              <a:t>lecturer </a:t>
            </a:r>
            <a:r>
              <a:rPr lang="en-US" sz="1400" dirty="0">
                <a:solidFill>
                  <a:srgbClr val="222A35"/>
                </a:solidFill>
                <a:latin typeface="Source Sans Pro" pitchFamily="34" charset="0"/>
              </a:rPr>
              <a:t>at University of Science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32149" y="4343402"/>
            <a:ext cx="20620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dirty="0" err="1" smtClean="0">
                <a:solidFill>
                  <a:srgbClr val="222A35"/>
                </a:solidFill>
                <a:latin typeface="Source Sans Pro" pitchFamily="34" charset="0"/>
              </a:rPr>
              <a:t>Saleforce</a:t>
            </a:r>
            <a:r>
              <a:rPr lang="en-US" sz="1400" dirty="0" smtClean="0">
                <a:solidFill>
                  <a:srgbClr val="222A35"/>
                </a:solidFill>
                <a:latin typeface="Source Sans Pro" pitchFamily="34" charset="0"/>
              </a:rPr>
              <a:t> Engineer</a:t>
            </a:r>
            <a:endParaRPr lang="en-US" sz="1400" dirty="0">
              <a:solidFill>
                <a:srgbClr val="222A35"/>
              </a:solidFill>
              <a:latin typeface="Source Sans Pro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407569" y="4343402"/>
            <a:ext cx="20620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dirty="0">
                <a:solidFill>
                  <a:srgbClr val="222A35"/>
                </a:solidFill>
                <a:latin typeface="Source Sans Pro" pitchFamily="34" charset="0"/>
              </a:rPr>
              <a:t>Senior C/C++ at Global Cyber Soft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803903" y="2853102"/>
            <a:ext cx="0" cy="23105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71908" y="2853102"/>
            <a:ext cx="0" cy="23105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199020" y="2853102"/>
            <a:ext cx="0" cy="23105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383696" y="2853102"/>
            <a:ext cx="0" cy="23105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459540" y="1844824"/>
            <a:ext cx="815837" cy="648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s-MY" sz="2800" dirty="0" smtClean="0">
                <a:solidFill>
                  <a:prstClr val="white"/>
                </a:solidFill>
                <a:latin typeface="Source Sans Pro Black" pitchFamily="34" charset="0"/>
              </a:rPr>
              <a:t>7</a:t>
            </a:r>
            <a:endParaRPr lang="ms-MY" sz="2800" dirty="0">
              <a:solidFill>
                <a:prstClr val="white"/>
              </a:solidFill>
              <a:latin typeface="Source Sans Pro Black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78130" y="1844824"/>
            <a:ext cx="823521" cy="6480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s-MY" sz="2800" dirty="0" smtClean="0">
                <a:solidFill>
                  <a:prstClr val="white"/>
                </a:solidFill>
                <a:latin typeface="Source Sans Pro Black" pitchFamily="34" charset="0"/>
              </a:rPr>
              <a:t>8</a:t>
            </a:r>
            <a:endParaRPr lang="ms-MY" sz="2800" dirty="0">
              <a:solidFill>
                <a:prstClr val="white"/>
              </a:solidFill>
              <a:latin typeface="Source Sans Pro Black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823200" y="1844824"/>
            <a:ext cx="812800" cy="648072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s-MY" sz="2800" dirty="0" smtClean="0">
                <a:solidFill>
                  <a:prstClr val="white"/>
                </a:solidFill>
                <a:latin typeface="Source Sans Pro Black" pitchFamily="34" charset="0"/>
              </a:rPr>
              <a:t>9</a:t>
            </a:r>
            <a:endParaRPr lang="ms-MY" sz="2800" dirty="0">
              <a:solidFill>
                <a:prstClr val="white"/>
              </a:solidFill>
              <a:latin typeface="Source Sans Pro Black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058941" y="1844824"/>
            <a:ext cx="812259" cy="648072"/>
          </a:xfrm>
          <a:prstGeom prst="rect">
            <a:avLst/>
          </a:prstGeom>
          <a:solidFill>
            <a:srgbClr val="66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prstClr val="white"/>
                </a:solidFill>
                <a:latin typeface="Source Sans Pro Black" pitchFamily="34" charset="0"/>
              </a:rPr>
              <a:t>10</a:t>
            </a:r>
            <a:endParaRPr lang="ms-MY" sz="2800" dirty="0">
              <a:solidFill>
                <a:prstClr val="white"/>
              </a:solidFill>
              <a:latin typeface="Source Sans Pro Black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85" y="2960838"/>
            <a:ext cx="735543" cy="73554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690" y="2888219"/>
            <a:ext cx="735542" cy="88077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118" y="2914478"/>
            <a:ext cx="735542" cy="82825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590" y="2874301"/>
            <a:ext cx="663157" cy="90861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682" y="2874301"/>
            <a:ext cx="735542" cy="90861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17566" y="834479"/>
            <a:ext cx="5483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150" dirty="0" smtClean="0">
                <a:latin typeface="Roboto Black" pitchFamily="2" charset="0"/>
                <a:ea typeface="Roboto Black" pitchFamily="2" charset="0"/>
              </a:rPr>
              <a:t>Key Members</a:t>
            </a:r>
            <a:endParaRPr lang="en-US" sz="4400" spc="-150" dirty="0">
              <a:latin typeface="Roboto Black" pitchFamily="2" charset="0"/>
              <a:ea typeface="Roboto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22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52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17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2" grpId="0"/>
      <p:bldP spid="13" grpId="0" animBg="1"/>
      <p:bldP spid="15" grpId="0"/>
      <p:bldP spid="16" grpId="0"/>
      <p:bldP spid="17" grpId="0"/>
      <p:bldP spid="18" grpId="0"/>
      <p:bldP spid="19" grpId="0"/>
      <p:bldP spid="24" grpId="0" animBg="1"/>
      <p:bldP spid="25" grpId="0" animBg="1"/>
      <p:bldP spid="26" grpId="0" animBg="1"/>
      <p:bldP spid="27" grpId="0" animBg="1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stCxn id="10" idx="6"/>
            <a:endCxn id="21" idx="2"/>
          </p:cNvCxnSpPr>
          <p:nvPr/>
        </p:nvCxnSpPr>
        <p:spPr>
          <a:xfrm>
            <a:off x="1321698" y="4874219"/>
            <a:ext cx="9548605" cy="2117"/>
          </a:xfrm>
          <a:prstGeom prst="line">
            <a:avLst/>
          </a:prstGeom>
          <a:ln w="12700" cap="flat">
            <a:solidFill>
              <a:schemeClr val="bg1">
                <a:lumMod val="7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9"/>
          <p:cNvGrpSpPr/>
          <p:nvPr/>
        </p:nvGrpSpPr>
        <p:grpSpPr>
          <a:xfrm>
            <a:off x="392730" y="4409735"/>
            <a:ext cx="928968" cy="928968"/>
            <a:chOff x="255774" y="3805440"/>
            <a:chExt cx="696726" cy="696726"/>
          </a:xfrm>
        </p:grpSpPr>
        <p:sp>
          <p:nvSpPr>
            <p:cNvPr id="10" name="Oval 9"/>
            <p:cNvSpPr/>
            <p:nvPr/>
          </p:nvSpPr>
          <p:spPr>
            <a:xfrm>
              <a:off x="255774" y="3805440"/>
              <a:ext cx="696726" cy="6967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endParaRPr lang="en-US" sz="240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1" name="Isosceles Triangle 40"/>
            <p:cNvSpPr/>
            <p:nvPr/>
          </p:nvSpPr>
          <p:spPr>
            <a:xfrm rot="5400000">
              <a:off x="493716" y="4019782"/>
              <a:ext cx="279448" cy="24090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endParaRPr lang="en-US" sz="240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9" name="Group 70"/>
          <p:cNvGrpSpPr/>
          <p:nvPr/>
        </p:nvGrpSpPr>
        <p:grpSpPr>
          <a:xfrm>
            <a:off x="10870303" y="4409735"/>
            <a:ext cx="928968" cy="928968"/>
            <a:chOff x="8113954" y="3805440"/>
            <a:chExt cx="696726" cy="696726"/>
          </a:xfrm>
        </p:grpSpPr>
        <p:sp>
          <p:nvSpPr>
            <p:cNvPr id="21" name="Oval 20"/>
            <p:cNvSpPr/>
            <p:nvPr/>
          </p:nvSpPr>
          <p:spPr>
            <a:xfrm>
              <a:off x="8113954" y="3805440"/>
              <a:ext cx="696726" cy="6967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358214" y="4048124"/>
              <a:ext cx="238120" cy="2381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1385165" y="4955581"/>
            <a:ext cx="6190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Start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0052976" y="4955581"/>
            <a:ext cx="7296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Finish</a:t>
            </a:r>
          </a:p>
        </p:txBody>
      </p:sp>
      <p:sp>
        <p:nvSpPr>
          <p:cNvPr id="13" name="Oval 12"/>
          <p:cNvSpPr/>
          <p:nvPr/>
        </p:nvSpPr>
        <p:spPr>
          <a:xfrm>
            <a:off x="2866746" y="4735415"/>
            <a:ext cx="277608" cy="27760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12" name="Group 66"/>
          <p:cNvGrpSpPr/>
          <p:nvPr/>
        </p:nvGrpSpPr>
        <p:grpSpPr>
          <a:xfrm>
            <a:off x="3099677" y="2288558"/>
            <a:ext cx="1723549" cy="1024416"/>
            <a:chOff x="2285984" y="2214560"/>
            <a:chExt cx="1292662" cy="768313"/>
          </a:xfrm>
        </p:grpSpPr>
        <p:sp>
          <p:nvSpPr>
            <p:cNvPr id="44" name="Rectangle 43"/>
            <p:cNvSpPr/>
            <p:nvPr/>
          </p:nvSpPr>
          <p:spPr>
            <a:xfrm>
              <a:off x="2285984" y="2428874"/>
              <a:ext cx="1157942" cy="553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ms-MY" sz="1400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Nguyen Q Dinh</a:t>
              </a:r>
              <a:br>
                <a:rPr lang="ms-MY" sz="1400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</a:br>
              <a:r>
                <a:rPr lang="ms-MY" sz="1400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C/C++ Senior</a:t>
              </a:r>
              <a:br>
                <a:rPr lang="ms-MY" sz="1400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</a:br>
              <a:r>
                <a:rPr lang="ms-MY" sz="1400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Engineer</a:t>
              </a:r>
              <a:endParaRPr lang="ms-MY" sz="1400" dirty="0"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285984" y="2214560"/>
              <a:ext cx="1292662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latin typeface="Open Sans" pitchFamily="34" charset="0"/>
                  <a:ea typeface="Open Sans" pitchFamily="34" charset="0"/>
                  <a:cs typeface="Open Sans" pitchFamily="34" charset="0"/>
                </a:rPr>
                <a:t>Internet Of Things</a:t>
              </a:r>
              <a:endParaRPr lang="en-US" sz="1400" b="1" dirty="0"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cxnSp>
        <p:nvCxnSpPr>
          <p:cNvPr id="27" name="Straight Connector 26"/>
          <p:cNvCxnSpPr/>
          <p:nvPr/>
        </p:nvCxnSpPr>
        <p:spPr>
          <a:xfrm rot="16200000" flipH="1">
            <a:off x="1834729" y="3553508"/>
            <a:ext cx="2351140" cy="117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8918476" y="2594568"/>
            <a:ext cx="557707" cy="557707"/>
            <a:chOff x="8918476" y="2594568"/>
            <a:chExt cx="557707" cy="557707"/>
          </a:xfrm>
        </p:grpSpPr>
        <p:sp>
          <p:nvSpPr>
            <p:cNvPr id="22" name="Teardrop 21"/>
            <p:cNvSpPr/>
            <p:nvPr/>
          </p:nvSpPr>
          <p:spPr>
            <a:xfrm rot="8100000">
              <a:off x="8918476" y="2594568"/>
              <a:ext cx="557707" cy="557707"/>
            </a:xfrm>
            <a:prstGeom prst="teardrop">
              <a:avLst>
                <a:gd name="adj" fmla="val 1316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54" name="Freeform 63"/>
            <p:cNvSpPr>
              <a:spLocks noEditPoints="1"/>
            </p:cNvSpPr>
            <p:nvPr/>
          </p:nvSpPr>
          <p:spPr bwMode="auto">
            <a:xfrm>
              <a:off x="9069096" y="2807207"/>
              <a:ext cx="266552" cy="228475"/>
            </a:xfrm>
            <a:custGeom>
              <a:avLst/>
              <a:gdLst/>
              <a:ahLst/>
              <a:cxnLst>
                <a:cxn ang="0">
                  <a:pos x="15" y="2"/>
                </a:cxn>
                <a:cxn ang="0">
                  <a:pos x="0" y="4"/>
                </a:cxn>
                <a:cxn ang="0">
                  <a:pos x="0" y="62"/>
                </a:cxn>
                <a:cxn ang="0">
                  <a:pos x="9" y="71"/>
                </a:cxn>
                <a:cxn ang="0">
                  <a:pos x="53" y="45"/>
                </a:cxn>
                <a:cxn ang="0">
                  <a:pos x="58" y="31"/>
                </a:cxn>
                <a:cxn ang="0">
                  <a:pos x="307" y="11"/>
                </a:cxn>
                <a:cxn ang="0">
                  <a:pos x="95" y="11"/>
                </a:cxn>
                <a:cxn ang="0">
                  <a:pos x="85" y="27"/>
                </a:cxn>
                <a:cxn ang="0">
                  <a:pos x="85" y="51"/>
                </a:cxn>
                <a:cxn ang="0">
                  <a:pos x="102" y="62"/>
                </a:cxn>
                <a:cxn ang="0">
                  <a:pos x="314" y="60"/>
                </a:cxn>
                <a:cxn ang="0">
                  <a:pos x="323" y="43"/>
                </a:cxn>
                <a:cxn ang="0">
                  <a:pos x="323" y="20"/>
                </a:cxn>
                <a:cxn ang="0">
                  <a:pos x="307" y="11"/>
                </a:cxn>
                <a:cxn ang="0">
                  <a:pos x="53" y="147"/>
                </a:cxn>
                <a:cxn ang="0">
                  <a:pos x="60" y="138"/>
                </a:cxn>
                <a:cxn ang="0">
                  <a:pos x="15" y="112"/>
                </a:cxn>
                <a:cxn ang="0">
                  <a:pos x="4" y="111"/>
                </a:cxn>
                <a:cxn ang="0">
                  <a:pos x="0" y="163"/>
                </a:cxn>
                <a:cxn ang="0">
                  <a:pos x="4" y="172"/>
                </a:cxn>
                <a:cxn ang="0">
                  <a:pos x="15" y="172"/>
                </a:cxn>
                <a:cxn ang="0">
                  <a:pos x="102" y="112"/>
                </a:cxn>
                <a:cxn ang="0">
                  <a:pos x="85" y="123"/>
                </a:cxn>
                <a:cxn ang="0">
                  <a:pos x="85" y="147"/>
                </a:cxn>
                <a:cxn ang="0">
                  <a:pos x="95" y="163"/>
                </a:cxn>
                <a:cxn ang="0">
                  <a:pos x="307" y="163"/>
                </a:cxn>
                <a:cxn ang="0">
                  <a:pos x="323" y="154"/>
                </a:cxn>
                <a:cxn ang="0">
                  <a:pos x="323" y="129"/>
                </a:cxn>
                <a:cxn ang="0">
                  <a:pos x="314" y="114"/>
                </a:cxn>
                <a:cxn ang="0">
                  <a:pos x="53" y="232"/>
                </a:cxn>
                <a:cxn ang="0">
                  <a:pos x="9" y="205"/>
                </a:cxn>
                <a:cxn ang="0">
                  <a:pos x="0" y="214"/>
                </a:cxn>
                <a:cxn ang="0">
                  <a:pos x="0" y="272"/>
                </a:cxn>
                <a:cxn ang="0">
                  <a:pos x="15" y="274"/>
                </a:cxn>
                <a:cxn ang="0">
                  <a:pos x="58" y="245"/>
                </a:cxn>
                <a:cxn ang="0">
                  <a:pos x="53" y="232"/>
                </a:cxn>
                <a:cxn ang="0">
                  <a:pos x="102" y="214"/>
                </a:cxn>
                <a:cxn ang="0">
                  <a:pos x="91" y="219"/>
                </a:cxn>
                <a:cxn ang="0">
                  <a:pos x="85" y="248"/>
                </a:cxn>
                <a:cxn ang="0">
                  <a:pos x="91" y="261"/>
                </a:cxn>
                <a:cxn ang="0">
                  <a:pos x="307" y="266"/>
                </a:cxn>
                <a:cxn ang="0">
                  <a:pos x="319" y="261"/>
                </a:cxn>
                <a:cxn ang="0">
                  <a:pos x="323" y="232"/>
                </a:cxn>
                <a:cxn ang="0">
                  <a:pos x="319" y="219"/>
                </a:cxn>
                <a:cxn ang="0">
                  <a:pos x="307" y="214"/>
                </a:cxn>
              </a:cxnLst>
              <a:rect l="0" t="0" r="r" b="b"/>
              <a:pathLst>
                <a:path w="323" h="275">
                  <a:moveTo>
                    <a:pt x="53" y="27"/>
                  </a:moveTo>
                  <a:lnTo>
                    <a:pt x="15" y="2"/>
                  </a:lnTo>
                  <a:lnTo>
                    <a:pt x="15" y="2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7"/>
                  </a:lnTo>
                  <a:lnTo>
                    <a:pt x="4" y="71"/>
                  </a:lnTo>
                  <a:lnTo>
                    <a:pt x="9" y="71"/>
                  </a:lnTo>
                  <a:lnTo>
                    <a:pt x="15" y="69"/>
                  </a:lnTo>
                  <a:lnTo>
                    <a:pt x="53" y="45"/>
                  </a:lnTo>
                  <a:lnTo>
                    <a:pt x="53" y="45"/>
                  </a:lnTo>
                  <a:lnTo>
                    <a:pt x="58" y="40"/>
                  </a:lnTo>
                  <a:lnTo>
                    <a:pt x="60" y="36"/>
                  </a:lnTo>
                  <a:lnTo>
                    <a:pt x="58" y="31"/>
                  </a:lnTo>
                  <a:lnTo>
                    <a:pt x="53" y="27"/>
                  </a:lnTo>
                  <a:lnTo>
                    <a:pt x="53" y="27"/>
                  </a:lnTo>
                  <a:close/>
                  <a:moveTo>
                    <a:pt x="307" y="11"/>
                  </a:moveTo>
                  <a:lnTo>
                    <a:pt x="102" y="11"/>
                  </a:lnTo>
                  <a:lnTo>
                    <a:pt x="102" y="11"/>
                  </a:lnTo>
                  <a:lnTo>
                    <a:pt x="95" y="11"/>
                  </a:lnTo>
                  <a:lnTo>
                    <a:pt x="91" y="14"/>
                  </a:lnTo>
                  <a:lnTo>
                    <a:pt x="85" y="20"/>
                  </a:lnTo>
                  <a:lnTo>
                    <a:pt x="85" y="27"/>
                  </a:lnTo>
                  <a:lnTo>
                    <a:pt x="85" y="43"/>
                  </a:lnTo>
                  <a:lnTo>
                    <a:pt x="85" y="43"/>
                  </a:lnTo>
                  <a:lnTo>
                    <a:pt x="85" y="51"/>
                  </a:lnTo>
                  <a:lnTo>
                    <a:pt x="91" y="56"/>
                  </a:lnTo>
                  <a:lnTo>
                    <a:pt x="95" y="60"/>
                  </a:lnTo>
                  <a:lnTo>
                    <a:pt x="102" y="62"/>
                  </a:lnTo>
                  <a:lnTo>
                    <a:pt x="307" y="62"/>
                  </a:lnTo>
                  <a:lnTo>
                    <a:pt x="307" y="62"/>
                  </a:lnTo>
                  <a:lnTo>
                    <a:pt x="314" y="60"/>
                  </a:lnTo>
                  <a:lnTo>
                    <a:pt x="319" y="56"/>
                  </a:lnTo>
                  <a:lnTo>
                    <a:pt x="323" y="51"/>
                  </a:lnTo>
                  <a:lnTo>
                    <a:pt x="323" y="43"/>
                  </a:lnTo>
                  <a:lnTo>
                    <a:pt x="323" y="27"/>
                  </a:lnTo>
                  <a:lnTo>
                    <a:pt x="323" y="27"/>
                  </a:lnTo>
                  <a:lnTo>
                    <a:pt x="323" y="20"/>
                  </a:lnTo>
                  <a:lnTo>
                    <a:pt x="319" y="14"/>
                  </a:lnTo>
                  <a:lnTo>
                    <a:pt x="314" y="11"/>
                  </a:lnTo>
                  <a:lnTo>
                    <a:pt x="307" y="11"/>
                  </a:lnTo>
                  <a:lnTo>
                    <a:pt x="307" y="11"/>
                  </a:lnTo>
                  <a:close/>
                  <a:moveTo>
                    <a:pt x="15" y="172"/>
                  </a:moveTo>
                  <a:lnTo>
                    <a:pt x="53" y="147"/>
                  </a:lnTo>
                  <a:lnTo>
                    <a:pt x="53" y="147"/>
                  </a:lnTo>
                  <a:lnTo>
                    <a:pt x="58" y="143"/>
                  </a:lnTo>
                  <a:lnTo>
                    <a:pt x="60" y="138"/>
                  </a:lnTo>
                  <a:lnTo>
                    <a:pt x="58" y="134"/>
                  </a:lnTo>
                  <a:lnTo>
                    <a:pt x="53" y="130"/>
                  </a:lnTo>
                  <a:lnTo>
                    <a:pt x="15" y="112"/>
                  </a:lnTo>
                  <a:lnTo>
                    <a:pt x="15" y="112"/>
                  </a:lnTo>
                  <a:lnTo>
                    <a:pt x="9" y="111"/>
                  </a:lnTo>
                  <a:lnTo>
                    <a:pt x="4" y="111"/>
                  </a:lnTo>
                  <a:lnTo>
                    <a:pt x="0" y="114"/>
                  </a:lnTo>
                  <a:lnTo>
                    <a:pt x="0" y="121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70"/>
                  </a:lnTo>
                  <a:lnTo>
                    <a:pt x="4" y="172"/>
                  </a:lnTo>
                  <a:lnTo>
                    <a:pt x="9" y="174"/>
                  </a:lnTo>
                  <a:lnTo>
                    <a:pt x="15" y="172"/>
                  </a:lnTo>
                  <a:lnTo>
                    <a:pt x="15" y="172"/>
                  </a:lnTo>
                  <a:close/>
                  <a:moveTo>
                    <a:pt x="307" y="112"/>
                  </a:moveTo>
                  <a:lnTo>
                    <a:pt x="102" y="112"/>
                  </a:lnTo>
                  <a:lnTo>
                    <a:pt x="102" y="112"/>
                  </a:lnTo>
                  <a:lnTo>
                    <a:pt x="95" y="114"/>
                  </a:lnTo>
                  <a:lnTo>
                    <a:pt x="91" y="118"/>
                  </a:lnTo>
                  <a:lnTo>
                    <a:pt x="85" y="123"/>
                  </a:lnTo>
                  <a:lnTo>
                    <a:pt x="85" y="129"/>
                  </a:lnTo>
                  <a:lnTo>
                    <a:pt x="85" y="147"/>
                  </a:lnTo>
                  <a:lnTo>
                    <a:pt x="85" y="147"/>
                  </a:lnTo>
                  <a:lnTo>
                    <a:pt x="85" y="154"/>
                  </a:lnTo>
                  <a:lnTo>
                    <a:pt x="91" y="159"/>
                  </a:lnTo>
                  <a:lnTo>
                    <a:pt x="95" y="163"/>
                  </a:lnTo>
                  <a:lnTo>
                    <a:pt x="102" y="163"/>
                  </a:lnTo>
                  <a:lnTo>
                    <a:pt x="307" y="163"/>
                  </a:lnTo>
                  <a:lnTo>
                    <a:pt x="307" y="163"/>
                  </a:lnTo>
                  <a:lnTo>
                    <a:pt x="314" y="163"/>
                  </a:lnTo>
                  <a:lnTo>
                    <a:pt x="319" y="159"/>
                  </a:lnTo>
                  <a:lnTo>
                    <a:pt x="323" y="154"/>
                  </a:lnTo>
                  <a:lnTo>
                    <a:pt x="323" y="147"/>
                  </a:lnTo>
                  <a:lnTo>
                    <a:pt x="323" y="129"/>
                  </a:lnTo>
                  <a:lnTo>
                    <a:pt x="323" y="129"/>
                  </a:lnTo>
                  <a:lnTo>
                    <a:pt x="323" y="123"/>
                  </a:lnTo>
                  <a:lnTo>
                    <a:pt x="319" y="118"/>
                  </a:lnTo>
                  <a:lnTo>
                    <a:pt x="314" y="114"/>
                  </a:lnTo>
                  <a:lnTo>
                    <a:pt x="307" y="112"/>
                  </a:lnTo>
                  <a:lnTo>
                    <a:pt x="307" y="112"/>
                  </a:lnTo>
                  <a:close/>
                  <a:moveTo>
                    <a:pt x="53" y="232"/>
                  </a:moveTo>
                  <a:lnTo>
                    <a:pt x="15" y="207"/>
                  </a:lnTo>
                  <a:lnTo>
                    <a:pt x="15" y="207"/>
                  </a:lnTo>
                  <a:lnTo>
                    <a:pt x="9" y="205"/>
                  </a:lnTo>
                  <a:lnTo>
                    <a:pt x="4" y="205"/>
                  </a:lnTo>
                  <a:lnTo>
                    <a:pt x="0" y="208"/>
                  </a:lnTo>
                  <a:lnTo>
                    <a:pt x="0" y="214"/>
                  </a:lnTo>
                  <a:lnTo>
                    <a:pt x="0" y="266"/>
                  </a:lnTo>
                  <a:lnTo>
                    <a:pt x="0" y="266"/>
                  </a:lnTo>
                  <a:lnTo>
                    <a:pt x="0" y="272"/>
                  </a:lnTo>
                  <a:lnTo>
                    <a:pt x="4" y="275"/>
                  </a:lnTo>
                  <a:lnTo>
                    <a:pt x="9" y="275"/>
                  </a:lnTo>
                  <a:lnTo>
                    <a:pt x="15" y="274"/>
                  </a:lnTo>
                  <a:lnTo>
                    <a:pt x="53" y="250"/>
                  </a:lnTo>
                  <a:lnTo>
                    <a:pt x="53" y="250"/>
                  </a:lnTo>
                  <a:lnTo>
                    <a:pt x="58" y="245"/>
                  </a:lnTo>
                  <a:lnTo>
                    <a:pt x="60" y="241"/>
                  </a:lnTo>
                  <a:lnTo>
                    <a:pt x="58" y="236"/>
                  </a:lnTo>
                  <a:lnTo>
                    <a:pt x="53" y="232"/>
                  </a:lnTo>
                  <a:lnTo>
                    <a:pt x="53" y="232"/>
                  </a:lnTo>
                  <a:close/>
                  <a:moveTo>
                    <a:pt x="307" y="214"/>
                  </a:moveTo>
                  <a:lnTo>
                    <a:pt x="102" y="214"/>
                  </a:lnTo>
                  <a:lnTo>
                    <a:pt x="102" y="214"/>
                  </a:lnTo>
                  <a:lnTo>
                    <a:pt x="95" y="216"/>
                  </a:lnTo>
                  <a:lnTo>
                    <a:pt x="91" y="219"/>
                  </a:lnTo>
                  <a:lnTo>
                    <a:pt x="85" y="225"/>
                  </a:lnTo>
                  <a:lnTo>
                    <a:pt x="85" y="232"/>
                  </a:lnTo>
                  <a:lnTo>
                    <a:pt x="85" y="248"/>
                  </a:lnTo>
                  <a:lnTo>
                    <a:pt x="85" y="248"/>
                  </a:lnTo>
                  <a:lnTo>
                    <a:pt x="85" y="256"/>
                  </a:lnTo>
                  <a:lnTo>
                    <a:pt x="91" y="261"/>
                  </a:lnTo>
                  <a:lnTo>
                    <a:pt x="95" y="265"/>
                  </a:lnTo>
                  <a:lnTo>
                    <a:pt x="102" y="266"/>
                  </a:lnTo>
                  <a:lnTo>
                    <a:pt x="307" y="266"/>
                  </a:lnTo>
                  <a:lnTo>
                    <a:pt x="307" y="266"/>
                  </a:lnTo>
                  <a:lnTo>
                    <a:pt x="314" y="265"/>
                  </a:lnTo>
                  <a:lnTo>
                    <a:pt x="319" y="261"/>
                  </a:lnTo>
                  <a:lnTo>
                    <a:pt x="323" y="256"/>
                  </a:lnTo>
                  <a:lnTo>
                    <a:pt x="323" y="248"/>
                  </a:lnTo>
                  <a:lnTo>
                    <a:pt x="323" y="232"/>
                  </a:lnTo>
                  <a:lnTo>
                    <a:pt x="323" y="232"/>
                  </a:lnTo>
                  <a:lnTo>
                    <a:pt x="323" y="225"/>
                  </a:lnTo>
                  <a:lnTo>
                    <a:pt x="319" y="219"/>
                  </a:lnTo>
                  <a:lnTo>
                    <a:pt x="314" y="216"/>
                  </a:lnTo>
                  <a:lnTo>
                    <a:pt x="307" y="214"/>
                  </a:lnTo>
                  <a:lnTo>
                    <a:pt x="307" y="2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17" name="Oval 16"/>
          <p:cNvSpPr/>
          <p:nvPr/>
        </p:nvSpPr>
        <p:spPr>
          <a:xfrm>
            <a:off x="6962525" y="4735415"/>
            <a:ext cx="277608" cy="27760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16200000" flipH="1">
            <a:off x="5930508" y="3553508"/>
            <a:ext cx="2351140" cy="117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7"/>
          <p:cNvGrpSpPr/>
          <p:nvPr/>
        </p:nvGrpSpPr>
        <p:grpSpPr>
          <a:xfrm>
            <a:off x="7162800" y="2288554"/>
            <a:ext cx="1814151" cy="593528"/>
            <a:chOff x="5429256" y="2214560"/>
            <a:chExt cx="1360613" cy="445147"/>
          </a:xfrm>
        </p:grpSpPr>
        <p:sp>
          <p:nvSpPr>
            <p:cNvPr id="50" name="Rectangle 49"/>
            <p:cNvSpPr/>
            <p:nvPr/>
          </p:nvSpPr>
          <p:spPr>
            <a:xfrm>
              <a:off x="5429256" y="2428874"/>
              <a:ext cx="1143000" cy="2308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ms-MY" sz="1400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PhD Nguyen Vu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429256" y="2214560"/>
              <a:ext cx="1360613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latin typeface="Open Sans" pitchFamily="34" charset="0"/>
                  <a:ea typeface="Open Sans" pitchFamily="34" charset="0"/>
                  <a:cs typeface="Open Sans" pitchFamily="34" charset="0"/>
                </a:rPr>
                <a:t>Technical Architect</a:t>
              </a:r>
              <a:endParaRPr lang="en-US" sz="1400" b="1" dirty="0"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759106" y="2642592"/>
            <a:ext cx="557706" cy="557707"/>
            <a:chOff x="4759106" y="2642592"/>
            <a:chExt cx="557706" cy="557707"/>
          </a:xfrm>
        </p:grpSpPr>
        <p:sp>
          <p:nvSpPr>
            <p:cNvPr id="34" name="Teardrop 33"/>
            <p:cNvSpPr/>
            <p:nvPr/>
          </p:nvSpPr>
          <p:spPr>
            <a:xfrm rot="8100000">
              <a:off x="4759106" y="2642592"/>
              <a:ext cx="557706" cy="557707"/>
            </a:xfrm>
            <a:prstGeom prst="teardrop">
              <a:avLst>
                <a:gd name="adj" fmla="val 1316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55" name="Freeform 100"/>
            <p:cNvSpPr>
              <a:spLocks/>
            </p:cNvSpPr>
            <p:nvPr/>
          </p:nvSpPr>
          <p:spPr bwMode="auto">
            <a:xfrm>
              <a:off x="4909520" y="2815919"/>
              <a:ext cx="235099" cy="264899"/>
            </a:xfrm>
            <a:custGeom>
              <a:avLst/>
              <a:gdLst/>
              <a:ahLst/>
              <a:cxnLst>
                <a:cxn ang="0">
                  <a:pos x="230" y="212"/>
                </a:cxn>
                <a:cxn ang="0">
                  <a:pos x="212" y="216"/>
                </a:cxn>
                <a:cxn ang="0">
                  <a:pos x="197" y="223"/>
                </a:cxn>
                <a:cxn ang="0">
                  <a:pos x="105" y="169"/>
                </a:cxn>
                <a:cxn ang="0">
                  <a:pos x="105" y="160"/>
                </a:cxn>
                <a:cxn ang="0">
                  <a:pos x="197" y="96"/>
                </a:cxn>
                <a:cxn ang="0">
                  <a:pos x="204" y="100"/>
                </a:cxn>
                <a:cxn ang="0">
                  <a:pos x="221" y="105"/>
                </a:cxn>
                <a:cxn ang="0">
                  <a:pos x="230" y="107"/>
                </a:cxn>
                <a:cxn ang="0">
                  <a:pos x="250" y="102"/>
                </a:cxn>
                <a:cxn ang="0">
                  <a:pos x="266" y="91"/>
                </a:cxn>
                <a:cxn ang="0">
                  <a:pos x="277" y="75"/>
                </a:cxn>
                <a:cxn ang="0">
                  <a:pos x="282" y="53"/>
                </a:cxn>
                <a:cxn ang="0">
                  <a:pos x="281" y="44"/>
                </a:cxn>
                <a:cxn ang="0">
                  <a:pos x="273" y="24"/>
                </a:cxn>
                <a:cxn ang="0">
                  <a:pos x="259" y="9"/>
                </a:cxn>
                <a:cxn ang="0">
                  <a:pos x="239" y="2"/>
                </a:cxn>
                <a:cxn ang="0">
                  <a:pos x="230" y="0"/>
                </a:cxn>
                <a:cxn ang="0">
                  <a:pos x="208" y="4"/>
                </a:cxn>
                <a:cxn ang="0">
                  <a:pos x="192" y="17"/>
                </a:cxn>
                <a:cxn ang="0">
                  <a:pos x="181" y="33"/>
                </a:cxn>
                <a:cxn ang="0">
                  <a:pos x="175" y="53"/>
                </a:cxn>
                <a:cxn ang="0">
                  <a:pos x="177" y="62"/>
                </a:cxn>
                <a:cxn ang="0">
                  <a:pos x="85" y="118"/>
                </a:cxn>
                <a:cxn ang="0">
                  <a:pos x="68" y="109"/>
                </a:cxn>
                <a:cxn ang="0">
                  <a:pos x="52" y="107"/>
                </a:cxn>
                <a:cxn ang="0">
                  <a:pos x="41" y="107"/>
                </a:cxn>
                <a:cxn ang="0">
                  <a:pos x="23" y="116"/>
                </a:cxn>
                <a:cxn ang="0">
                  <a:pos x="9" y="131"/>
                </a:cxn>
                <a:cxn ang="0">
                  <a:pos x="0" y="149"/>
                </a:cxn>
                <a:cxn ang="0">
                  <a:pos x="0" y="160"/>
                </a:cxn>
                <a:cxn ang="0">
                  <a:pos x="3" y="180"/>
                </a:cxn>
                <a:cxn ang="0">
                  <a:pos x="14" y="198"/>
                </a:cxn>
                <a:cxn ang="0">
                  <a:pos x="30" y="209"/>
                </a:cxn>
                <a:cxn ang="0">
                  <a:pos x="52" y="212"/>
                </a:cxn>
                <a:cxn ang="0">
                  <a:pos x="61" y="212"/>
                </a:cxn>
                <a:cxn ang="0">
                  <a:pos x="78" y="207"/>
                </a:cxn>
                <a:cxn ang="0">
                  <a:pos x="177" y="258"/>
                </a:cxn>
                <a:cxn ang="0">
                  <a:pos x="175" y="267"/>
                </a:cxn>
                <a:cxn ang="0">
                  <a:pos x="177" y="278"/>
                </a:cxn>
                <a:cxn ang="0">
                  <a:pos x="184" y="296"/>
                </a:cxn>
                <a:cxn ang="0">
                  <a:pos x="199" y="310"/>
                </a:cxn>
                <a:cxn ang="0">
                  <a:pos x="219" y="318"/>
                </a:cxn>
                <a:cxn ang="0">
                  <a:pos x="230" y="319"/>
                </a:cxn>
                <a:cxn ang="0">
                  <a:pos x="250" y="316"/>
                </a:cxn>
                <a:cxn ang="0">
                  <a:pos x="266" y="303"/>
                </a:cxn>
                <a:cxn ang="0">
                  <a:pos x="277" y="287"/>
                </a:cxn>
                <a:cxn ang="0">
                  <a:pos x="282" y="267"/>
                </a:cxn>
                <a:cxn ang="0">
                  <a:pos x="281" y="256"/>
                </a:cxn>
                <a:cxn ang="0">
                  <a:pos x="273" y="236"/>
                </a:cxn>
                <a:cxn ang="0">
                  <a:pos x="259" y="221"/>
                </a:cxn>
                <a:cxn ang="0">
                  <a:pos x="239" y="214"/>
                </a:cxn>
                <a:cxn ang="0">
                  <a:pos x="230" y="212"/>
                </a:cxn>
              </a:cxnLst>
              <a:rect l="0" t="0" r="r" b="b"/>
              <a:pathLst>
                <a:path w="282" h="319">
                  <a:moveTo>
                    <a:pt x="230" y="212"/>
                  </a:moveTo>
                  <a:lnTo>
                    <a:pt x="230" y="212"/>
                  </a:lnTo>
                  <a:lnTo>
                    <a:pt x="221" y="214"/>
                  </a:lnTo>
                  <a:lnTo>
                    <a:pt x="212" y="216"/>
                  </a:lnTo>
                  <a:lnTo>
                    <a:pt x="204" y="220"/>
                  </a:lnTo>
                  <a:lnTo>
                    <a:pt x="197" y="223"/>
                  </a:lnTo>
                  <a:lnTo>
                    <a:pt x="105" y="169"/>
                  </a:lnTo>
                  <a:lnTo>
                    <a:pt x="105" y="169"/>
                  </a:lnTo>
                  <a:lnTo>
                    <a:pt x="105" y="160"/>
                  </a:lnTo>
                  <a:lnTo>
                    <a:pt x="105" y="160"/>
                  </a:lnTo>
                  <a:lnTo>
                    <a:pt x="105" y="151"/>
                  </a:lnTo>
                  <a:lnTo>
                    <a:pt x="197" y="96"/>
                  </a:lnTo>
                  <a:lnTo>
                    <a:pt x="197" y="96"/>
                  </a:lnTo>
                  <a:lnTo>
                    <a:pt x="204" y="100"/>
                  </a:lnTo>
                  <a:lnTo>
                    <a:pt x="212" y="104"/>
                  </a:lnTo>
                  <a:lnTo>
                    <a:pt x="221" y="105"/>
                  </a:lnTo>
                  <a:lnTo>
                    <a:pt x="230" y="107"/>
                  </a:lnTo>
                  <a:lnTo>
                    <a:pt x="230" y="107"/>
                  </a:lnTo>
                  <a:lnTo>
                    <a:pt x="239" y="105"/>
                  </a:lnTo>
                  <a:lnTo>
                    <a:pt x="250" y="102"/>
                  </a:lnTo>
                  <a:lnTo>
                    <a:pt x="259" y="98"/>
                  </a:lnTo>
                  <a:lnTo>
                    <a:pt x="266" y="91"/>
                  </a:lnTo>
                  <a:lnTo>
                    <a:pt x="273" y="84"/>
                  </a:lnTo>
                  <a:lnTo>
                    <a:pt x="277" y="75"/>
                  </a:lnTo>
                  <a:lnTo>
                    <a:pt x="281" y="64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281" y="44"/>
                  </a:lnTo>
                  <a:lnTo>
                    <a:pt x="277" y="33"/>
                  </a:lnTo>
                  <a:lnTo>
                    <a:pt x="273" y="24"/>
                  </a:lnTo>
                  <a:lnTo>
                    <a:pt x="266" y="17"/>
                  </a:lnTo>
                  <a:lnTo>
                    <a:pt x="259" y="9"/>
                  </a:lnTo>
                  <a:lnTo>
                    <a:pt x="250" y="4"/>
                  </a:lnTo>
                  <a:lnTo>
                    <a:pt x="239" y="2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19" y="2"/>
                  </a:lnTo>
                  <a:lnTo>
                    <a:pt x="208" y="4"/>
                  </a:lnTo>
                  <a:lnTo>
                    <a:pt x="199" y="9"/>
                  </a:lnTo>
                  <a:lnTo>
                    <a:pt x="192" y="17"/>
                  </a:lnTo>
                  <a:lnTo>
                    <a:pt x="184" y="24"/>
                  </a:lnTo>
                  <a:lnTo>
                    <a:pt x="181" y="33"/>
                  </a:lnTo>
                  <a:lnTo>
                    <a:pt x="177" y="44"/>
                  </a:lnTo>
                  <a:lnTo>
                    <a:pt x="175" y="53"/>
                  </a:lnTo>
                  <a:lnTo>
                    <a:pt x="175" y="53"/>
                  </a:lnTo>
                  <a:lnTo>
                    <a:pt x="177" y="62"/>
                  </a:lnTo>
                  <a:lnTo>
                    <a:pt x="85" y="118"/>
                  </a:lnTo>
                  <a:lnTo>
                    <a:pt x="85" y="118"/>
                  </a:lnTo>
                  <a:lnTo>
                    <a:pt x="78" y="113"/>
                  </a:lnTo>
                  <a:lnTo>
                    <a:pt x="68" y="109"/>
                  </a:lnTo>
                  <a:lnTo>
                    <a:pt x="61" y="107"/>
                  </a:lnTo>
                  <a:lnTo>
                    <a:pt x="52" y="107"/>
                  </a:lnTo>
                  <a:lnTo>
                    <a:pt x="52" y="107"/>
                  </a:lnTo>
                  <a:lnTo>
                    <a:pt x="41" y="107"/>
                  </a:lnTo>
                  <a:lnTo>
                    <a:pt x="30" y="111"/>
                  </a:lnTo>
                  <a:lnTo>
                    <a:pt x="23" y="116"/>
                  </a:lnTo>
                  <a:lnTo>
                    <a:pt x="14" y="122"/>
                  </a:lnTo>
                  <a:lnTo>
                    <a:pt x="9" y="131"/>
                  </a:lnTo>
                  <a:lnTo>
                    <a:pt x="3" y="140"/>
                  </a:lnTo>
                  <a:lnTo>
                    <a:pt x="0" y="149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71"/>
                  </a:lnTo>
                  <a:lnTo>
                    <a:pt x="3" y="180"/>
                  </a:lnTo>
                  <a:lnTo>
                    <a:pt x="9" y="189"/>
                  </a:lnTo>
                  <a:lnTo>
                    <a:pt x="14" y="198"/>
                  </a:lnTo>
                  <a:lnTo>
                    <a:pt x="23" y="203"/>
                  </a:lnTo>
                  <a:lnTo>
                    <a:pt x="30" y="209"/>
                  </a:lnTo>
                  <a:lnTo>
                    <a:pt x="41" y="212"/>
                  </a:lnTo>
                  <a:lnTo>
                    <a:pt x="52" y="212"/>
                  </a:lnTo>
                  <a:lnTo>
                    <a:pt x="52" y="212"/>
                  </a:lnTo>
                  <a:lnTo>
                    <a:pt x="61" y="212"/>
                  </a:lnTo>
                  <a:lnTo>
                    <a:pt x="68" y="211"/>
                  </a:lnTo>
                  <a:lnTo>
                    <a:pt x="78" y="207"/>
                  </a:lnTo>
                  <a:lnTo>
                    <a:pt x="85" y="202"/>
                  </a:lnTo>
                  <a:lnTo>
                    <a:pt x="177" y="258"/>
                  </a:lnTo>
                  <a:lnTo>
                    <a:pt x="177" y="258"/>
                  </a:lnTo>
                  <a:lnTo>
                    <a:pt x="175" y="267"/>
                  </a:lnTo>
                  <a:lnTo>
                    <a:pt x="175" y="267"/>
                  </a:lnTo>
                  <a:lnTo>
                    <a:pt x="177" y="278"/>
                  </a:lnTo>
                  <a:lnTo>
                    <a:pt x="181" y="287"/>
                  </a:lnTo>
                  <a:lnTo>
                    <a:pt x="184" y="296"/>
                  </a:lnTo>
                  <a:lnTo>
                    <a:pt x="192" y="303"/>
                  </a:lnTo>
                  <a:lnTo>
                    <a:pt x="199" y="310"/>
                  </a:lnTo>
                  <a:lnTo>
                    <a:pt x="208" y="316"/>
                  </a:lnTo>
                  <a:lnTo>
                    <a:pt x="219" y="318"/>
                  </a:lnTo>
                  <a:lnTo>
                    <a:pt x="230" y="319"/>
                  </a:lnTo>
                  <a:lnTo>
                    <a:pt x="230" y="319"/>
                  </a:lnTo>
                  <a:lnTo>
                    <a:pt x="239" y="318"/>
                  </a:lnTo>
                  <a:lnTo>
                    <a:pt x="250" y="316"/>
                  </a:lnTo>
                  <a:lnTo>
                    <a:pt x="259" y="310"/>
                  </a:lnTo>
                  <a:lnTo>
                    <a:pt x="266" y="303"/>
                  </a:lnTo>
                  <a:lnTo>
                    <a:pt x="273" y="296"/>
                  </a:lnTo>
                  <a:lnTo>
                    <a:pt x="277" y="287"/>
                  </a:lnTo>
                  <a:lnTo>
                    <a:pt x="281" y="278"/>
                  </a:lnTo>
                  <a:lnTo>
                    <a:pt x="282" y="267"/>
                  </a:lnTo>
                  <a:lnTo>
                    <a:pt x="282" y="267"/>
                  </a:lnTo>
                  <a:lnTo>
                    <a:pt x="281" y="256"/>
                  </a:lnTo>
                  <a:lnTo>
                    <a:pt x="277" y="245"/>
                  </a:lnTo>
                  <a:lnTo>
                    <a:pt x="273" y="236"/>
                  </a:lnTo>
                  <a:lnTo>
                    <a:pt x="266" y="229"/>
                  </a:lnTo>
                  <a:lnTo>
                    <a:pt x="259" y="221"/>
                  </a:lnTo>
                  <a:lnTo>
                    <a:pt x="250" y="218"/>
                  </a:lnTo>
                  <a:lnTo>
                    <a:pt x="239" y="214"/>
                  </a:lnTo>
                  <a:lnTo>
                    <a:pt x="230" y="212"/>
                  </a:lnTo>
                  <a:lnTo>
                    <a:pt x="230" y="21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4867011" y="4735415"/>
            <a:ext cx="277608" cy="27760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4386620" y="4114764"/>
            <a:ext cx="1238259" cy="2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65"/>
          <p:cNvGrpSpPr/>
          <p:nvPr/>
        </p:nvGrpSpPr>
        <p:grpSpPr>
          <a:xfrm>
            <a:off x="5099944" y="3336324"/>
            <a:ext cx="1997663" cy="808973"/>
            <a:chOff x="3786182" y="3000378"/>
            <a:chExt cx="1498247" cy="606729"/>
          </a:xfrm>
        </p:grpSpPr>
        <p:sp>
          <p:nvSpPr>
            <p:cNvPr id="48" name="Rectangle 47"/>
            <p:cNvSpPr/>
            <p:nvPr/>
          </p:nvSpPr>
          <p:spPr>
            <a:xfrm>
              <a:off x="3786182" y="3214692"/>
              <a:ext cx="1000132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ms-MY" sz="1400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Ngoc Tan Do</a:t>
              </a:r>
              <a:br>
                <a:rPr lang="ms-MY" sz="1400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</a:br>
              <a:r>
                <a:rPr lang="ms-MY" sz="1400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RD Engineer</a:t>
              </a:r>
              <a:endParaRPr lang="ms-MY" sz="1400" dirty="0"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786182" y="3000378"/>
              <a:ext cx="1498247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latin typeface="Open Sans" pitchFamily="34" charset="0"/>
                  <a:ea typeface="Open Sans" pitchFamily="34" charset="0"/>
                  <a:cs typeface="Open Sans" pitchFamily="34" charset="0"/>
                </a:rPr>
                <a:t>Thread Programming</a:t>
              </a:r>
              <a:endParaRPr lang="en-US" sz="1400" b="1" dirty="0"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822028" y="1519298"/>
            <a:ext cx="557707" cy="557707"/>
            <a:chOff x="6822028" y="1519298"/>
            <a:chExt cx="557707" cy="557707"/>
          </a:xfrm>
        </p:grpSpPr>
        <p:sp>
          <p:nvSpPr>
            <p:cNvPr id="38" name="Teardrop 37"/>
            <p:cNvSpPr/>
            <p:nvPr/>
          </p:nvSpPr>
          <p:spPr>
            <a:xfrm rot="8100000">
              <a:off x="6822028" y="1519298"/>
              <a:ext cx="557707" cy="557707"/>
            </a:xfrm>
            <a:prstGeom prst="teardrop">
              <a:avLst>
                <a:gd name="adj" fmla="val 13161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56" name="Freeform 103"/>
            <p:cNvSpPr>
              <a:spLocks/>
            </p:cNvSpPr>
            <p:nvPr/>
          </p:nvSpPr>
          <p:spPr bwMode="auto">
            <a:xfrm>
              <a:off x="7007376" y="1724240"/>
              <a:ext cx="250000" cy="221853"/>
            </a:xfrm>
            <a:custGeom>
              <a:avLst/>
              <a:gdLst/>
              <a:ahLst/>
              <a:cxnLst>
                <a:cxn ang="0">
                  <a:pos x="300" y="79"/>
                </a:cxn>
                <a:cxn ang="0">
                  <a:pos x="220" y="1"/>
                </a:cxn>
                <a:cxn ang="0">
                  <a:pos x="220" y="1"/>
                </a:cxn>
                <a:cxn ang="0">
                  <a:pos x="218" y="0"/>
                </a:cxn>
                <a:cxn ang="0">
                  <a:pos x="218" y="0"/>
                </a:cxn>
                <a:cxn ang="0">
                  <a:pos x="216" y="3"/>
                </a:cxn>
                <a:cxn ang="0">
                  <a:pos x="216" y="47"/>
                </a:cxn>
                <a:cxn ang="0">
                  <a:pos x="216" y="47"/>
                </a:cxn>
                <a:cxn ang="0">
                  <a:pos x="200" y="49"/>
                </a:cxn>
                <a:cxn ang="0">
                  <a:pos x="185" y="50"/>
                </a:cxn>
                <a:cxn ang="0">
                  <a:pos x="155" y="56"/>
                </a:cxn>
                <a:cxn ang="0">
                  <a:pos x="127" y="67"/>
                </a:cxn>
                <a:cxn ang="0">
                  <a:pos x="102" y="81"/>
                </a:cxn>
                <a:cxn ang="0">
                  <a:pos x="102" y="81"/>
                </a:cxn>
                <a:cxn ang="0">
                  <a:pos x="87" y="90"/>
                </a:cxn>
                <a:cxn ang="0">
                  <a:pos x="75" y="101"/>
                </a:cxn>
                <a:cxn ang="0">
                  <a:pos x="62" y="114"/>
                </a:cxn>
                <a:cxn ang="0">
                  <a:pos x="49" y="127"/>
                </a:cxn>
                <a:cxn ang="0">
                  <a:pos x="49" y="127"/>
                </a:cxn>
                <a:cxn ang="0">
                  <a:pos x="39" y="141"/>
                </a:cxn>
                <a:cxn ang="0">
                  <a:pos x="29" y="157"/>
                </a:cxn>
                <a:cxn ang="0">
                  <a:pos x="20" y="172"/>
                </a:cxn>
                <a:cxn ang="0">
                  <a:pos x="15" y="190"/>
                </a:cxn>
                <a:cxn ang="0">
                  <a:pos x="10" y="206"/>
                </a:cxn>
                <a:cxn ang="0">
                  <a:pos x="4" y="224"/>
                </a:cxn>
                <a:cxn ang="0">
                  <a:pos x="2" y="244"/>
                </a:cxn>
                <a:cxn ang="0">
                  <a:pos x="0" y="263"/>
                </a:cxn>
                <a:cxn ang="0">
                  <a:pos x="0" y="263"/>
                </a:cxn>
                <a:cxn ang="0">
                  <a:pos x="2" y="266"/>
                </a:cxn>
                <a:cxn ang="0">
                  <a:pos x="4" y="266"/>
                </a:cxn>
                <a:cxn ang="0">
                  <a:pos x="64" y="266"/>
                </a:cxn>
                <a:cxn ang="0">
                  <a:pos x="64" y="266"/>
                </a:cxn>
                <a:cxn ang="0">
                  <a:pos x="66" y="266"/>
                </a:cxn>
                <a:cxn ang="0">
                  <a:pos x="66" y="266"/>
                </a:cxn>
                <a:cxn ang="0">
                  <a:pos x="66" y="263"/>
                </a:cxn>
                <a:cxn ang="0">
                  <a:pos x="66" y="263"/>
                </a:cxn>
                <a:cxn ang="0">
                  <a:pos x="68" y="250"/>
                </a:cxn>
                <a:cxn ang="0">
                  <a:pos x="69" y="237"/>
                </a:cxn>
                <a:cxn ang="0">
                  <a:pos x="71" y="223"/>
                </a:cxn>
                <a:cxn ang="0">
                  <a:pos x="77" y="212"/>
                </a:cxn>
                <a:cxn ang="0">
                  <a:pos x="80" y="199"/>
                </a:cxn>
                <a:cxn ang="0">
                  <a:pos x="87" y="188"/>
                </a:cxn>
                <a:cxn ang="0">
                  <a:pos x="102" y="166"/>
                </a:cxn>
                <a:cxn ang="0">
                  <a:pos x="102" y="166"/>
                </a:cxn>
                <a:cxn ang="0">
                  <a:pos x="113" y="154"/>
                </a:cxn>
                <a:cxn ang="0">
                  <a:pos x="126" y="145"/>
                </a:cxn>
                <a:cxn ang="0">
                  <a:pos x="138" y="134"/>
                </a:cxn>
                <a:cxn ang="0">
                  <a:pos x="153" y="127"/>
                </a:cxn>
                <a:cxn ang="0">
                  <a:pos x="153" y="127"/>
                </a:cxn>
                <a:cxn ang="0">
                  <a:pos x="167" y="121"/>
                </a:cxn>
                <a:cxn ang="0">
                  <a:pos x="184" y="116"/>
                </a:cxn>
                <a:cxn ang="0">
                  <a:pos x="198" y="114"/>
                </a:cxn>
                <a:cxn ang="0">
                  <a:pos x="216" y="112"/>
                </a:cxn>
                <a:cxn ang="0">
                  <a:pos x="216" y="161"/>
                </a:cxn>
                <a:cxn ang="0">
                  <a:pos x="216" y="161"/>
                </a:cxn>
                <a:cxn ang="0">
                  <a:pos x="218" y="165"/>
                </a:cxn>
                <a:cxn ang="0">
                  <a:pos x="218" y="165"/>
                </a:cxn>
                <a:cxn ang="0">
                  <a:pos x="220" y="165"/>
                </a:cxn>
                <a:cxn ang="0">
                  <a:pos x="300" y="85"/>
                </a:cxn>
                <a:cxn ang="0">
                  <a:pos x="300" y="85"/>
                </a:cxn>
                <a:cxn ang="0">
                  <a:pos x="301" y="83"/>
                </a:cxn>
                <a:cxn ang="0">
                  <a:pos x="300" y="79"/>
                </a:cxn>
                <a:cxn ang="0">
                  <a:pos x="300" y="79"/>
                </a:cxn>
              </a:cxnLst>
              <a:rect l="0" t="0" r="r" b="b"/>
              <a:pathLst>
                <a:path w="301" h="266">
                  <a:moveTo>
                    <a:pt x="300" y="79"/>
                  </a:moveTo>
                  <a:lnTo>
                    <a:pt x="220" y="1"/>
                  </a:lnTo>
                  <a:lnTo>
                    <a:pt x="220" y="1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16" y="3"/>
                  </a:lnTo>
                  <a:lnTo>
                    <a:pt x="216" y="47"/>
                  </a:lnTo>
                  <a:lnTo>
                    <a:pt x="216" y="47"/>
                  </a:lnTo>
                  <a:lnTo>
                    <a:pt x="200" y="49"/>
                  </a:lnTo>
                  <a:lnTo>
                    <a:pt x="185" y="50"/>
                  </a:lnTo>
                  <a:lnTo>
                    <a:pt x="155" y="56"/>
                  </a:lnTo>
                  <a:lnTo>
                    <a:pt x="127" y="67"/>
                  </a:lnTo>
                  <a:lnTo>
                    <a:pt x="102" y="81"/>
                  </a:lnTo>
                  <a:lnTo>
                    <a:pt x="102" y="81"/>
                  </a:lnTo>
                  <a:lnTo>
                    <a:pt x="87" y="90"/>
                  </a:lnTo>
                  <a:lnTo>
                    <a:pt x="75" y="101"/>
                  </a:lnTo>
                  <a:lnTo>
                    <a:pt x="62" y="114"/>
                  </a:lnTo>
                  <a:lnTo>
                    <a:pt x="49" y="127"/>
                  </a:lnTo>
                  <a:lnTo>
                    <a:pt x="49" y="127"/>
                  </a:lnTo>
                  <a:lnTo>
                    <a:pt x="39" y="141"/>
                  </a:lnTo>
                  <a:lnTo>
                    <a:pt x="29" y="157"/>
                  </a:lnTo>
                  <a:lnTo>
                    <a:pt x="20" y="172"/>
                  </a:lnTo>
                  <a:lnTo>
                    <a:pt x="15" y="190"/>
                  </a:lnTo>
                  <a:lnTo>
                    <a:pt x="10" y="206"/>
                  </a:lnTo>
                  <a:lnTo>
                    <a:pt x="4" y="224"/>
                  </a:lnTo>
                  <a:lnTo>
                    <a:pt x="2" y="244"/>
                  </a:lnTo>
                  <a:lnTo>
                    <a:pt x="0" y="263"/>
                  </a:lnTo>
                  <a:lnTo>
                    <a:pt x="0" y="263"/>
                  </a:lnTo>
                  <a:lnTo>
                    <a:pt x="2" y="266"/>
                  </a:lnTo>
                  <a:lnTo>
                    <a:pt x="4" y="266"/>
                  </a:lnTo>
                  <a:lnTo>
                    <a:pt x="64" y="266"/>
                  </a:lnTo>
                  <a:lnTo>
                    <a:pt x="64" y="266"/>
                  </a:lnTo>
                  <a:lnTo>
                    <a:pt x="66" y="266"/>
                  </a:lnTo>
                  <a:lnTo>
                    <a:pt x="66" y="266"/>
                  </a:lnTo>
                  <a:lnTo>
                    <a:pt x="66" y="263"/>
                  </a:lnTo>
                  <a:lnTo>
                    <a:pt x="66" y="263"/>
                  </a:lnTo>
                  <a:lnTo>
                    <a:pt x="68" y="250"/>
                  </a:lnTo>
                  <a:lnTo>
                    <a:pt x="69" y="237"/>
                  </a:lnTo>
                  <a:lnTo>
                    <a:pt x="71" y="223"/>
                  </a:lnTo>
                  <a:lnTo>
                    <a:pt x="77" y="212"/>
                  </a:lnTo>
                  <a:lnTo>
                    <a:pt x="80" y="199"/>
                  </a:lnTo>
                  <a:lnTo>
                    <a:pt x="87" y="188"/>
                  </a:lnTo>
                  <a:lnTo>
                    <a:pt x="102" y="166"/>
                  </a:lnTo>
                  <a:lnTo>
                    <a:pt x="102" y="166"/>
                  </a:lnTo>
                  <a:lnTo>
                    <a:pt x="113" y="154"/>
                  </a:lnTo>
                  <a:lnTo>
                    <a:pt x="126" y="145"/>
                  </a:lnTo>
                  <a:lnTo>
                    <a:pt x="138" y="134"/>
                  </a:lnTo>
                  <a:lnTo>
                    <a:pt x="153" y="127"/>
                  </a:lnTo>
                  <a:lnTo>
                    <a:pt x="153" y="127"/>
                  </a:lnTo>
                  <a:lnTo>
                    <a:pt x="167" y="121"/>
                  </a:lnTo>
                  <a:lnTo>
                    <a:pt x="184" y="116"/>
                  </a:lnTo>
                  <a:lnTo>
                    <a:pt x="198" y="114"/>
                  </a:lnTo>
                  <a:lnTo>
                    <a:pt x="216" y="112"/>
                  </a:lnTo>
                  <a:lnTo>
                    <a:pt x="216" y="161"/>
                  </a:lnTo>
                  <a:lnTo>
                    <a:pt x="216" y="161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20" y="165"/>
                  </a:lnTo>
                  <a:lnTo>
                    <a:pt x="300" y="85"/>
                  </a:lnTo>
                  <a:lnTo>
                    <a:pt x="300" y="85"/>
                  </a:lnTo>
                  <a:lnTo>
                    <a:pt x="301" y="83"/>
                  </a:lnTo>
                  <a:lnTo>
                    <a:pt x="300" y="79"/>
                  </a:lnTo>
                  <a:lnTo>
                    <a:pt x="300" y="7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19" name="Oval 18"/>
          <p:cNvSpPr/>
          <p:nvPr/>
        </p:nvSpPr>
        <p:spPr>
          <a:xfrm>
            <a:off x="9058040" y="4735415"/>
            <a:ext cx="277608" cy="27760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8577649" y="4114764"/>
            <a:ext cx="1238259" cy="2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68"/>
          <p:cNvGrpSpPr/>
          <p:nvPr/>
        </p:nvGrpSpPr>
        <p:grpSpPr>
          <a:xfrm>
            <a:off x="9290973" y="3336318"/>
            <a:ext cx="2303836" cy="1024416"/>
            <a:chOff x="6929454" y="3000378"/>
            <a:chExt cx="1727877" cy="768312"/>
          </a:xfrm>
        </p:grpSpPr>
        <p:sp>
          <p:nvSpPr>
            <p:cNvPr id="52" name="Rectangle 51"/>
            <p:cNvSpPr/>
            <p:nvPr/>
          </p:nvSpPr>
          <p:spPr>
            <a:xfrm>
              <a:off x="6929454" y="3214692"/>
              <a:ext cx="1261371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ms-MY" sz="1400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German Diago</a:t>
              </a:r>
              <a:br>
                <a:rPr lang="ms-MY" sz="1400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</a:br>
              <a:r>
                <a:rPr lang="ms-MY" sz="1400" dirty="0" smtClean="0"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Technical Leader at Emotiv</a:t>
              </a:r>
              <a:endParaRPr lang="ms-MY" sz="1400" dirty="0"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929454" y="3000378"/>
              <a:ext cx="1727877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latin typeface="Open Sans" pitchFamily="34" charset="0"/>
                  <a:ea typeface="Open Sans" pitchFamily="34" charset="0"/>
                  <a:cs typeface="Open Sans" pitchFamily="34" charset="0"/>
                </a:rPr>
                <a:t>Functional </a:t>
              </a:r>
              <a:r>
                <a:rPr lang="en-US" sz="1400" b="1" dirty="0" smtClean="0">
                  <a:latin typeface="Open Sans" pitchFamily="34" charset="0"/>
                  <a:ea typeface="Open Sans" pitchFamily="34" charset="0"/>
                  <a:cs typeface="Open Sans" pitchFamily="34" charset="0"/>
                </a:rPr>
                <a:t>Programming</a:t>
              </a:r>
              <a:endParaRPr lang="en-US" sz="1400" b="1" dirty="0"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726250" y="1519298"/>
            <a:ext cx="557707" cy="557707"/>
            <a:chOff x="2726250" y="1519298"/>
            <a:chExt cx="557707" cy="557707"/>
          </a:xfrm>
        </p:grpSpPr>
        <p:sp>
          <p:nvSpPr>
            <p:cNvPr id="26" name="Teardrop 25"/>
            <p:cNvSpPr/>
            <p:nvPr/>
          </p:nvSpPr>
          <p:spPr>
            <a:xfrm rot="8100000">
              <a:off x="2726250" y="1519298"/>
              <a:ext cx="557707" cy="557707"/>
            </a:xfrm>
            <a:prstGeom prst="teardrop">
              <a:avLst>
                <a:gd name="adj" fmla="val 13161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57" name="Freeform 108"/>
            <p:cNvSpPr>
              <a:spLocks noEditPoints="1"/>
            </p:cNvSpPr>
            <p:nvPr/>
          </p:nvSpPr>
          <p:spPr bwMode="auto">
            <a:xfrm>
              <a:off x="2901527" y="1692891"/>
              <a:ext cx="251653" cy="334435"/>
            </a:xfrm>
            <a:custGeom>
              <a:avLst/>
              <a:gdLst/>
              <a:ahLst/>
              <a:cxnLst>
                <a:cxn ang="0">
                  <a:pos x="136" y="2"/>
                </a:cxn>
                <a:cxn ang="0">
                  <a:pos x="92" y="13"/>
                </a:cxn>
                <a:cxn ang="0">
                  <a:pos x="56" y="35"/>
                </a:cxn>
                <a:cxn ang="0">
                  <a:pos x="25" y="67"/>
                </a:cxn>
                <a:cxn ang="0">
                  <a:pos x="7" y="107"/>
                </a:cxn>
                <a:cxn ang="0">
                  <a:pos x="0" y="153"/>
                </a:cxn>
                <a:cxn ang="0">
                  <a:pos x="5" y="187"/>
                </a:cxn>
                <a:cxn ang="0">
                  <a:pos x="25" y="236"/>
                </a:cxn>
                <a:cxn ang="0">
                  <a:pos x="63" y="274"/>
                </a:cxn>
                <a:cxn ang="0">
                  <a:pos x="69" y="278"/>
                </a:cxn>
                <a:cxn ang="0">
                  <a:pos x="76" y="301"/>
                </a:cxn>
                <a:cxn ang="0">
                  <a:pos x="76" y="354"/>
                </a:cxn>
                <a:cxn ang="0">
                  <a:pos x="83" y="372"/>
                </a:cxn>
                <a:cxn ang="0">
                  <a:pos x="140" y="401"/>
                </a:cxn>
                <a:cxn ang="0">
                  <a:pos x="150" y="405"/>
                </a:cxn>
                <a:cxn ang="0">
                  <a:pos x="214" y="376"/>
                </a:cxn>
                <a:cxn ang="0">
                  <a:pos x="225" y="367"/>
                </a:cxn>
                <a:cxn ang="0">
                  <a:pos x="228" y="303"/>
                </a:cxn>
                <a:cxn ang="0">
                  <a:pos x="230" y="289"/>
                </a:cxn>
                <a:cxn ang="0">
                  <a:pos x="243" y="270"/>
                </a:cxn>
                <a:cxn ang="0">
                  <a:pos x="261" y="256"/>
                </a:cxn>
                <a:cxn ang="0">
                  <a:pos x="288" y="216"/>
                </a:cxn>
                <a:cxn ang="0">
                  <a:pos x="301" y="169"/>
                </a:cxn>
                <a:cxn ang="0">
                  <a:pos x="301" y="136"/>
                </a:cxn>
                <a:cxn ang="0">
                  <a:pos x="290" y="93"/>
                </a:cxn>
                <a:cxn ang="0">
                  <a:pos x="268" y="57"/>
                </a:cxn>
                <a:cxn ang="0">
                  <a:pos x="236" y="28"/>
                </a:cxn>
                <a:cxn ang="0">
                  <a:pos x="196" y="8"/>
                </a:cxn>
                <a:cxn ang="0">
                  <a:pos x="150" y="0"/>
                </a:cxn>
                <a:cxn ang="0">
                  <a:pos x="100" y="354"/>
                </a:cxn>
                <a:cxn ang="0">
                  <a:pos x="203" y="303"/>
                </a:cxn>
                <a:cxn ang="0">
                  <a:pos x="100" y="303"/>
                </a:cxn>
                <a:cxn ang="0">
                  <a:pos x="203" y="303"/>
                </a:cxn>
                <a:cxn ang="0">
                  <a:pos x="230" y="249"/>
                </a:cxn>
                <a:cxn ang="0">
                  <a:pos x="210" y="270"/>
                </a:cxn>
                <a:cxn ang="0">
                  <a:pos x="96" y="278"/>
                </a:cxn>
                <a:cxn ang="0">
                  <a:pos x="85" y="260"/>
                </a:cxn>
                <a:cxn ang="0">
                  <a:pos x="67" y="245"/>
                </a:cxn>
                <a:cxn ang="0">
                  <a:pos x="40" y="211"/>
                </a:cxn>
                <a:cxn ang="0">
                  <a:pos x="27" y="167"/>
                </a:cxn>
                <a:cxn ang="0">
                  <a:pos x="25" y="140"/>
                </a:cxn>
                <a:cxn ang="0">
                  <a:pos x="36" y="104"/>
                </a:cxn>
                <a:cxn ang="0">
                  <a:pos x="54" y="71"/>
                </a:cxn>
                <a:cxn ang="0">
                  <a:pos x="82" y="47"/>
                </a:cxn>
                <a:cxn ang="0">
                  <a:pos x="114" y="31"/>
                </a:cxn>
                <a:cxn ang="0">
                  <a:pos x="150" y="26"/>
                </a:cxn>
                <a:cxn ang="0">
                  <a:pos x="176" y="29"/>
                </a:cxn>
                <a:cxn ang="0">
                  <a:pos x="212" y="42"/>
                </a:cxn>
                <a:cxn ang="0">
                  <a:pos x="239" y="64"/>
                </a:cxn>
                <a:cxn ang="0">
                  <a:pos x="261" y="93"/>
                </a:cxn>
                <a:cxn ang="0">
                  <a:pos x="274" y="127"/>
                </a:cxn>
                <a:cxn ang="0">
                  <a:pos x="277" y="153"/>
                </a:cxn>
                <a:cxn ang="0">
                  <a:pos x="270" y="192"/>
                </a:cxn>
                <a:cxn ang="0">
                  <a:pos x="250" y="229"/>
                </a:cxn>
                <a:cxn ang="0">
                  <a:pos x="232" y="249"/>
                </a:cxn>
              </a:cxnLst>
              <a:rect l="0" t="0" r="r" b="b"/>
              <a:pathLst>
                <a:path w="303" h="405">
                  <a:moveTo>
                    <a:pt x="150" y="0"/>
                  </a:moveTo>
                  <a:lnTo>
                    <a:pt x="150" y="0"/>
                  </a:lnTo>
                  <a:lnTo>
                    <a:pt x="136" y="2"/>
                  </a:lnTo>
                  <a:lnTo>
                    <a:pt x="121" y="4"/>
                  </a:lnTo>
                  <a:lnTo>
                    <a:pt x="107" y="8"/>
                  </a:lnTo>
                  <a:lnTo>
                    <a:pt x="92" y="13"/>
                  </a:lnTo>
                  <a:lnTo>
                    <a:pt x="80" y="18"/>
                  </a:lnTo>
                  <a:lnTo>
                    <a:pt x="67" y="28"/>
                  </a:lnTo>
                  <a:lnTo>
                    <a:pt x="56" y="35"/>
                  </a:lnTo>
                  <a:lnTo>
                    <a:pt x="45" y="46"/>
                  </a:lnTo>
                  <a:lnTo>
                    <a:pt x="34" y="57"/>
                  </a:lnTo>
                  <a:lnTo>
                    <a:pt x="25" y="67"/>
                  </a:lnTo>
                  <a:lnTo>
                    <a:pt x="18" y="80"/>
                  </a:lnTo>
                  <a:lnTo>
                    <a:pt x="13" y="93"/>
                  </a:lnTo>
                  <a:lnTo>
                    <a:pt x="7" y="107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2" y="171"/>
                  </a:lnTo>
                  <a:lnTo>
                    <a:pt x="5" y="187"/>
                  </a:lnTo>
                  <a:lnTo>
                    <a:pt x="9" y="205"/>
                  </a:lnTo>
                  <a:lnTo>
                    <a:pt x="16" y="221"/>
                  </a:lnTo>
                  <a:lnTo>
                    <a:pt x="25" y="236"/>
                  </a:lnTo>
                  <a:lnTo>
                    <a:pt x="36" y="251"/>
                  </a:lnTo>
                  <a:lnTo>
                    <a:pt x="49" y="263"/>
                  </a:lnTo>
                  <a:lnTo>
                    <a:pt x="63" y="274"/>
                  </a:lnTo>
                  <a:lnTo>
                    <a:pt x="65" y="276"/>
                  </a:lnTo>
                  <a:lnTo>
                    <a:pt x="65" y="276"/>
                  </a:lnTo>
                  <a:lnTo>
                    <a:pt x="69" y="278"/>
                  </a:lnTo>
                  <a:lnTo>
                    <a:pt x="71" y="281"/>
                  </a:lnTo>
                  <a:lnTo>
                    <a:pt x="74" y="290"/>
                  </a:lnTo>
                  <a:lnTo>
                    <a:pt x="76" y="301"/>
                  </a:lnTo>
                  <a:lnTo>
                    <a:pt x="76" y="303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6" y="359"/>
                  </a:lnTo>
                  <a:lnTo>
                    <a:pt x="80" y="367"/>
                  </a:lnTo>
                  <a:lnTo>
                    <a:pt x="83" y="372"/>
                  </a:lnTo>
                  <a:lnTo>
                    <a:pt x="89" y="376"/>
                  </a:lnTo>
                  <a:lnTo>
                    <a:pt x="140" y="401"/>
                  </a:lnTo>
                  <a:lnTo>
                    <a:pt x="140" y="401"/>
                  </a:lnTo>
                  <a:lnTo>
                    <a:pt x="145" y="403"/>
                  </a:lnTo>
                  <a:lnTo>
                    <a:pt x="150" y="405"/>
                  </a:lnTo>
                  <a:lnTo>
                    <a:pt x="150" y="405"/>
                  </a:lnTo>
                  <a:lnTo>
                    <a:pt x="158" y="403"/>
                  </a:lnTo>
                  <a:lnTo>
                    <a:pt x="163" y="401"/>
                  </a:lnTo>
                  <a:lnTo>
                    <a:pt x="214" y="376"/>
                  </a:lnTo>
                  <a:lnTo>
                    <a:pt x="214" y="376"/>
                  </a:lnTo>
                  <a:lnTo>
                    <a:pt x="219" y="372"/>
                  </a:lnTo>
                  <a:lnTo>
                    <a:pt x="225" y="367"/>
                  </a:lnTo>
                  <a:lnTo>
                    <a:pt x="227" y="359"/>
                  </a:lnTo>
                  <a:lnTo>
                    <a:pt x="228" y="354"/>
                  </a:lnTo>
                  <a:lnTo>
                    <a:pt x="228" y="303"/>
                  </a:lnTo>
                  <a:lnTo>
                    <a:pt x="228" y="303"/>
                  </a:lnTo>
                  <a:lnTo>
                    <a:pt x="228" y="296"/>
                  </a:lnTo>
                  <a:lnTo>
                    <a:pt x="230" y="289"/>
                  </a:lnTo>
                  <a:lnTo>
                    <a:pt x="236" y="278"/>
                  </a:lnTo>
                  <a:lnTo>
                    <a:pt x="241" y="272"/>
                  </a:lnTo>
                  <a:lnTo>
                    <a:pt x="243" y="270"/>
                  </a:lnTo>
                  <a:lnTo>
                    <a:pt x="248" y="267"/>
                  </a:lnTo>
                  <a:lnTo>
                    <a:pt x="248" y="267"/>
                  </a:lnTo>
                  <a:lnTo>
                    <a:pt x="261" y="256"/>
                  </a:lnTo>
                  <a:lnTo>
                    <a:pt x="272" y="243"/>
                  </a:lnTo>
                  <a:lnTo>
                    <a:pt x="281" y="231"/>
                  </a:lnTo>
                  <a:lnTo>
                    <a:pt x="288" y="216"/>
                  </a:lnTo>
                  <a:lnTo>
                    <a:pt x="294" y="200"/>
                  </a:lnTo>
                  <a:lnTo>
                    <a:pt x="299" y="185"/>
                  </a:lnTo>
                  <a:lnTo>
                    <a:pt x="301" y="169"/>
                  </a:lnTo>
                  <a:lnTo>
                    <a:pt x="303" y="153"/>
                  </a:lnTo>
                  <a:lnTo>
                    <a:pt x="303" y="153"/>
                  </a:lnTo>
                  <a:lnTo>
                    <a:pt x="301" y="136"/>
                  </a:lnTo>
                  <a:lnTo>
                    <a:pt x="299" y="122"/>
                  </a:lnTo>
                  <a:lnTo>
                    <a:pt x="295" y="107"/>
                  </a:lnTo>
                  <a:lnTo>
                    <a:pt x="290" y="93"/>
                  </a:lnTo>
                  <a:lnTo>
                    <a:pt x="285" y="80"/>
                  </a:lnTo>
                  <a:lnTo>
                    <a:pt x="275" y="67"/>
                  </a:lnTo>
                  <a:lnTo>
                    <a:pt x="268" y="57"/>
                  </a:lnTo>
                  <a:lnTo>
                    <a:pt x="257" y="46"/>
                  </a:lnTo>
                  <a:lnTo>
                    <a:pt x="246" y="35"/>
                  </a:lnTo>
                  <a:lnTo>
                    <a:pt x="236" y="28"/>
                  </a:lnTo>
                  <a:lnTo>
                    <a:pt x="223" y="18"/>
                  </a:lnTo>
                  <a:lnTo>
                    <a:pt x="210" y="13"/>
                  </a:lnTo>
                  <a:lnTo>
                    <a:pt x="196" y="8"/>
                  </a:lnTo>
                  <a:lnTo>
                    <a:pt x="181" y="4"/>
                  </a:lnTo>
                  <a:lnTo>
                    <a:pt x="167" y="2"/>
                  </a:lnTo>
                  <a:lnTo>
                    <a:pt x="150" y="0"/>
                  </a:lnTo>
                  <a:lnTo>
                    <a:pt x="150" y="0"/>
                  </a:lnTo>
                  <a:close/>
                  <a:moveTo>
                    <a:pt x="150" y="379"/>
                  </a:moveTo>
                  <a:lnTo>
                    <a:pt x="100" y="354"/>
                  </a:lnTo>
                  <a:lnTo>
                    <a:pt x="203" y="354"/>
                  </a:lnTo>
                  <a:lnTo>
                    <a:pt x="150" y="379"/>
                  </a:lnTo>
                  <a:close/>
                  <a:moveTo>
                    <a:pt x="203" y="303"/>
                  </a:moveTo>
                  <a:lnTo>
                    <a:pt x="203" y="328"/>
                  </a:lnTo>
                  <a:lnTo>
                    <a:pt x="100" y="328"/>
                  </a:lnTo>
                  <a:lnTo>
                    <a:pt x="100" y="303"/>
                  </a:lnTo>
                  <a:lnTo>
                    <a:pt x="100" y="303"/>
                  </a:lnTo>
                  <a:lnTo>
                    <a:pt x="203" y="303"/>
                  </a:lnTo>
                  <a:lnTo>
                    <a:pt x="203" y="303"/>
                  </a:lnTo>
                  <a:close/>
                  <a:moveTo>
                    <a:pt x="232" y="249"/>
                  </a:moveTo>
                  <a:lnTo>
                    <a:pt x="232" y="249"/>
                  </a:lnTo>
                  <a:lnTo>
                    <a:pt x="230" y="249"/>
                  </a:lnTo>
                  <a:lnTo>
                    <a:pt x="223" y="254"/>
                  </a:lnTo>
                  <a:lnTo>
                    <a:pt x="214" y="263"/>
                  </a:lnTo>
                  <a:lnTo>
                    <a:pt x="210" y="270"/>
                  </a:lnTo>
                  <a:lnTo>
                    <a:pt x="207" y="278"/>
                  </a:lnTo>
                  <a:lnTo>
                    <a:pt x="96" y="278"/>
                  </a:lnTo>
                  <a:lnTo>
                    <a:pt x="96" y="278"/>
                  </a:lnTo>
                  <a:lnTo>
                    <a:pt x="94" y="270"/>
                  </a:lnTo>
                  <a:lnTo>
                    <a:pt x="91" y="265"/>
                  </a:lnTo>
                  <a:lnTo>
                    <a:pt x="85" y="260"/>
                  </a:lnTo>
                  <a:lnTo>
                    <a:pt x="78" y="254"/>
                  </a:lnTo>
                  <a:lnTo>
                    <a:pt x="78" y="254"/>
                  </a:lnTo>
                  <a:lnTo>
                    <a:pt x="67" y="245"/>
                  </a:lnTo>
                  <a:lnTo>
                    <a:pt x="56" y="234"/>
                  </a:lnTo>
                  <a:lnTo>
                    <a:pt x="47" y="223"/>
                  </a:lnTo>
                  <a:lnTo>
                    <a:pt x="40" y="211"/>
                  </a:lnTo>
                  <a:lnTo>
                    <a:pt x="34" y="196"/>
                  </a:lnTo>
                  <a:lnTo>
                    <a:pt x="29" y="182"/>
                  </a:lnTo>
                  <a:lnTo>
                    <a:pt x="27" y="167"/>
                  </a:lnTo>
                  <a:lnTo>
                    <a:pt x="25" y="153"/>
                  </a:lnTo>
                  <a:lnTo>
                    <a:pt x="25" y="153"/>
                  </a:lnTo>
                  <a:lnTo>
                    <a:pt x="25" y="140"/>
                  </a:lnTo>
                  <a:lnTo>
                    <a:pt x="27" y="127"/>
                  </a:lnTo>
                  <a:lnTo>
                    <a:pt x="31" y="115"/>
                  </a:lnTo>
                  <a:lnTo>
                    <a:pt x="36" y="104"/>
                  </a:lnTo>
                  <a:lnTo>
                    <a:pt x="40" y="93"/>
                  </a:lnTo>
                  <a:lnTo>
                    <a:pt x="47" y="82"/>
                  </a:lnTo>
                  <a:lnTo>
                    <a:pt x="54" y="71"/>
                  </a:lnTo>
                  <a:lnTo>
                    <a:pt x="62" y="64"/>
                  </a:lnTo>
                  <a:lnTo>
                    <a:pt x="71" y="55"/>
                  </a:lnTo>
                  <a:lnTo>
                    <a:pt x="82" y="47"/>
                  </a:lnTo>
                  <a:lnTo>
                    <a:pt x="91" y="42"/>
                  </a:lnTo>
                  <a:lnTo>
                    <a:pt x="101" y="37"/>
                  </a:lnTo>
                  <a:lnTo>
                    <a:pt x="114" y="31"/>
                  </a:lnTo>
                  <a:lnTo>
                    <a:pt x="125" y="29"/>
                  </a:lnTo>
                  <a:lnTo>
                    <a:pt x="138" y="28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65" y="28"/>
                  </a:lnTo>
                  <a:lnTo>
                    <a:pt x="176" y="29"/>
                  </a:lnTo>
                  <a:lnTo>
                    <a:pt x="188" y="31"/>
                  </a:lnTo>
                  <a:lnTo>
                    <a:pt x="199" y="37"/>
                  </a:lnTo>
                  <a:lnTo>
                    <a:pt x="212" y="42"/>
                  </a:lnTo>
                  <a:lnTo>
                    <a:pt x="221" y="47"/>
                  </a:lnTo>
                  <a:lnTo>
                    <a:pt x="232" y="55"/>
                  </a:lnTo>
                  <a:lnTo>
                    <a:pt x="239" y="64"/>
                  </a:lnTo>
                  <a:lnTo>
                    <a:pt x="248" y="71"/>
                  </a:lnTo>
                  <a:lnTo>
                    <a:pt x="256" y="82"/>
                  </a:lnTo>
                  <a:lnTo>
                    <a:pt x="261" y="93"/>
                  </a:lnTo>
                  <a:lnTo>
                    <a:pt x="266" y="104"/>
                  </a:lnTo>
                  <a:lnTo>
                    <a:pt x="272" y="115"/>
                  </a:lnTo>
                  <a:lnTo>
                    <a:pt x="274" y="127"/>
                  </a:lnTo>
                  <a:lnTo>
                    <a:pt x="275" y="140"/>
                  </a:lnTo>
                  <a:lnTo>
                    <a:pt x="277" y="153"/>
                  </a:lnTo>
                  <a:lnTo>
                    <a:pt x="277" y="153"/>
                  </a:lnTo>
                  <a:lnTo>
                    <a:pt x="275" y="165"/>
                  </a:lnTo>
                  <a:lnTo>
                    <a:pt x="274" y="180"/>
                  </a:lnTo>
                  <a:lnTo>
                    <a:pt x="270" y="192"/>
                  </a:lnTo>
                  <a:lnTo>
                    <a:pt x="265" y="205"/>
                  </a:lnTo>
                  <a:lnTo>
                    <a:pt x="259" y="218"/>
                  </a:lnTo>
                  <a:lnTo>
                    <a:pt x="250" y="229"/>
                  </a:lnTo>
                  <a:lnTo>
                    <a:pt x="243" y="240"/>
                  </a:lnTo>
                  <a:lnTo>
                    <a:pt x="232" y="249"/>
                  </a:lnTo>
                  <a:lnTo>
                    <a:pt x="232" y="2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934624" y="327659"/>
            <a:ext cx="23227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FF0000"/>
                </a:solidFill>
                <a:latin typeface="Lato Light" pitchFamily="34" charset="0"/>
                <a:cs typeface="Arial" pitchFamily="34" charset="0"/>
              </a:rPr>
              <a:t>Next Meetup</a:t>
            </a:r>
            <a:endParaRPr lang="en-US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317363" y="756848"/>
            <a:ext cx="7557024" cy="50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 smtClean="0">
                <a:solidFill>
                  <a:schemeClr val="accent2">
                    <a:lumMod val="75000"/>
                  </a:schemeClr>
                </a:solidFill>
                <a:latin typeface="Lato Light" pitchFamily="34" charset="0"/>
              </a:rPr>
              <a:t>9:00 AM 24 April 2016</a:t>
            </a:r>
            <a:br>
              <a:rPr lang="en-US" sz="1333" dirty="0" smtClean="0">
                <a:solidFill>
                  <a:schemeClr val="accent2">
                    <a:lumMod val="75000"/>
                  </a:schemeClr>
                </a:solidFill>
                <a:latin typeface="Lato Light" pitchFamily="34" charset="0"/>
              </a:rPr>
            </a:br>
            <a:r>
              <a:rPr lang="en-US" sz="1333" dirty="0" smtClean="0">
                <a:solidFill>
                  <a:schemeClr val="accent2">
                    <a:lumMod val="75000"/>
                  </a:schemeClr>
                </a:solidFill>
                <a:latin typeface="Lato Light" pitchFamily="34" charset="0"/>
              </a:rPr>
              <a:t>126 </a:t>
            </a:r>
            <a:r>
              <a:rPr lang="en-US" sz="1333" dirty="0" err="1" smtClean="0">
                <a:solidFill>
                  <a:schemeClr val="accent2">
                    <a:lumMod val="75000"/>
                  </a:schemeClr>
                </a:solidFill>
                <a:latin typeface="Lato Light" pitchFamily="34" charset="0"/>
              </a:rPr>
              <a:t>Dien</a:t>
            </a:r>
            <a:r>
              <a:rPr lang="en-US" sz="1333" dirty="0" smtClean="0">
                <a:solidFill>
                  <a:schemeClr val="accent2">
                    <a:lumMod val="75000"/>
                  </a:schemeClr>
                </a:solidFill>
                <a:latin typeface="Lato Light" pitchFamily="34" charset="0"/>
              </a:rPr>
              <a:t> Bien </a:t>
            </a:r>
            <a:r>
              <a:rPr lang="en-US" sz="1333" dirty="0" err="1" smtClean="0">
                <a:solidFill>
                  <a:schemeClr val="accent2">
                    <a:lumMod val="75000"/>
                  </a:schemeClr>
                </a:solidFill>
                <a:latin typeface="Lato Light" pitchFamily="34" charset="0"/>
              </a:rPr>
              <a:t>Phu</a:t>
            </a:r>
            <a:r>
              <a:rPr lang="en-US" sz="1333" dirty="0" smtClean="0">
                <a:solidFill>
                  <a:schemeClr val="accent2">
                    <a:lumMod val="75000"/>
                  </a:schemeClr>
                </a:solidFill>
                <a:latin typeface="Lato Light" pitchFamily="34" charset="0"/>
              </a:rPr>
              <a:t> street</a:t>
            </a:r>
            <a:endParaRPr lang="en-US" sz="1333" dirty="0">
              <a:solidFill>
                <a:schemeClr val="accent2">
                  <a:lumMod val="75000"/>
                </a:schemeClr>
              </a:solidFill>
              <a:latin typeface="Lato Light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96698" y="5338703"/>
            <a:ext cx="3198353" cy="96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2000" dirty="0" smtClean="0">
                <a:solidFill>
                  <a:srgbClr val="FF0000"/>
                </a:solidFill>
                <a:latin typeface="Lato Black" pitchFamily="34" charset="0"/>
              </a:rPr>
              <a:t>Register</a:t>
            </a:r>
            <a:endParaRPr lang="en-US" sz="2000" dirty="0">
              <a:solidFill>
                <a:srgbClr val="FF0000"/>
              </a:solidFill>
              <a:latin typeface="Lato Black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1400" dirty="0" smtClean="0">
                <a:solidFill>
                  <a:prstClr val="black"/>
                </a:solidFill>
                <a:latin typeface="Lato Light" pitchFamily="34" charset="0"/>
              </a:rPr>
              <a:t>Please register via this link</a:t>
            </a:r>
          </a:p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prstClr val="black"/>
                </a:solidFill>
                <a:latin typeface="Lato Light" pitchFamily="34" charset="0"/>
                <a:hlinkClick r:id="rId2"/>
              </a:rPr>
              <a:t>http://goo.gl/forms/0g7ETUHwxl</a:t>
            </a:r>
            <a:endParaRPr lang="en-US" sz="1400" dirty="0">
              <a:solidFill>
                <a:prstClr val="black"/>
              </a:solidFill>
              <a:latin typeface="Lat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941516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7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7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7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7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3" presetClass="entr" presetSubtype="16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7" presetClass="entr" presetSubtype="4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7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7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7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7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7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17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17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17" presetClass="entr" presetSubtype="4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13" grpId="0" animBg="1"/>
      <p:bldP spid="17" grpId="0" animBg="1"/>
      <p:bldP spid="15" grpId="0" animBg="1"/>
      <p:bldP spid="19" grpId="0" animBg="1"/>
      <p:bldP spid="59" grpId="0"/>
      <p:bldP spid="60" grpId="0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19138" y="698500"/>
            <a:ext cx="11472862" cy="7921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Connect with us</a:t>
            </a:r>
            <a:endParaRPr lang="vi-VN" dirty="0"/>
          </a:p>
        </p:txBody>
      </p:sp>
      <p:grpSp>
        <p:nvGrpSpPr>
          <p:cNvPr id="8" name="Group 7"/>
          <p:cNvGrpSpPr/>
          <p:nvPr/>
        </p:nvGrpSpPr>
        <p:grpSpPr>
          <a:xfrm>
            <a:off x="6200311" y="2387791"/>
            <a:ext cx="1983921" cy="1471505"/>
            <a:chOff x="6200311" y="2387791"/>
            <a:chExt cx="1983921" cy="1471505"/>
          </a:xfrm>
        </p:grpSpPr>
        <p:sp>
          <p:nvSpPr>
            <p:cNvPr id="6" name="Freeform 10"/>
            <p:cNvSpPr>
              <a:spLocks noEditPoints="1"/>
            </p:cNvSpPr>
            <p:nvPr/>
          </p:nvSpPr>
          <p:spPr bwMode="auto">
            <a:xfrm>
              <a:off x="6200311" y="2387791"/>
              <a:ext cx="1983921" cy="1471505"/>
            </a:xfrm>
            <a:custGeom>
              <a:avLst/>
              <a:gdLst>
                <a:gd name="T0" fmla="*/ 335 w 433"/>
                <a:gd name="T1" fmla="*/ 302 h 321"/>
                <a:gd name="T2" fmla="*/ 393 w 433"/>
                <a:gd name="T3" fmla="*/ 99 h 321"/>
                <a:gd name="T4" fmla="*/ 189 w 433"/>
                <a:gd name="T5" fmla="*/ 40 h 321"/>
                <a:gd name="T6" fmla="*/ 134 w 433"/>
                <a:gd name="T7" fmla="*/ 95 h 321"/>
                <a:gd name="T8" fmla="*/ 134 w 433"/>
                <a:gd name="T9" fmla="*/ 94 h 321"/>
                <a:gd name="T10" fmla="*/ 0 w 433"/>
                <a:gd name="T11" fmla="*/ 317 h 321"/>
                <a:gd name="T12" fmla="*/ 259 w 433"/>
                <a:gd name="T13" fmla="*/ 321 h 321"/>
                <a:gd name="T14" fmla="*/ 259 w 433"/>
                <a:gd name="T15" fmla="*/ 321 h 321"/>
                <a:gd name="T16" fmla="*/ 335 w 433"/>
                <a:gd name="T17" fmla="*/ 302 h 321"/>
                <a:gd name="T18" fmla="*/ 153 w 433"/>
                <a:gd name="T19" fmla="*/ 232 h 321"/>
                <a:gd name="T20" fmla="*/ 202 w 433"/>
                <a:gd name="T21" fmla="*/ 62 h 321"/>
                <a:gd name="T22" fmla="*/ 371 w 433"/>
                <a:gd name="T23" fmla="*/ 111 h 321"/>
                <a:gd name="T24" fmla="*/ 323 w 433"/>
                <a:gd name="T25" fmla="*/ 280 h 321"/>
                <a:gd name="T26" fmla="*/ 153 w 433"/>
                <a:gd name="T27" fmla="*/ 23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3" h="321">
                  <a:moveTo>
                    <a:pt x="335" y="302"/>
                  </a:moveTo>
                  <a:cubicBezTo>
                    <a:pt x="407" y="262"/>
                    <a:pt x="433" y="171"/>
                    <a:pt x="393" y="99"/>
                  </a:cubicBezTo>
                  <a:cubicBezTo>
                    <a:pt x="353" y="26"/>
                    <a:pt x="262" y="0"/>
                    <a:pt x="189" y="40"/>
                  </a:cubicBezTo>
                  <a:cubicBezTo>
                    <a:pt x="165" y="54"/>
                    <a:pt x="147" y="73"/>
                    <a:pt x="134" y="95"/>
                  </a:cubicBezTo>
                  <a:cubicBezTo>
                    <a:pt x="134" y="94"/>
                    <a:pt x="134" y="94"/>
                    <a:pt x="134" y="94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259" y="321"/>
                    <a:pt x="259" y="321"/>
                    <a:pt x="259" y="321"/>
                  </a:cubicBezTo>
                  <a:cubicBezTo>
                    <a:pt x="259" y="321"/>
                    <a:pt x="259" y="321"/>
                    <a:pt x="259" y="321"/>
                  </a:cubicBezTo>
                  <a:cubicBezTo>
                    <a:pt x="285" y="321"/>
                    <a:pt x="311" y="315"/>
                    <a:pt x="335" y="302"/>
                  </a:cubicBezTo>
                  <a:close/>
                  <a:moveTo>
                    <a:pt x="153" y="232"/>
                  </a:moveTo>
                  <a:cubicBezTo>
                    <a:pt x="120" y="171"/>
                    <a:pt x="141" y="96"/>
                    <a:pt x="202" y="62"/>
                  </a:cubicBezTo>
                  <a:cubicBezTo>
                    <a:pt x="262" y="29"/>
                    <a:pt x="338" y="51"/>
                    <a:pt x="371" y="111"/>
                  </a:cubicBezTo>
                  <a:cubicBezTo>
                    <a:pt x="404" y="171"/>
                    <a:pt x="383" y="247"/>
                    <a:pt x="323" y="280"/>
                  </a:cubicBezTo>
                  <a:cubicBezTo>
                    <a:pt x="262" y="313"/>
                    <a:pt x="187" y="292"/>
                    <a:pt x="153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AutoShape 81"/>
            <p:cNvSpPr>
              <a:spLocks/>
            </p:cNvSpPr>
            <p:nvPr/>
          </p:nvSpPr>
          <p:spPr bwMode="auto">
            <a:xfrm>
              <a:off x="7129011" y="2851448"/>
              <a:ext cx="544189" cy="54418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440388" y="3960020"/>
            <a:ext cx="1369021" cy="2061267"/>
            <a:chOff x="5440388" y="3960020"/>
            <a:chExt cx="1369021" cy="2061267"/>
          </a:xfrm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 rot="10800000">
              <a:off x="5440388" y="3960020"/>
              <a:ext cx="1369021" cy="2061267"/>
            </a:xfrm>
            <a:custGeom>
              <a:avLst/>
              <a:gdLst>
                <a:gd name="T0" fmla="*/ 299 w 299"/>
                <a:gd name="T1" fmla="*/ 151 h 450"/>
                <a:gd name="T2" fmla="*/ 150 w 299"/>
                <a:gd name="T3" fmla="*/ 1 h 450"/>
                <a:gd name="T4" fmla="*/ 0 w 299"/>
                <a:gd name="T5" fmla="*/ 150 h 450"/>
                <a:gd name="T6" fmla="*/ 20 w 299"/>
                <a:gd name="T7" fmla="*/ 225 h 450"/>
                <a:gd name="T8" fmla="*/ 20 w 299"/>
                <a:gd name="T9" fmla="*/ 225 h 450"/>
                <a:gd name="T10" fmla="*/ 149 w 299"/>
                <a:gd name="T11" fmla="*/ 450 h 450"/>
                <a:gd name="T12" fmla="*/ 279 w 299"/>
                <a:gd name="T13" fmla="*/ 226 h 450"/>
                <a:gd name="T14" fmla="*/ 278 w 299"/>
                <a:gd name="T15" fmla="*/ 226 h 450"/>
                <a:gd name="T16" fmla="*/ 299 w 299"/>
                <a:gd name="T17" fmla="*/ 151 h 450"/>
                <a:gd name="T18" fmla="*/ 149 w 299"/>
                <a:gd name="T19" fmla="*/ 275 h 450"/>
                <a:gd name="T20" fmla="*/ 25 w 299"/>
                <a:gd name="T21" fmla="*/ 150 h 450"/>
                <a:gd name="T22" fmla="*/ 150 w 299"/>
                <a:gd name="T23" fmla="*/ 26 h 450"/>
                <a:gd name="T24" fmla="*/ 274 w 299"/>
                <a:gd name="T25" fmla="*/ 151 h 450"/>
                <a:gd name="T26" fmla="*/ 149 w 299"/>
                <a:gd name="T27" fmla="*/ 27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9" h="450">
                  <a:moveTo>
                    <a:pt x="299" y="151"/>
                  </a:moveTo>
                  <a:cubicBezTo>
                    <a:pt x="299" y="68"/>
                    <a:pt x="232" y="1"/>
                    <a:pt x="150" y="1"/>
                  </a:cubicBezTo>
                  <a:cubicBezTo>
                    <a:pt x="67" y="0"/>
                    <a:pt x="0" y="67"/>
                    <a:pt x="0" y="150"/>
                  </a:cubicBezTo>
                  <a:cubicBezTo>
                    <a:pt x="0" y="177"/>
                    <a:pt x="7" y="203"/>
                    <a:pt x="20" y="225"/>
                  </a:cubicBezTo>
                  <a:cubicBezTo>
                    <a:pt x="20" y="225"/>
                    <a:pt x="20" y="225"/>
                    <a:pt x="20" y="225"/>
                  </a:cubicBezTo>
                  <a:cubicBezTo>
                    <a:pt x="149" y="450"/>
                    <a:pt x="149" y="450"/>
                    <a:pt x="149" y="450"/>
                  </a:cubicBezTo>
                  <a:cubicBezTo>
                    <a:pt x="279" y="226"/>
                    <a:pt x="279" y="226"/>
                    <a:pt x="279" y="226"/>
                  </a:cubicBezTo>
                  <a:cubicBezTo>
                    <a:pt x="278" y="226"/>
                    <a:pt x="278" y="226"/>
                    <a:pt x="278" y="226"/>
                  </a:cubicBezTo>
                  <a:cubicBezTo>
                    <a:pt x="291" y="203"/>
                    <a:pt x="299" y="178"/>
                    <a:pt x="299" y="151"/>
                  </a:cubicBezTo>
                  <a:close/>
                  <a:moveTo>
                    <a:pt x="149" y="275"/>
                  </a:moveTo>
                  <a:cubicBezTo>
                    <a:pt x="80" y="275"/>
                    <a:pt x="24" y="219"/>
                    <a:pt x="25" y="150"/>
                  </a:cubicBezTo>
                  <a:cubicBezTo>
                    <a:pt x="25" y="81"/>
                    <a:pt x="81" y="25"/>
                    <a:pt x="150" y="26"/>
                  </a:cubicBezTo>
                  <a:cubicBezTo>
                    <a:pt x="218" y="26"/>
                    <a:pt x="274" y="82"/>
                    <a:pt x="274" y="151"/>
                  </a:cubicBezTo>
                  <a:cubicBezTo>
                    <a:pt x="274" y="219"/>
                    <a:pt x="218" y="275"/>
                    <a:pt x="149" y="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AutoShape 83"/>
            <p:cNvSpPr>
              <a:spLocks/>
            </p:cNvSpPr>
            <p:nvPr/>
          </p:nvSpPr>
          <p:spPr bwMode="auto">
            <a:xfrm>
              <a:off x="5852802" y="5201718"/>
              <a:ext cx="544189" cy="3572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1610" y="13990"/>
                  </a:moveTo>
                  <a:cubicBezTo>
                    <a:pt x="11373" y="14259"/>
                    <a:pt x="11093" y="14400"/>
                    <a:pt x="10800" y="14400"/>
                  </a:cubicBezTo>
                  <a:cubicBezTo>
                    <a:pt x="10505" y="14400"/>
                    <a:pt x="10225" y="14259"/>
                    <a:pt x="9990" y="13990"/>
                  </a:cubicBezTo>
                  <a:lnTo>
                    <a:pt x="7198" y="10800"/>
                  </a:lnTo>
                  <a:lnTo>
                    <a:pt x="6636" y="10157"/>
                  </a:lnTo>
                  <a:lnTo>
                    <a:pt x="1349" y="4115"/>
                  </a:lnTo>
                  <a:lnTo>
                    <a:pt x="1349" y="4114"/>
                  </a:lnTo>
                  <a:cubicBezTo>
                    <a:pt x="1349" y="2980"/>
                    <a:pt x="1955" y="2057"/>
                    <a:pt x="2699" y="2057"/>
                  </a:cubicBezTo>
                  <a:lnTo>
                    <a:pt x="18899" y="2057"/>
                  </a:lnTo>
                  <a:cubicBezTo>
                    <a:pt x="19643" y="2057"/>
                    <a:pt x="20249" y="2980"/>
                    <a:pt x="20249" y="4114"/>
                  </a:cubicBezTo>
                  <a:cubicBezTo>
                    <a:pt x="20249" y="4114"/>
                    <a:pt x="11610" y="13990"/>
                    <a:pt x="11610" y="13990"/>
                  </a:cubicBezTo>
                  <a:close/>
                  <a:moveTo>
                    <a:pt x="20249" y="16198"/>
                  </a:moveTo>
                  <a:lnTo>
                    <a:pt x="15525" y="10800"/>
                  </a:lnTo>
                  <a:lnTo>
                    <a:pt x="20249" y="5399"/>
                  </a:lnTo>
                  <a:cubicBezTo>
                    <a:pt x="20249" y="5399"/>
                    <a:pt x="20249" y="16198"/>
                    <a:pt x="20249" y="16198"/>
                  </a:cubicBezTo>
                  <a:close/>
                  <a:moveTo>
                    <a:pt x="20249" y="17484"/>
                  </a:moveTo>
                  <a:cubicBezTo>
                    <a:pt x="20249" y="18620"/>
                    <a:pt x="19643" y="19541"/>
                    <a:pt x="18899" y="19541"/>
                  </a:cubicBezTo>
                  <a:lnTo>
                    <a:pt x="2699" y="19541"/>
                  </a:lnTo>
                  <a:cubicBezTo>
                    <a:pt x="1955" y="19541"/>
                    <a:pt x="1349" y="18620"/>
                    <a:pt x="1349" y="17484"/>
                  </a:cubicBezTo>
                  <a:lnTo>
                    <a:pt x="6636" y="11442"/>
                  </a:lnTo>
                  <a:lnTo>
                    <a:pt x="9585" y="14813"/>
                  </a:lnTo>
                  <a:cubicBezTo>
                    <a:pt x="9945" y="15222"/>
                    <a:pt x="10372" y="15429"/>
                    <a:pt x="10800" y="15429"/>
                  </a:cubicBezTo>
                  <a:cubicBezTo>
                    <a:pt x="11228" y="15429"/>
                    <a:pt x="11654" y="15222"/>
                    <a:pt x="12015" y="14813"/>
                  </a:cubicBezTo>
                  <a:lnTo>
                    <a:pt x="14963" y="11442"/>
                  </a:lnTo>
                  <a:cubicBezTo>
                    <a:pt x="14963" y="11442"/>
                    <a:pt x="20249" y="17484"/>
                    <a:pt x="20249" y="17484"/>
                  </a:cubicBezTo>
                  <a:close/>
                  <a:moveTo>
                    <a:pt x="1349" y="5399"/>
                  </a:moveTo>
                  <a:lnTo>
                    <a:pt x="6074" y="10800"/>
                  </a:lnTo>
                  <a:lnTo>
                    <a:pt x="1349" y="16198"/>
                  </a:lnTo>
                  <a:cubicBezTo>
                    <a:pt x="1349" y="16198"/>
                    <a:pt x="1349" y="5399"/>
                    <a:pt x="1349" y="5399"/>
                  </a:cubicBezTo>
                  <a:close/>
                  <a:moveTo>
                    <a:pt x="18899" y="0"/>
                  </a:moveTo>
                  <a:lnTo>
                    <a:pt x="2699" y="0"/>
                  </a:lnTo>
                  <a:cubicBezTo>
                    <a:pt x="1208" y="0"/>
                    <a:pt x="0" y="1842"/>
                    <a:pt x="0" y="4114"/>
                  </a:cubicBezTo>
                  <a:lnTo>
                    <a:pt x="0" y="17484"/>
                  </a:lnTo>
                  <a:cubicBezTo>
                    <a:pt x="0" y="19756"/>
                    <a:pt x="1208" y="21600"/>
                    <a:pt x="2699" y="21600"/>
                  </a:cubicBezTo>
                  <a:lnTo>
                    <a:pt x="18899" y="21600"/>
                  </a:lnTo>
                  <a:cubicBezTo>
                    <a:pt x="20391" y="21600"/>
                    <a:pt x="21600" y="19756"/>
                    <a:pt x="21600" y="17484"/>
                  </a:cubicBezTo>
                  <a:lnTo>
                    <a:pt x="21600" y="4114"/>
                  </a:lnTo>
                  <a:cubicBezTo>
                    <a:pt x="21600" y="1842"/>
                    <a:pt x="20391" y="0"/>
                    <a:pt x="18899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430720" y="1728417"/>
            <a:ext cx="1369021" cy="2061267"/>
            <a:chOff x="5430720" y="1728417"/>
            <a:chExt cx="1369021" cy="2061267"/>
          </a:xfrm>
        </p:grpSpPr>
        <p:sp>
          <p:nvSpPr>
            <p:cNvPr id="4" name="Freeform 5"/>
            <p:cNvSpPr>
              <a:spLocks noEditPoints="1"/>
            </p:cNvSpPr>
            <p:nvPr/>
          </p:nvSpPr>
          <p:spPr bwMode="auto">
            <a:xfrm>
              <a:off x="5430720" y="1728417"/>
              <a:ext cx="1369021" cy="2061267"/>
            </a:xfrm>
            <a:custGeom>
              <a:avLst/>
              <a:gdLst>
                <a:gd name="T0" fmla="*/ 299 w 299"/>
                <a:gd name="T1" fmla="*/ 151 h 450"/>
                <a:gd name="T2" fmla="*/ 150 w 299"/>
                <a:gd name="T3" fmla="*/ 1 h 450"/>
                <a:gd name="T4" fmla="*/ 0 w 299"/>
                <a:gd name="T5" fmla="*/ 150 h 450"/>
                <a:gd name="T6" fmla="*/ 20 w 299"/>
                <a:gd name="T7" fmla="*/ 225 h 450"/>
                <a:gd name="T8" fmla="*/ 20 w 299"/>
                <a:gd name="T9" fmla="*/ 225 h 450"/>
                <a:gd name="T10" fmla="*/ 149 w 299"/>
                <a:gd name="T11" fmla="*/ 450 h 450"/>
                <a:gd name="T12" fmla="*/ 279 w 299"/>
                <a:gd name="T13" fmla="*/ 226 h 450"/>
                <a:gd name="T14" fmla="*/ 278 w 299"/>
                <a:gd name="T15" fmla="*/ 226 h 450"/>
                <a:gd name="T16" fmla="*/ 299 w 299"/>
                <a:gd name="T17" fmla="*/ 151 h 450"/>
                <a:gd name="T18" fmla="*/ 149 w 299"/>
                <a:gd name="T19" fmla="*/ 275 h 450"/>
                <a:gd name="T20" fmla="*/ 25 w 299"/>
                <a:gd name="T21" fmla="*/ 150 h 450"/>
                <a:gd name="T22" fmla="*/ 150 w 299"/>
                <a:gd name="T23" fmla="*/ 26 h 450"/>
                <a:gd name="T24" fmla="*/ 274 w 299"/>
                <a:gd name="T25" fmla="*/ 151 h 450"/>
                <a:gd name="T26" fmla="*/ 149 w 299"/>
                <a:gd name="T27" fmla="*/ 27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9" h="450">
                  <a:moveTo>
                    <a:pt x="299" y="151"/>
                  </a:moveTo>
                  <a:cubicBezTo>
                    <a:pt x="299" y="68"/>
                    <a:pt x="232" y="1"/>
                    <a:pt x="150" y="1"/>
                  </a:cubicBezTo>
                  <a:cubicBezTo>
                    <a:pt x="67" y="0"/>
                    <a:pt x="0" y="67"/>
                    <a:pt x="0" y="150"/>
                  </a:cubicBezTo>
                  <a:cubicBezTo>
                    <a:pt x="0" y="177"/>
                    <a:pt x="7" y="203"/>
                    <a:pt x="20" y="225"/>
                  </a:cubicBezTo>
                  <a:cubicBezTo>
                    <a:pt x="20" y="225"/>
                    <a:pt x="20" y="225"/>
                    <a:pt x="20" y="225"/>
                  </a:cubicBezTo>
                  <a:cubicBezTo>
                    <a:pt x="149" y="450"/>
                    <a:pt x="149" y="450"/>
                    <a:pt x="149" y="450"/>
                  </a:cubicBezTo>
                  <a:cubicBezTo>
                    <a:pt x="279" y="226"/>
                    <a:pt x="279" y="226"/>
                    <a:pt x="279" y="226"/>
                  </a:cubicBezTo>
                  <a:cubicBezTo>
                    <a:pt x="278" y="226"/>
                    <a:pt x="278" y="226"/>
                    <a:pt x="278" y="226"/>
                  </a:cubicBezTo>
                  <a:cubicBezTo>
                    <a:pt x="291" y="203"/>
                    <a:pt x="299" y="178"/>
                    <a:pt x="299" y="151"/>
                  </a:cubicBezTo>
                  <a:close/>
                  <a:moveTo>
                    <a:pt x="149" y="275"/>
                  </a:moveTo>
                  <a:cubicBezTo>
                    <a:pt x="80" y="275"/>
                    <a:pt x="24" y="219"/>
                    <a:pt x="25" y="150"/>
                  </a:cubicBezTo>
                  <a:cubicBezTo>
                    <a:pt x="25" y="81"/>
                    <a:pt x="81" y="25"/>
                    <a:pt x="150" y="26"/>
                  </a:cubicBezTo>
                  <a:cubicBezTo>
                    <a:pt x="218" y="26"/>
                    <a:pt x="274" y="82"/>
                    <a:pt x="274" y="151"/>
                  </a:cubicBezTo>
                  <a:cubicBezTo>
                    <a:pt x="274" y="219"/>
                    <a:pt x="218" y="275"/>
                    <a:pt x="149" y="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AutoShape 117"/>
            <p:cNvSpPr>
              <a:spLocks/>
            </p:cNvSpPr>
            <p:nvPr/>
          </p:nvSpPr>
          <p:spPr bwMode="auto">
            <a:xfrm>
              <a:off x="5852803" y="2166200"/>
              <a:ext cx="544189" cy="408374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055897" y="2370387"/>
            <a:ext cx="1970386" cy="1469571"/>
            <a:chOff x="4055897" y="2370387"/>
            <a:chExt cx="1970386" cy="1469571"/>
          </a:xfrm>
        </p:grpSpPr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4055897" y="2370387"/>
              <a:ext cx="1970386" cy="1469571"/>
            </a:xfrm>
            <a:custGeom>
              <a:avLst/>
              <a:gdLst>
                <a:gd name="T0" fmla="*/ 246 w 430"/>
                <a:gd name="T1" fmla="*/ 41 h 321"/>
                <a:gd name="T2" fmla="*/ 41 w 430"/>
                <a:gd name="T3" fmla="*/ 96 h 321"/>
                <a:gd name="T4" fmla="*/ 96 w 430"/>
                <a:gd name="T5" fmla="*/ 300 h 321"/>
                <a:gd name="T6" fmla="*/ 171 w 430"/>
                <a:gd name="T7" fmla="*/ 320 h 321"/>
                <a:gd name="T8" fmla="*/ 171 w 430"/>
                <a:gd name="T9" fmla="*/ 321 h 321"/>
                <a:gd name="T10" fmla="*/ 430 w 430"/>
                <a:gd name="T11" fmla="*/ 321 h 321"/>
                <a:gd name="T12" fmla="*/ 301 w 430"/>
                <a:gd name="T13" fmla="*/ 97 h 321"/>
                <a:gd name="T14" fmla="*/ 301 w 430"/>
                <a:gd name="T15" fmla="*/ 97 h 321"/>
                <a:gd name="T16" fmla="*/ 246 w 430"/>
                <a:gd name="T17" fmla="*/ 41 h 321"/>
                <a:gd name="T18" fmla="*/ 279 w 430"/>
                <a:gd name="T19" fmla="*/ 233 h 321"/>
                <a:gd name="T20" fmla="*/ 108 w 430"/>
                <a:gd name="T21" fmla="*/ 278 h 321"/>
                <a:gd name="T22" fmla="*/ 63 w 430"/>
                <a:gd name="T23" fmla="*/ 108 h 321"/>
                <a:gd name="T24" fmla="*/ 233 w 430"/>
                <a:gd name="T25" fmla="*/ 63 h 321"/>
                <a:gd name="T26" fmla="*/ 279 w 430"/>
                <a:gd name="T27" fmla="*/ 23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0" h="321">
                  <a:moveTo>
                    <a:pt x="246" y="41"/>
                  </a:moveTo>
                  <a:cubicBezTo>
                    <a:pt x="174" y="0"/>
                    <a:pt x="83" y="24"/>
                    <a:pt x="41" y="96"/>
                  </a:cubicBezTo>
                  <a:cubicBezTo>
                    <a:pt x="0" y="167"/>
                    <a:pt x="24" y="259"/>
                    <a:pt x="96" y="300"/>
                  </a:cubicBezTo>
                  <a:cubicBezTo>
                    <a:pt x="119" y="314"/>
                    <a:pt x="145" y="320"/>
                    <a:pt x="171" y="320"/>
                  </a:cubicBezTo>
                  <a:cubicBezTo>
                    <a:pt x="171" y="321"/>
                    <a:pt x="171" y="321"/>
                    <a:pt x="171" y="321"/>
                  </a:cubicBezTo>
                  <a:cubicBezTo>
                    <a:pt x="430" y="321"/>
                    <a:pt x="430" y="321"/>
                    <a:pt x="430" y="321"/>
                  </a:cubicBezTo>
                  <a:cubicBezTo>
                    <a:pt x="301" y="97"/>
                    <a:pt x="301" y="97"/>
                    <a:pt x="301" y="97"/>
                  </a:cubicBezTo>
                  <a:cubicBezTo>
                    <a:pt x="301" y="97"/>
                    <a:pt x="301" y="97"/>
                    <a:pt x="301" y="97"/>
                  </a:cubicBezTo>
                  <a:cubicBezTo>
                    <a:pt x="288" y="74"/>
                    <a:pt x="270" y="55"/>
                    <a:pt x="246" y="41"/>
                  </a:cubicBezTo>
                  <a:close/>
                  <a:moveTo>
                    <a:pt x="279" y="233"/>
                  </a:moveTo>
                  <a:cubicBezTo>
                    <a:pt x="244" y="293"/>
                    <a:pt x="168" y="313"/>
                    <a:pt x="108" y="278"/>
                  </a:cubicBezTo>
                  <a:cubicBezTo>
                    <a:pt x="49" y="244"/>
                    <a:pt x="29" y="168"/>
                    <a:pt x="63" y="108"/>
                  </a:cubicBezTo>
                  <a:cubicBezTo>
                    <a:pt x="98" y="49"/>
                    <a:pt x="174" y="29"/>
                    <a:pt x="233" y="63"/>
                  </a:cubicBezTo>
                  <a:cubicBezTo>
                    <a:pt x="293" y="98"/>
                    <a:pt x="313" y="174"/>
                    <a:pt x="279" y="2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4542795" y="2851448"/>
              <a:ext cx="544189" cy="544189"/>
              <a:chOff x="4439444" y="1652588"/>
              <a:chExt cx="464344" cy="464344"/>
            </a:xfrm>
            <a:solidFill>
              <a:schemeClr val="accent3"/>
            </a:solidFill>
          </p:grpSpPr>
          <p:sp>
            <p:nvSpPr>
              <p:cNvPr id="26" name="AutoShape 136"/>
              <p:cNvSpPr>
                <a:spLocks/>
              </p:cNvSpPr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7" name="AutoShape 137"/>
              <p:cNvSpPr>
                <a:spLocks/>
              </p:cNvSpPr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8" name="AutoShape 138"/>
              <p:cNvSpPr>
                <a:spLocks/>
              </p:cNvSpPr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4055897" y="3890408"/>
            <a:ext cx="1983921" cy="1471505"/>
            <a:chOff x="4055897" y="3890408"/>
            <a:chExt cx="1983921" cy="1471505"/>
          </a:xfrm>
        </p:grpSpPr>
        <p:sp>
          <p:nvSpPr>
            <p:cNvPr id="12" name="Freeform 10"/>
            <p:cNvSpPr>
              <a:spLocks noEditPoints="1"/>
            </p:cNvSpPr>
            <p:nvPr/>
          </p:nvSpPr>
          <p:spPr bwMode="auto">
            <a:xfrm rot="10800000">
              <a:off x="4055897" y="3890408"/>
              <a:ext cx="1983921" cy="1471505"/>
            </a:xfrm>
            <a:custGeom>
              <a:avLst/>
              <a:gdLst>
                <a:gd name="T0" fmla="*/ 335 w 433"/>
                <a:gd name="T1" fmla="*/ 302 h 321"/>
                <a:gd name="T2" fmla="*/ 393 w 433"/>
                <a:gd name="T3" fmla="*/ 99 h 321"/>
                <a:gd name="T4" fmla="*/ 189 w 433"/>
                <a:gd name="T5" fmla="*/ 40 h 321"/>
                <a:gd name="T6" fmla="*/ 134 w 433"/>
                <a:gd name="T7" fmla="*/ 95 h 321"/>
                <a:gd name="T8" fmla="*/ 134 w 433"/>
                <a:gd name="T9" fmla="*/ 94 h 321"/>
                <a:gd name="T10" fmla="*/ 0 w 433"/>
                <a:gd name="T11" fmla="*/ 317 h 321"/>
                <a:gd name="T12" fmla="*/ 259 w 433"/>
                <a:gd name="T13" fmla="*/ 321 h 321"/>
                <a:gd name="T14" fmla="*/ 259 w 433"/>
                <a:gd name="T15" fmla="*/ 321 h 321"/>
                <a:gd name="T16" fmla="*/ 335 w 433"/>
                <a:gd name="T17" fmla="*/ 302 h 321"/>
                <a:gd name="T18" fmla="*/ 153 w 433"/>
                <a:gd name="T19" fmla="*/ 232 h 321"/>
                <a:gd name="T20" fmla="*/ 202 w 433"/>
                <a:gd name="T21" fmla="*/ 62 h 321"/>
                <a:gd name="T22" fmla="*/ 371 w 433"/>
                <a:gd name="T23" fmla="*/ 111 h 321"/>
                <a:gd name="T24" fmla="*/ 323 w 433"/>
                <a:gd name="T25" fmla="*/ 280 h 321"/>
                <a:gd name="T26" fmla="*/ 153 w 433"/>
                <a:gd name="T27" fmla="*/ 23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3" h="321">
                  <a:moveTo>
                    <a:pt x="335" y="302"/>
                  </a:moveTo>
                  <a:cubicBezTo>
                    <a:pt x="407" y="262"/>
                    <a:pt x="433" y="171"/>
                    <a:pt x="393" y="99"/>
                  </a:cubicBezTo>
                  <a:cubicBezTo>
                    <a:pt x="353" y="26"/>
                    <a:pt x="262" y="0"/>
                    <a:pt x="189" y="40"/>
                  </a:cubicBezTo>
                  <a:cubicBezTo>
                    <a:pt x="165" y="54"/>
                    <a:pt x="147" y="73"/>
                    <a:pt x="134" y="95"/>
                  </a:cubicBezTo>
                  <a:cubicBezTo>
                    <a:pt x="134" y="94"/>
                    <a:pt x="134" y="94"/>
                    <a:pt x="134" y="94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259" y="321"/>
                    <a:pt x="259" y="321"/>
                    <a:pt x="259" y="321"/>
                  </a:cubicBezTo>
                  <a:cubicBezTo>
                    <a:pt x="259" y="321"/>
                    <a:pt x="259" y="321"/>
                    <a:pt x="259" y="321"/>
                  </a:cubicBezTo>
                  <a:cubicBezTo>
                    <a:pt x="285" y="321"/>
                    <a:pt x="311" y="315"/>
                    <a:pt x="335" y="302"/>
                  </a:cubicBezTo>
                  <a:close/>
                  <a:moveTo>
                    <a:pt x="153" y="232"/>
                  </a:moveTo>
                  <a:cubicBezTo>
                    <a:pt x="120" y="171"/>
                    <a:pt x="141" y="96"/>
                    <a:pt x="202" y="62"/>
                  </a:cubicBezTo>
                  <a:cubicBezTo>
                    <a:pt x="262" y="29"/>
                    <a:pt x="338" y="51"/>
                    <a:pt x="371" y="111"/>
                  </a:cubicBezTo>
                  <a:cubicBezTo>
                    <a:pt x="404" y="171"/>
                    <a:pt x="383" y="247"/>
                    <a:pt x="323" y="280"/>
                  </a:cubicBezTo>
                  <a:cubicBezTo>
                    <a:pt x="262" y="313"/>
                    <a:pt x="187" y="292"/>
                    <a:pt x="153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AutoShape 139"/>
            <p:cNvSpPr>
              <a:spLocks/>
            </p:cNvSpPr>
            <p:nvPr/>
          </p:nvSpPr>
          <p:spPr bwMode="auto">
            <a:xfrm>
              <a:off x="4537090" y="4248697"/>
              <a:ext cx="544189" cy="527445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213846" y="3909746"/>
            <a:ext cx="1970386" cy="1469571"/>
            <a:chOff x="6213846" y="3909746"/>
            <a:chExt cx="1970386" cy="1469571"/>
          </a:xfrm>
        </p:grpSpPr>
        <p:sp>
          <p:nvSpPr>
            <p:cNvPr id="11" name="Freeform 7"/>
            <p:cNvSpPr>
              <a:spLocks noEditPoints="1"/>
            </p:cNvSpPr>
            <p:nvPr/>
          </p:nvSpPr>
          <p:spPr bwMode="auto">
            <a:xfrm rot="10800000">
              <a:off x="6213846" y="3909746"/>
              <a:ext cx="1970386" cy="1469571"/>
            </a:xfrm>
            <a:custGeom>
              <a:avLst/>
              <a:gdLst>
                <a:gd name="T0" fmla="*/ 246 w 430"/>
                <a:gd name="T1" fmla="*/ 41 h 321"/>
                <a:gd name="T2" fmla="*/ 41 w 430"/>
                <a:gd name="T3" fmla="*/ 96 h 321"/>
                <a:gd name="T4" fmla="*/ 96 w 430"/>
                <a:gd name="T5" fmla="*/ 300 h 321"/>
                <a:gd name="T6" fmla="*/ 171 w 430"/>
                <a:gd name="T7" fmla="*/ 320 h 321"/>
                <a:gd name="T8" fmla="*/ 171 w 430"/>
                <a:gd name="T9" fmla="*/ 321 h 321"/>
                <a:gd name="T10" fmla="*/ 430 w 430"/>
                <a:gd name="T11" fmla="*/ 321 h 321"/>
                <a:gd name="T12" fmla="*/ 301 w 430"/>
                <a:gd name="T13" fmla="*/ 97 h 321"/>
                <a:gd name="T14" fmla="*/ 301 w 430"/>
                <a:gd name="T15" fmla="*/ 97 h 321"/>
                <a:gd name="T16" fmla="*/ 246 w 430"/>
                <a:gd name="T17" fmla="*/ 41 h 321"/>
                <a:gd name="T18" fmla="*/ 279 w 430"/>
                <a:gd name="T19" fmla="*/ 233 h 321"/>
                <a:gd name="T20" fmla="*/ 108 w 430"/>
                <a:gd name="T21" fmla="*/ 278 h 321"/>
                <a:gd name="T22" fmla="*/ 63 w 430"/>
                <a:gd name="T23" fmla="*/ 108 h 321"/>
                <a:gd name="T24" fmla="*/ 233 w 430"/>
                <a:gd name="T25" fmla="*/ 63 h 321"/>
                <a:gd name="T26" fmla="*/ 279 w 430"/>
                <a:gd name="T27" fmla="*/ 23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0" h="321">
                  <a:moveTo>
                    <a:pt x="246" y="41"/>
                  </a:moveTo>
                  <a:cubicBezTo>
                    <a:pt x="174" y="0"/>
                    <a:pt x="83" y="24"/>
                    <a:pt x="41" y="96"/>
                  </a:cubicBezTo>
                  <a:cubicBezTo>
                    <a:pt x="0" y="167"/>
                    <a:pt x="24" y="259"/>
                    <a:pt x="96" y="300"/>
                  </a:cubicBezTo>
                  <a:cubicBezTo>
                    <a:pt x="119" y="314"/>
                    <a:pt x="145" y="320"/>
                    <a:pt x="171" y="320"/>
                  </a:cubicBezTo>
                  <a:cubicBezTo>
                    <a:pt x="171" y="321"/>
                    <a:pt x="171" y="321"/>
                    <a:pt x="171" y="321"/>
                  </a:cubicBezTo>
                  <a:cubicBezTo>
                    <a:pt x="430" y="321"/>
                    <a:pt x="430" y="321"/>
                    <a:pt x="430" y="321"/>
                  </a:cubicBezTo>
                  <a:cubicBezTo>
                    <a:pt x="301" y="97"/>
                    <a:pt x="301" y="97"/>
                    <a:pt x="301" y="97"/>
                  </a:cubicBezTo>
                  <a:cubicBezTo>
                    <a:pt x="301" y="97"/>
                    <a:pt x="301" y="97"/>
                    <a:pt x="301" y="97"/>
                  </a:cubicBezTo>
                  <a:cubicBezTo>
                    <a:pt x="288" y="74"/>
                    <a:pt x="270" y="55"/>
                    <a:pt x="246" y="41"/>
                  </a:cubicBezTo>
                  <a:close/>
                  <a:moveTo>
                    <a:pt x="279" y="233"/>
                  </a:moveTo>
                  <a:cubicBezTo>
                    <a:pt x="244" y="293"/>
                    <a:pt x="168" y="313"/>
                    <a:pt x="108" y="278"/>
                  </a:cubicBezTo>
                  <a:cubicBezTo>
                    <a:pt x="49" y="244"/>
                    <a:pt x="29" y="168"/>
                    <a:pt x="63" y="108"/>
                  </a:cubicBezTo>
                  <a:cubicBezTo>
                    <a:pt x="98" y="49"/>
                    <a:pt x="174" y="29"/>
                    <a:pt x="233" y="63"/>
                  </a:cubicBezTo>
                  <a:cubicBezTo>
                    <a:pt x="293" y="98"/>
                    <a:pt x="313" y="174"/>
                    <a:pt x="279" y="2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AutoShape 149"/>
            <p:cNvSpPr>
              <a:spLocks/>
            </p:cNvSpPr>
            <p:nvPr/>
          </p:nvSpPr>
          <p:spPr bwMode="auto">
            <a:xfrm>
              <a:off x="7129010" y="4322953"/>
              <a:ext cx="544189" cy="3916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537" y="19720"/>
                  </a:moveTo>
                  <a:lnTo>
                    <a:pt x="16537" y="19721"/>
                  </a:lnTo>
                  <a:lnTo>
                    <a:pt x="4387" y="19721"/>
                  </a:lnTo>
                  <a:cubicBezTo>
                    <a:pt x="2713" y="19720"/>
                    <a:pt x="1350" y="17824"/>
                    <a:pt x="1350" y="15494"/>
                  </a:cubicBezTo>
                  <a:cubicBezTo>
                    <a:pt x="1350" y="13992"/>
                    <a:pt x="1918" y="12635"/>
                    <a:pt x="2871" y="11862"/>
                  </a:cubicBezTo>
                  <a:cubicBezTo>
                    <a:pt x="3797" y="11123"/>
                    <a:pt x="3860" y="10975"/>
                    <a:pt x="3472" y="9647"/>
                  </a:cubicBezTo>
                  <a:cubicBezTo>
                    <a:pt x="3406" y="9374"/>
                    <a:pt x="3375" y="9136"/>
                    <a:pt x="3375" y="8921"/>
                  </a:cubicBezTo>
                  <a:cubicBezTo>
                    <a:pt x="3375" y="7626"/>
                    <a:pt x="4131" y="6573"/>
                    <a:pt x="5062" y="6573"/>
                  </a:cubicBezTo>
                  <a:cubicBezTo>
                    <a:pt x="5062" y="6573"/>
                    <a:pt x="5505" y="6529"/>
                    <a:pt x="5976" y="6789"/>
                  </a:cubicBezTo>
                  <a:cubicBezTo>
                    <a:pt x="6750" y="7219"/>
                    <a:pt x="6834" y="6808"/>
                    <a:pt x="7200" y="5701"/>
                  </a:cubicBezTo>
                  <a:cubicBezTo>
                    <a:pt x="7974" y="3380"/>
                    <a:pt x="9652" y="1878"/>
                    <a:pt x="11475" y="1878"/>
                  </a:cubicBezTo>
                  <a:cubicBezTo>
                    <a:pt x="13905" y="1878"/>
                    <a:pt x="15914" y="4435"/>
                    <a:pt x="16148" y="7826"/>
                  </a:cubicBezTo>
                  <a:cubicBezTo>
                    <a:pt x="16231" y="9171"/>
                    <a:pt x="16231" y="9171"/>
                    <a:pt x="17239" y="9491"/>
                  </a:cubicBezTo>
                  <a:cubicBezTo>
                    <a:pt x="18984" y="9955"/>
                    <a:pt x="20250" y="12085"/>
                    <a:pt x="20250" y="14555"/>
                  </a:cubicBezTo>
                  <a:cubicBezTo>
                    <a:pt x="20250" y="17404"/>
                    <a:pt x="18585" y="19720"/>
                    <a:pt x="16537" y="19720"/>
                  </a:cubicBezTo>
                  <a:moveTo>
                    <a:pt x="17492" y="7647"/>
                  </a:moveTo>
                  <a:cubicBezTo>
                    <a:pt x="17196" y="3362"/>
                    <a:pt x="14632" y="0"/>
                    <a:pt x="11475" y="0"/>
                  </a:cubicBezTo>
                  <a:cubicBezTo>
                    <a:pt x="9031" y="0"/>
                    <a:pt x="6939" y="2017"/>
                    <a:pt x="5976" y="4911"/>
                  </a:cubicBezTo>
                  <a:cubicBezTo>
                    <a:pt x="5685" y="4784"/>
                    <a:pt x="5383" y="4695"/>
                    <a:pt x="5062" y="4695"/>
                  </a:cubicBezTo>
                  <a:cubicBezTo>
                    <a:pt x="3385" y="4695"/>
                    <a:pt x="2025" y="6589"/>
                    <a:pt x="2025" y="8921"/>
                  </a:cubicBezTo>
                  <a:cubicBezTo>
                    <a:pt x="2025" y="9385"/>
                    <a:pt x="2092" y="9824"/>
                    <a:pt x="2191" y="10240"/>
                  </a:cubicBezTo>
                  <a:cubicBezTo>
                    <a:pt x="886" y="11298"/>
                    <a:pt x="0" y="13242"/>
                    <a:pt x="0" y="15494"/>
                  </a:cubicBezTo>
                  <a:cubicBezTo>
                    <a:pt x="0" y="18866"/>
                    <a:pt x="1964" y="21599"/>
                    <a:pt x="4387" y="21599"/>
                  </a:cubicBezTo>
                  <a:lnTo>
                    <a:pt x="4387" y="21600"/>
                  </a:lnTo>
                  <a:lnTo>
                    <a:pt x="16537" y="21600"/>
                  </a:lnTo>
                  <a:lnTo>
                    <a:pt x="16537" y="21599"/>
                  </a:lnTo>
                  <a:cubicBezTo>
                    <a:pt x="19334" y="21599"/>
                    <a:pt x="21599" y="18446"/>
                    <a:pt x="21599" y="14555"/>
                  </a:cubicBezTo>
                  <a:cubicBezTo>
                    <a:pt x="21599" y="11120"/>
                    <a:pt x="19831" y="8269"/>
                    <a:pt x="17492" y="764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23888" y="1727862"/>
            <a:ext cx="3256990" cy="1126235"/>
            <a:chOff x="838200" y="1352655"/>
            <a:chExt cx="3256990" cy="1126235"/>
          </a:xfrm>
        </p:grpSpPr>
        <p:sp>
          <p:nvSpPr>
            <p:cNvPr id="32" name="TextBox 31"/>
            <p:cNvSpPr txBox="1"/>
            <p:nvPr/>
          </p:nvSpPr>
          <p:spPr>
            <a:xfrm>
              <a:off x="838200" y="1352655"/>
              <a:ext cx="7617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4000" b="1" dirty="0">
                  <a:solidFill>
                    <a:srgbClr val="FA1230"/>
                  </a:solidFill>
                  <a:latin typeface="Roboto"/>
                </a:rPr>
                <a:t>01</a:t>
              </a:r>
              <a:endParaRPr lang="en-US" sz="4000" b="1" dirty="0">
                <a:solidFill>
                  <a:srgbClr val="FA1230"/>
                </a:solidFill>
                <a:latin typeface="Roboto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38200" y="1880368"/>
              <a:ext cx="9028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rgbClr val="FA1230"/>
                  </a:solidFill>
                  <a:latin typeface="Roboto"/>
                </a:rPr>
                <a:t>Meetup</a:t>
              </a:r>
              <a:endParaRPr lang="en-US" sz="1600" b="1" dirty="0">
                <a:solidFill>
                  <a:srgbClr val="FA1230"/>
                </a:solidFill>
                <a:latin typeface="Roboto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4457" y="2171113"/>
              <a:ext cx="3250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hlinkClick r:id="rId2"/>
                </a:rPr>
                <a:t>http://www.meetup.com/hcmcpp/</a:t>
              </a:r>
              <a:endParaRPr lang="en-US" sz="1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23888" y="3313597"/>
            <a:ext cx="3654424" cy="1126235"/>
            <a:chOff x="838200" y="2974982"/>
            <a:chExt cx="3654424" cy="1126235"/>
          </a:xfrm>
        </p:grpSpPr>
        <p:sp>
          <p:nvSpPr>
            <p:cNvPr id="36" name="TextBox 35"/>
            <p:cNvSpPr txBox="1"/>
            <p:nvPr/>
          </p:nvSpPr>
          <p:spPr>
            <a:xfrm>
              <a:off x="838200" y="2974982"/>
              <a:ext cx="7264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4000" b="1">
                  <a:solidFill>
                    <a:srgbClr val="58BBB4"/>
                  </a:solidFill>
                  <a:latin typeface="Roboto"/>
                </a:rPr>
                <a:t>02</a:t>
              </a:r>
              <a:endParaRPr lang="en-US" sz="4000" b="1">
                <a:solidFill>
                  <a:srgbClr val="58BBB4"/>
                </a:solidFill>
                <a:latin typeface="Roboto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38200" y="3502695"/>
              <a:ext cx="80021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rgbClr val="58BBB4"/>
                  </a:solidFill>
                  <a:latin typeface="Roboto"/>
                </a:rPr>
                <a:t>Group</a:t>
              </a:r>
              <a:endParaRPr lang="en-US" sz="1600" b="1" dirty="0">
                <a:solidFill>
                  <a:srgbClr val="58BBB4"/>
                </a:solidFill>
                <a:latin typeface="Roboto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457" y="3793440"/>
              <a:ext cx="3648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hlinkClick r:id="rId3"/>
                </a:rPr>
                <a:t>https://www.facebook.com/groups/hcmcpp/</a:t>
              </a:r>
              <a:endParaRPr lang="en-US" sz="1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23888" y="4967642"/>
            <a:ext cx="3220023" cy="1126235"/>
            <a:chOff x="838200" y="4653327"/>
            <a:chExt cx="3220023" cy="1126235"/>
          </a:xfrm>
        </p:grpSpPr>
        <p:sp>
          <p:nvSpPr>
            <p:cNvPr id="40" name="TextBox 39"/>
            <p:cNvSpPr txBox="1"/>
            <p:nvPr/>
          </p:nvSpPr>
          <p:spPr>
            <a:xfrm>
              <a:off x="838200" y="4653327"/>
              <a:ext cx="7617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4000" b="1" dirty="0">
                  <a:solidFill>
                    <a:srgbClr val="C2CB44"/>
                  </a:solidFill>
                  <a:latin typeface="Roboto"/>
                </a:rPr>
                <a:t>03</a:t>
              </a:r>
              <a:endParaRPr lang="en-US" sz="4000" b="1" dirty="0">
                <a:solidFill>
                  <a:srgbClr val="C2CB44"/>
                </a:solidFill>
                <a:latin typeface="Roboto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38200" y="5181040"/>
              <a:ext cx="6735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rgbClr val="C2CB44"/>
                  </a:solidFill>
                  <a:latin typeface="Roboto"/>
                </a:rPr>
                <a:t>Page</a:t>
              </a:r>
              <a:endParaRPr lang="en-US" sz="1600" b="1" dirty="0">
                <a:solidFill>
                  <a:srgbClr val="C2CB44"/>
                </a:solidFill>
                <a:latin typeface="Roboto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44457" y="5471785"/>
              <a:ext cx="3213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hlinkClick r:id="rId4"/>
                </a:rPr>
                <a:t>https://www.facebook.com/hcmcpp/</a:t>
              </a:r>
              <a:endParaRPr lang="en-US" sz="1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335500" y="1621360"/>
            <a:ext cx="3253569" cy="1168197"/>
            <a:chOff x="8070662" y="1352655"/>
            <a:chExt cx="3253569" cy="1168197"/>
          </a:xfrm>
        </p:grpSpPr>
        <p:sp>
          <p:nvSpPr>
            <p:cNvPr id="44" name="TextBox 43"/>
            <p:cNvSpPr txBox="1"/>
            <p:nvPr/>
          </p:nvSpPr>
          <p:spPr>
            <a:xfrm>
              <a:off x="10562484" y="1352655"/>
              <a:ext cx="7617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vi-VN" sz="4000" b="1" dirty="0">
                  <a:solidFill>
                    <a:srgbClr val="FA1230"/>
                  </a:solidFill>
                  <a:latin typeface="Roboto"/>
                </a:rPr>
                <a:t>04</a:t>
              </a:r>
              <a:endParaRPr lang="en-US" sz="4000" b="1" dirty="0">
                <a:solidFill>
                  <a:srgbClr val="FA1230"/>
                </a:solidFill>
                <a:latin typeface="Roboto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601326" y="1880368"/>
              <a:ext cx="7200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600" b="1" dirty="0" smtClean="0">
                  <a:solidFill>
                    <a:srgbClr val="FA1230"/>
                  </a:solidFill>
                  <a:latin typeface="Roboto"/>
                </a:rPr>
                <a:t>Slack</a:t>
              </a:r>
              <a:endParaRPr lang="en-US" sz="1600" b="1" dirty="0">
                <a:solidFill>
                  <a:srgbClr val="FA1230"/>
                </a:solidFill>
                <a:latin typeface="Roboto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70662" y="2213075"/>
              <a:ext cx="3250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hlinkClick r:id="rId5"/>
                </a:rPr>
                <a:t>https://hcmcppug.slack.com/</a:t>
              </a:r>
              <a:endParaRPr lang="en-US" sz="1400" dirty="0">
                <a:solidFill>
                  <a:srgbClr val="44546A">
                    <a:lumMod val="75000"/>
                    <a:lumOff val="25000"/>
                  </a:srgbClr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04553" y="3212976"/>
            <a:ext cx="3187352" cy="1395469"/>
            <a:chOff x="8136879" y="2974982"/>
            <a:chExt cx="3187352" cy="1395469"/>
          </a:xfrm>
        </p:grpSpPr>
        <p:sp>
          <p:nvSpPr>
            <p:cNvPr id="48" name="TextBox 47"/>
            <p:cNvSpPr txBox="1"/>
            <p:nvPr/>
          </p:nvSpPr>
          <p:spPr>
            <a:xfrm>
              <a:off x="10562484" y="2974982"/>
              <a:ext cx="7617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vi-VN" sz="4000" b="1">
                  <a:solidFill>
                    <a:srgbClr val="58BBB4"/>
                  </a:solidFill>
                  <a:latin typeface="Roboto"/>
                </a:rPr>
                <a:t>05</a:t>
              </a:r>
              <a:endParaRPr lang="en-US" sz="4000" b="1">
                <a:solidFill>
                  <a:srgbClr val="58BBB4"/>
                </a:solidFill>
                <a:latin typeface="Roboto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474688" y="3502695"/>
              <a:ext cx="84670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600" b="1" dirty="0" err="1" smtClean="0">
                  <a:solidFill>
                    <a:srgbClr val="58BBB4"/>
                  </a:solidFill>
                  <a:latin typeface="Roboto"/>
                </a:rPr>
                <a:t>Github</a:t>
              </a:r>
              <a:endParaRPr lang="en-US" sz="1600" b="1" dirty="0">
                <a:solidFill>
                  <a:srgbClr val="58BBB4"/>
                </a:solidFill>
                <a:latin typeface="Roboto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136879" y="3847231"/>
              <a:ext cx="3184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hlinkClick r:id="rId6"/>
                </a:rPr>
                <a:t>https://github.com/hcmcppug/meetupdata/</a:t>
              </a:r>
              <a:endParaRPr lang="en-US" sz="1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308236" y="4867021"/>
            <a:ext cx="4332380" cy="1169501"/>
            <a:chOff x="7040562" y="4653327"/>
            <a:chExt cx="4332380" cy="1169501"/>
          </a:xfrm>
        </p:grpSpPr>
        <p:sp>
          <p:nvSpPr>
            <p:cNvPr id="52" name="TextBox 51"/>
            <p:cNvSpPr txBox="1"/>
            <p:nvPr/>
          </p:nvSpPr>
          <p:spPr>
            <a:xfrm>
              <a:off x="10562484" y="4653327"/>
              <a:ext cx="7617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vi-VN" sz="4000" b="1">
                  <a:solidFill>
                    <a:srgbClr val="C2CB44"/>
                  </a:solidFill>
                  <a:latin typeface="Roboto"/>
                </a:rPr>
                <a:t>06</a:t>
              </a:r>
              <a:endParaRPr lang="en-US" sz="4000" b="1">
                <a:solidFill>
                  <a:srgbClr val="C2CB44"/>
                </a:solidFill>
                <a:latin typeface="Roboto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588502" y="5181040"/>
              <a:ext cx="7328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600" b="1" dirty="0" smtClean="0">
                  <a:solidFill>
                    <a:srgbClr val="C2CB44"/>
                  </a:solidFill>
                  <a:latin typeface="Roboto"/>
                </a:rPr>
                <a:t>Email</a:t>
              </a:r>
              <a:endParaRPr lang="en-US" sz="1600" b="1" dirty="0">
                <a:solidFill>
                  <a:srgbClr val="C2CB44"/>
                </a:solidFill>
                <a:latin typeface="Roboto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40562" y="5515051"/>
              <a:ext cx="4332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hlinkClick r:id="rId7"/>
                </a:rPr>
                <a:t>hcmcppug@gmail.com</a:t>
              </a:r>
              <a:endParaRPr lang="en-US" sz="1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488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CC9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5_Office Theme">
  <a:themeElements>
    <a:clrScheme name="Custom 1">
      <a:dk1>
        <a:srgbClr val="000000"/>
      </a:dk1>
      <a:lt1>
        <a:sysClr val="window" lastClr="FFFFFF"/>
      </a:lt1>
      <a:dk2>
        <a:srgbClr val="3F3F3F"/>
      </a:dk2>
      <a:lt2>
        <a:srgbClr val="FCFCFC"/>
      </a:lt2>
      <a:accent1>
        <a:srgbClr val="F8D35E"/>
      </a:accent1>
      <a:accent2>
        <a:srgbClr val="1B6AA3"/>
      </a:accent2>
      <a:accent3>
        <a:srgbClr val="3FD5BA"/>
      </a:accent3>
      <a:accent4>
        <a:srgbClr val="F47264"/>
      </a:accent4>
      <a:accent5>
        <a:srgbClr val="8F8FBF"/>
      </a:accent5>
      <a:accent6>
        <a:srgbClr val="7CC8E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6_Office Theme">
  <a:themeElements>
    <a:clrScheme name="du an thang 1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F3293"/>
      </a:accent1>
      <a:accent2>
        <a:srgbClr val="58BBB4"/>
      </a:accent2>
      <a:accent3>
        <a:srgbClr val="FA1230"/>
      </a:accent3>
      <a:accent4>
        <a:srgbClr val="C2CB44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Robot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5_Office Theme">
  <a:themeElements>
    <a:clrScheme name="The Zero_Colorful Scheme">
      <a:dk1>
        <a:sysClr val="windowText" lastClr="000000"/>
      </a:dk1>
      <a:lt1>
        <a:sysClr val="window" lastClr="FFFFFF"/>
      </a:lt1>
      <a:dk2>
        <a:srgbClr val="2980B9"/>
      </a:dk2>
      <a:lt2>
        <a:srgbClr val="16A085"/>
      </a:lt2>
      <a:accent1>
        <a:srgbClr val="9BBB59"/>
      </a:accent1>
      <a:accent2>
        <a:srgbClr val="F39C12"/>
      </a:accent2>
      <a:accent3>
        <a:srgbClr val="C0392B"/>
      </a:accent3>
      <a:accent4>
        <a:srgbClr val="4B2C50"/>
      </a:accent4>
      <a:accent5>
        <a:srgbClr val="2C3E50"/>
      </a:accent5>
      <a:accent6>
        <a:srgbClr val="95A5A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3_Office Theme">
  <a:themeElements>
    <a:clrScheme name="Grapefruit LIght">
      <a:dk1>
        <a:sysClr val="windowText" lastClr="000000"/>
      </a:dk1>
      <a:lt1>
        <a:sysClr val="window" lastClr="FFFFFF"/>
      </a:lt1>
      <a:dk2>
        <a:srgbClr val="797979"/>
      </a:dk2>
      <a:lt2>
        <a:srgbClr val="DB3149"/>
      </a:lt2>
      <a:accent1>
        <a:srgbClr val="CF2D42"/>
      </a:accent1>
      <a:accent2>
        <a:srgbClr val="CECECE"/>
      </a:accent2>
      <a:accent3>
        <a:srgbClr val="CF2D42"/>
      </a:accent3>
      <a:accent4>
        <a:srgbClr val="CECECE"/>
      </a:accent4>
      <a:accent5>
        <a:srgbClr val="CF2D42"/>
      </a:accent5>
      <a:accent6>
        <a:srgbClr val="CECECE"/>
      </a:accent6>
      <a:hlink>
        <a:srgbClr val="EE354F"/>
      </a:hlink>
      <a:folHlink>
        <a:srgbClr val="CF2D4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2B3AF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CC9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393</Words>
  <Application>Microsoft Office PowerPoint</Application>
  <PresentationFormat>Custom</PresentationFormat>
  <Paragraphs>128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Office Theme</vt:lpstr>
      <vt:lpstr>2_Office Theme</vt:lpstr>
      <vt:lpstr>15_Office Theme</vt:lpstr>
      <vt:lpstr>16_Office Theme</vt:lpstr>
      <vt:lpstr>25_Office Theme</vt:lpstr>
      <vt:lpstr>33_Office Theme</vt:lpstr>
      <vt:lpstr>9_Office Theme</vt:lpstr>
      <vt:lpstr>HCM CPP USER GROUP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 with us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9Slide</dc:creator>
  <cp:lastModifiedBy>Le Phong Vu (FSU15.BU13)</cp:lastModifiedBy>
  <cp:revision>96</cp:revision>
  <dcterms:created xsi:type="dcterms:W3CDTF">2015-10-29T17:39:51Z</dcterms:created>
  <dcterms:modified xsi:type="dcterms:W3CDTF">2016-03-30T11:06:00Z</dcterms:modified>
</cp:coreProperties>
</file>