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9"/>
  </p:notesMasterIdLst>
  <p:handoutMasterIdLst>
    <p:handoutMasterId r:id="rId10"/>
  </p:handoutMasterIdLst>
  <p:sldIdLst>
    <p:sldId id="430" r:id="rId2"/>
    <p:sldId id="521" r:id="rId3"/>
    <p:sldId id="522" r:id="rId4"/>
    <p:sldId id="523" r:id="rId5"/>
    <p:sldId id="524" r:id="rId6"/>
    <p:sldId id="525" r:id="rId7"/>
    <p:sldId id="526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2019/7/23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71164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Final Session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Main topics: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QGIS GUI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install/ update Plugins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vector data from various sources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Cartography: Symbology, Label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Coordinate Reference System and how it works in QGIS (define custom projection,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Reproject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Attribute Table: view, query, calculate field,..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spatial features: edit features, spatial query, spatial analysis, spatial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Processing Toolbox by appropriate keywords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Layout Composer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18198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Tip and Tricks: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to use Bookmarks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HCMGIS Plugin </a:t>
            </a:r>
            <a:r>
              <a:rPr lang="en-US" sz="2800" dirty="0">
                <a:latin typeface="+mj-lt"/>
              </a:rPr>
              <a:t>for </a:t>
            </a:r>
            <a:r>
              <a:rPr lang="en-US" sz="2800" dirty="0" err="1">
                <a:latin typeface="+mj-lt"/>
              </a:rPr>
              <a:t>Basemaps</a:t>
            </a:r>
            <a:r>
              <a:rPr lang="en-US" sz="2800" dirty="0">
                <a:latin typeface="+mj-lt"/>
              </a:rPr>
              <a:t>, download free and open geospatial data, convert (Vietnamese) Font, define custom Projections, merge/ split layers, merge/ split fields, some geometry processing tools based on Voronoi Diagram.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Advanced Digitizing Toolbar</a:t>
            </a:r>
            <a:r>
              <a:rPr lang="en-US" sz="2800" dirty="0">
                <a:latin typeface="+mj-lt"/>
              </a:rPr>
              <a:t>: </a:t>
            </a:r>
            <a:r>
              <a:rPr lang="en-US" sz="2800" b="1" i="1" dirty="0">
                <a:latin typeface="+mj-lt"/>
              </a:rPr>
              <a:t>Only available in projected CRS</a:t>
            </a:r>
            <a:endParaRPr lang="en-US" sz="3200" b="1" i="1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Construction Mode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Parallel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Perpendicular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Lock and continuous lock X, Y, Angle, Distance when editing</a:t>
            </a:r>
          </a:p>
        </p:txBody>
      </p:sp>
    </p:spTree>
    <p:extLst>
      <p:ext uri="{BB962C8B-B14F-4D97-AF65-F5344CB8AC3E}">
        <p14:creationId xmlns:p14="http://schemas.microsoft.com/office/powerpoint/2010/main" val="171572505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Useful shortcut keys: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F1: Access QGIS User Guide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F2: Rename active 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F3: Select Features by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F5: Refresh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F6: Open Attribute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F11: Toggle Full Screen Mode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Crtl</a:t>
            </a:r>
            <a:r>
              <a:rPr lang="en-US" sz="2800" dirty="0">
                <a:latin typeface="+mj-lt"/>
              </a:rPr>
              <a:t> + Tab: Toggle Panels Visibility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Crtl</a:t>
            </a:r>
            <a:r>
              <a:rPr lang="en-US" sz="2800" dirty="0">
                <a:latin typeface="+mj-lt"/>
              </a:rPr>
              <a:t> + Ship + Tab: Toggle Map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Crtl</a:t>
            </a:r>
            <a:r>
              <a:rPr lang="en-US" sz="2800" dirty="0">
                <a:latin typeface="+mj-lt"/>
              </a:rPr>
              <a:t> + K: QGIS Locator Bar </a:t>
            </a:r>
            <a:r>
              <a:rPr lang="en-US" sz="2400" dirty="0">
                <a:latin typeface="+mj-lt"/>
              </a:rPr>
              <a:t>(search for algorithms, actions and layer names, select a feature in current active layer by typing an attribute value.)</a:t>
            </a:r>
          </a:p>
        </p:txBody>
      </p:sp>
    </p:spTree>
    <p:extLst>
      <p:ext uri="{BB962C8B-B14F-4D97-AF65-F5344CB8AC3E}">
        <p14:creationId xmlns:p14="http://schemas.microsoft.com/office/powerpoint/2010/main" val="28701067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Final Exam: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>
                <a:latin typeface="+mj-lt"/>
              </a:rPr>
              <a:t>Reproject</a:t>
            </a:r>
            <a:r>
              <a:rPr lang="en-US" sz="2800" dirty="0">
                <a:latin typeface="+mj-lt"/>
              </a:rPr>
              <a:t> all the wards, roads and hospitals layer to VN – 2000 Projection of HCMC.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Symbology the ward layer by ward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Label the road with level 1, 2 by road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Split the hospitals layer to 14 layers by ward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Clip and extract the road of “Ph</a:t>
            </a:r>
            <a:r>
              <a:rPr lang="vi-VN" sz="2800" dirty="0">
                <a:latin typeface="+mj-lt"/>
              </a:rPr>
              <a:t>ư</a:t>
            </a:r>
            <a:r>
              <a:rPr lang="en-US" sz="2800" dirty="0" err="1">
                <a:latin typeface="+mj-lt"/>
              </a:rPr>
              <a:t>ờng</a:t>
            </a:r>
            <a:r>
              <a:rPr lang="en-US" sz="2800" dirty="0">
                <a:latin typeface="+mj-lt"/>
              </a:rPr>
              <a:t> 7”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Calculate the population density of each ward (using pop.xlsx)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Find the shortest and longest road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Convert all the attribute in wards layer to UPPER CASE and without accents characters.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99189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8A194B-57F0-48AA-9FB5-992437A916E5}"/>
              </a:ext>
            </a:extLst>
          </p:cNvPr>
          <p:cNvSpPr txBox="1">
            <a:spLocks/>
          </p:cNvSpPr>
          <p:nvPr/>
        </p:nvSpPr>
        <p:spPr>
          <a:xfrm>
            <a:off x="2171700" y="2362208"/>
            <a:ext cx="7848600" cy="1211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rgbClr val="FF000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90460032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8A194B-57F0-48AA-9FB5-992437A916E5}"/>
              </a:ext>
            </a:extLst>
          </p:cNvPr>
          <p:cNvSpPr txBox="1">
            <a:spLocks/>
          </p:cNvSpPr>
          <p:nvPr/>
        </p:nvSpPr>
        <p:spPr>
          <a:xfrm>
            <a:off x="1721643" y="2330457"/>
            <a:ext cx="8748713" cy="1211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Congratulations for Achievement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56FE-811B-4402-BFB6-23F340509A35}"/>
              </a:ext>
            </a:extLst>
          </p:cNvPr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273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11235</TotalTime>
  <Words>382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Parallax</vt:lpstr>
      <vt:lpstr>Final Session</vt:lpstr>
      <vt:lpstr>Summary and Thank you</vt:lpstr>
      <vt:lpstr>Summary and Thank you</vt:lpstr>
      <vt:lpstr>Summary and Thank you</vt:lpstr>
      <vt:lpstr>Summary and Thank you</vt:lpstr>
      <vt:lpstr>Summary and Thank you</vt:lpstr>
      <vt:lpstr>Summary and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2214</cp:revision>
  <dcterms:created xsi:type="dcterms:W3CDTF">2009-07-24T04:24:42Z</dcterms:created>
  <dcterms:modified xsi:type="dcterms:W3CDTF">2019-07-23T01:07:13Z</dcterms:modified>
</cp:coreProperties>
</file>