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notesMasterIdLst>
    <p:notesMasterId r:id="rId12"/>
  </p:notesMasterIdLst>
  <p:handoutMasterIdLst>
    <p:handoutMasterId r:id="rId13"/>
  </p:handoutMasterIdLst>
  <p:sldIdLst>
    <p:sldId id="430" r:id="rId2"/>
    <p:sldId id="521" r:id="rId3"/>
    <p:sldId id="500" r:id="rId4"/>
    <p:sldId id="522" r:id="rId5"/>
    <p:sldId id="524" r:id="rId6"/>
    <p:sldId id="523" r:id="rId7"/>
    <p:sldId id="525" r:id="rId8"/>
    <p:sldId id="526" r:id="rId9"/>
    <p:sldId id="527" r:id="rId10"/>
    <p:sldId id="520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5394" autoAdjust="0"/>
  </p:normalViewPr>
  <p:slideViewPr>
    <p:cSldViewPr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pPr>
                <a:defRPr/>
              </a:pPr>
              <a:t>2019/7/1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7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 FOR APPLIED GIS OF HCMC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CENTER FOR APPLIED GIS OF HCMC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6738" indent="-276225">
              <a:defRPr baseline="0"/>
            </a:lvl2pPr>
            <a:lvl3pPr marL="798513" indent="-231775">
              <a:buFont typeface="Courier New" pitchFamily="49" charset="0"/>
              <a:buChar char="o"/>
              <a:defRPr baseline="0"/>
            </a:lvl3pPr>
            <a:lvl4pPr marL="973138" indent="-174625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cmgis.v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C82FB-501F-487F-A015-6835852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71164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Unit 5: </a:t>
            </a:r>
            <a:r>
              <a:rPr lang="en-US" altLang="en-US" sz="3600" dirty="0">
                <a:solidFill>
                  <a:srgbClr val="FF0000"/>
                </a:solidFill>
              </a:rPr>
              <a:t>Editing Vector Layers and Print Layout Composer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10" y="5446699"/>
            <a:ext cx="8748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https://hcmgis.vn</a:t>
            </a:r>
            <a:endParaRPr lang="en-US" sz="2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6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9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Editing mode (Toggle Editing)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Add new feature (point, line, polygon)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Edit existing features (point, line, polygon)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Snapping option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Copy and Paste when editing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Advanced Digitizing Toolbar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sym typeface="Wingdings" panose="05000000000000000000" pitchFamily="2" charset="2"/>
              </a:rPr>
              <a:t>Shape Digitizing Toolbar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18198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Toggle Editing: Enable/ Disable Editing mode (for both geometry and attribute editing)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Remember to Save Layer Edits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5B574-0605-4599-B7D7-5D7446FD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30948"/>
            <a:ext cx="6477000" cy="412556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Undo (</a:t>
            </a:r>
            <a:r>
              <a:rPr lang="en-US" sz="2800" dirty="0" err="1">
                <a:latin typeface="+mj-lt"/>
              </a:rPr>
              <a:t>Crtl+Z</a:t>
            </a:r>
            <a:r>
              <a:rPr lang="en-US" sz="2800" dirty="0">
                <a:latin typeface="+mj-lt"/>
              </a:rPr>
              <a:t>), Redo Edits (</a:t>
            </a:r>
            <a:r>
              <a:rPr lang="en-US" sz="2800" dirty="0" err="1">
                <a:latin typeface="+mj-lt"/>
              </a:rPr>
              <a:t>Crtl+Shift+X</a:t>
            </a:r>
            <a:r>
              <a:rPr lang="en-US" sz="2800" dirty="0">
                <a:latin typeface="+mj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Advanced Digitizing Toolbar: View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Toolbars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Shape Digitizing Toolbar: </a:t>
            </a:r>
            <a:r>
              <a:rPr lang="en-US" sz="2800" dirty="0">
                <a:latin typeface="+mj-lt"/>
              </a:rPr>
              <a:t>draw regular shapes and curved geometries.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F8F1C-E626-4D3F-ABCD-C0F3AB15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46" y="2149524"/>
            <a:ext cx="3969354" cy="47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3178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Snapping option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Option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Digitizing  Enable Snapping by 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View  Toolbar  Snapping Toolbar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A1623-CDA9-47EB-AC8D-862E4E6A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506" y="1638294"/>
            <a:ext cx="5836488" cy="5191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3C7CA-6965-4893-863A-DC45FCDB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33600"/>
            <a:ext cx="37814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135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685800" y="1371600"/>
            <a:ext cx="11125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Advanced Digitizing: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Move/ Copy and Move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Rotate feature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Simplify Feature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ring/ Fill ring/ Delete ring (Polygon feature)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part/ Delete part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Reshape feature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Offset Curve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Split feature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Split parts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Merge selected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Merge attribute of selected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8AA2F3-666E-4B37-B720-449347CB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19539"/>
            <a:ext cx="10057614" cy="6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6411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400" y="583667"/>
            <a:ext cx="111252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Shape Digitizing Toolbar: </a:t>
            </a:r>
            <a:r>
              <a:rPr lang="en-US" sz="2800" dirty="0">
                <a:latin typeface="+mj-lt"/>
              </a:rPr>
              <a:t>draw regular shapes and curved geometries.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Add Circular String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Add Circle from 2 or 3 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Add Circle from by a Center Point and Another 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Ellipse from Center and a Point/ 2 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Ellipse from Extend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Ellipse from Foci (2 Focus)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Rectangle from Center and a 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Rectangle from Extend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Rectangle from 3 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Regular Polygon from 2 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Regular Polygon from Center and a 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Regular Polygon from Center and a Corner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B0757-1BF4-48A8-95E6-A95DCB53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037886"/>
            <a:ext cx="24574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233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Layout Composer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400" y="583667"/>
            <a:ext cx="1112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Project  New Print Layout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2CE86F-4EA5-4999-ABCE-44631A07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0990"/>
            <a:ext cx="9906000" cy="55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4970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Layout Composer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400" y="583667"/>
            <a:ext cx="1112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Add Map/ Picture/ Label/ Legend/ Scale Bar to Print Layout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Page Properties: Choose page size and orientation (landscape or portrait)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B52DC-FC9F-4681-98F8-F5061185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981200"/>
            <a:ext cx="6105525" cy="39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740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11123</TotalTime>
  <Words>341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Parallax</vt:lpstr>
      <vt:lpstr>Unit 5: Editing Vector Layers and Print Layout Composer</vt:lpstr>
      <vt:lpstr>Editing Vector Layers</vt:lpstr>
      <vt:lpstr>Editing Vector Layers</vt:lpstr>
      <vt:lpstr>Editing Vector Layers</vt:lpstr>
      <vt:lpstr>Snapping option</vt:lpstr>
      <vt:lpstr>Editing Vector Layers</vt:lpstr>
      <vt:lpstr>Editing Vector Layers</vt:lpstr>
      <vt:lpstr>Print Layout Composer</vt:lpstr>
      <vt:lpstr>Print Layout Composer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2142</cp:revision>
  <dcterms:created xsi:type="dcterms:W3CDTF">2009-07-24T04:24:42Z</dcterms:created>
  <dcterms:modified xsi:type="dcterms:W3CDTF">2019-07-01T10:06:44Z</dcterms:modified>
</cp:coreProperties>
</file>