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notesMasterIdLst>
    <p:notesMasterId r:id="rId31"/>
  </p:notesMasterIdLst>
  <p:handoutMasterIdLst>
    <p:handoutMasterId r:id="rId32"/>
  </p:handoutMasterIdLst>
  <p:sldIdLst>
    <p:sldId id="430" r:id="rId2"/>
    <p:sldId id="525" r:id="rId3"/>
    <p:sldId id="544" r:id="rId4"/>
    <p:sldId id="545" r:id="rId5"/>
    <p:sldId id="546" r:id="rId6"/>
    <p:sldId id="526" r:id="rId7"/>
    <p:sldId id="547" r:id="rId8"/>
    <p:sldId id="528" r:id="rId9"/>
    <p:sldId id="527" r:id="rId10"/>
    <p:sldId id="529" r:id="rId11"/>
    <p:sldId id="548" r:id="rId12"/>
    <p:sldId id="549" r:id="rId13"/>
    <p:sldId id="550" r:id="rId14"/>
    <p:sldId id="535" r:id="rId15"/>
    <p:sldId id="543" r:id="rId16"/>
    <p:sldId id="530" r:id="rId17"/>
    <p:sldId id="531" r:id="rId18"/>
    <p:sldId id="551" r:id="rId19"/>
    <p:sldId id="532" r:id="rId20"/>
    <p:sldId id="533" r:id="rId21"/>
    <p:sldId id="536" r:id="rId22"/>
    <p:sldId id="534" r:id="rId23"/>
    <p:sldId id="537" r:id="rId24"/>
    <p:sldId id="538" r:id="rId25"/>
    <p:sldId id="539" r:id="rId26"/>
    <p:sldId id="540" r:id="rId27"/>
    <p:sldId id="541" r:id="rId28"/>
    <p:sldId id="542" r:id="rId29"/>
    <p:sldId id="520" r:id="rId3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5394" autoAdjust="0"/>
  </p:normalViewPr>
  <p:slideViewPr>
    <p:cSldViewPr>
      <p:cViewPr varScale="1">
        <p:scale>
          <a:sx n="88" d="100"/>
          <a:sy n="88" d="100"/>
        </p:scale>
        <p:origin x="44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79C79-5675-491D-B467-C593BC34FDEF}" type="doc">
      <dgm:prSet loTypeId="urn:microsoft.com/office/officeart/2005/8/layout/radial6" loCatId="relationship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0EAC771-A4AC-440D-82FD-4BFD1E6BE2A1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Freedom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of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</a:p>
      </dgm:t>
    </dgm:pt>
    <dgm:pt modelId="{B90962FF-455A-42F8-97ED-56AD823384A8}" type="parTrans" cxnId="{56467C89-11B9-4807-AF93-BF68E0EB0010}">
      <dgm:prSet/>
      <dgm:spPr/>
      <dgm:t>
        <a:bodyPr/>
        <a:lstStyle/>
        <a:p>
          <a:endParaRPr lang="en-US"/>
        </a:p>
      </dgm:t>
    </dgm:pt>
    <dgm:pt modelId="{24F0402D-453E-434F-B3E2-BFE8AF8D3004}" type="sibTrans" cxnId="{56467C89-11B9-4807-AF93-BF68E0EB0010}">
      <dgm:prSet/>
      <dgm:spPr/>
      <dgm:t>
        <a:bodyPr/>
        <a:lstStyle/>
        <a:p>
          <a:endParaRPr lang="en-US"/>
        </a:p>
      </dgm:t>
    </dgm:pt>
    <dgm:pt modelId="{C06A7764-A1DE-4138-8C89-7682D23C1E2D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gm:t>
    </dgm:pt>
    <dgm:pt modelId="{A708FAFC-43A6-4558-93BE-75E0113B2AD1}" type="parTrans" cxnId="{A8148148-324F-4B8B-82CE-CEBE1C26C6A6}">
      <dgm:prSet/>
      <dgm:spPr/>
      <dgm:t>
        <a:bodyPr/>
        <a:lstStyle/>
        <a:p>
          <a:endParaRPr lang="en-US"/>
        </a:p>
      </dgm:t>
    </dgm:pt>
    <dgm:pt modelId="{F6950AAD-15CE-47C2-A965-D05C41B11C51}" type="sibTrans" cxnId="{A8148148-324F-4B8B-82CE-CEBE1C26C6A6}">
      <dgm:prSet/>
      <dgm:spPr/>
      <dgm:t>
        <a:bodyPr/>
        <a:lstStyle/>
        <a:p>
          <a:endParaRPr lang="en-US"/>
        </a:p>
      </dgm:t>
    </dgm:pt>
    <dgm:pt modelId="{C9CA6498-1063-4A01-81D0-12B31FA55F9D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Modify</a:t>
          </a:r>
        </a:p>
      </dgm:t>
    </dgm:pt>
    <dgm:pt modelId="{E72CE0EE-3656-44FE-9A9F-14AFA7497C21}" type="parTrans" cxnId="{862C5818-FEFB-4099-BD61-6AC4F1BD084B}">
      <dgm:prSet/>
      <dgm:spPr/>
      <dgm:t>
        <a:bodyPr/>
        <a:lstStyle/>
        <a:p>
          <a:endParaRPr lang="en-US"/>
        </a:p>
      </dgm:t>
    </dgm:pt>
    <dgm:pt modelId="{B287ED9E-17A7-47C9-A6CB-F9A52D5273C2}" type="sibTrans" cxnId="{862C5818-FEFB-4099-BD61-6AC4F1BD084B}">
      <dgm:prSet/>
      <dgm:spPr/>
      <dgm:t>
        <a:bodyPr/>
        <a:lstStyle/>
        <a:p>
          <a:endParaRPr lang="en-US"/>
        </a:p>
      </dgm:t>
    </dgm:pt>
    <dgm:pt modelId="{51C37417-81F3-43B7-8CDD-A36117764D2C}">
      <dgm:prSet phldrT="[Text]" custT="1"/>
      <dgm:spPr/>
      <dgm:t>
        <a:bodyPr/>
        <a:lstStyle/>
        <a:p>
          <a:r>
            <a: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Redistribute</a:t>
          </a:r>
        </a:p>
      </dgm:t>
    </dgm:pt>
    <dgm:pt modelId="{A47982C5-9AB4-404A-85B3-C3C4867FE812}" type="parTrans" cxnId="{87673382-73FC-4C01-B9B0-8C7BD47C85B3}">
      <dgm:prSet/>
      <dgm:spPr/>
      <dgm:t>
        <a:bodyPr/>
        <a:lstStyle/>
        <a:p>
          <a:endParaRPr lang="en-US"/>
        </a:p>
      </dgm:t>
    </dgm:pt>
    <dgm:pt modelId="{2406B10E-4736-43DF-8752-115CCAD494B0}" type="sibTrans" cxnId="{87673382-73FC-4C01-B9B0-8C7BD47C85B3}">
      <dgm:prSet/>
      <dgm:spPr/>
      <dgm:t>
        <a:bodyPr/>
        <a:lstStyle/>
        <a:p>
          <a:endParaRPr lang="en-US"/>
        </a:p>
      </dgm:t>
    </dgm:pt>
    <dgm:pt modelId="{5DCCD430-FFE4-4E2B-90CC-30747B41336B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</a:t>
          </a:r>
        </a:p>
      </dgm:t>
    </dgm:pt>
    <dgm:pt modelId="{EA4251E9-E593-4091-84DA-357029769006}" type="parTrans" cxnId="{9381A465-DA56-4203-92DC-410050E49109}">
      <dgm:prSet/>
      <dgm:spPr/>
      <dgm:t>
        <a:bodyPr/>
        <a:lstStyle/>
        <a:p>
          <a:endParaRPr lang="en-US"/>
        </a:p>
      </dgm:t>
    </dgm:pt>
    <dgm:pt modelId="{48C6BEB6-0FCD-461B-85C3-733D2EB868F7}" type="sibTrans" cxnId="{9381A465-DA56-4203-92DC-410050E49109}">
      <dgm:prSet/>
      <dgm:spPr/>
      <dgm:t>
        <a:bodyPr/>
        <a:lstStyle/>
        <a:p>
          <a:endParaRPr lang="en-US"/>
        </a:p>
      </dgm:t>
    </dgm:pt>
    <dgm:pt modelId="{04BC88D0-8093-4BC8-8EC1-230A48F6E0C9}" type="pres">
      <dgm:prSet presAssocID="{CB379C79-5675-491D-B467-C593BC34FDE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3A5FBC-C2BD-45BA-9B67-FEB0D379499F}" type="pres">
      <dgm:prSet presAssocID="{C0EAC771-A4AC-440D-82FD-4BFD1E6BE2A1}" presName="centerShape" presStyleLbl="node0" presStyleIdx="0" presStyleCnt="1"/>
      <dgm:spPr/>
      <dgm:t>
        <a:bodyPr/>
        <a:lstStyle/>
        <a:p>
          <a:endParaRPr lang="en-US"/>
        </a:p>
      </dgm:t>
    </dgm:pt>
    <dgm:pt modelId="{DEBA457B-587E-4949-8EB1-49ABF5C256ED}" type="pres">
      <dgm:prSet presAssocID="{C06A7764-A1DE-4138-8C89-7682D23C1E2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2738D-A1D7-4A1D-81AB-235F8F599386}" type="pres">
      <dgm:prSet presAssocID="{C06A7764-A1DE-4138-8C89-7682D23C1E2D}" presName="dummy" presStyleCnt="0"/>
      <dgm:spPr/>
    </dgm:pt>
    <dgm:pt modelId="{022489CE-9017-4560-92A5-D21B97FF2055}" type="pres">
      <dgm:prSet presAssocID="{F6950AAD-15CE-47C2-A965-D05C41B11C5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FCCE52B-A4B0-4025-8898-295587B33B33}" type="pres">
      <dgm:prSet presAssocID="{C9CA6498-1063-4A01-81D0-12B31FA55F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A0ED0-3C85-43BE-AC2F-848C176BD8D2}" type="pres">
      <dgm:prSet presAssocID="{C9CA6498-1063-4A01-81D0-12B31FA55F9D}" presName="dummy" presStyleCnt="0"/>
      <dgm:spPr/>
    </dgm:pt>
    <dgm:pt modelId="{1D867CF2-9ED5-4481-811F-20E92449AF57}" type="pres">
      <dgm:prSet presAssocID="{B287ED9E-17A7-47C9-A6CB-F9A52D5273C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86E41BF-7D14-48B4-A15A-A760179715D3}" type="pres">
      <dgm:prSet presAssocID="{51C37417-81F3-43B7-8CDD-A36117764D2C}" presName="node" presStyleLbl="node1" presStyleIdx="2" presStyleCnt="4" custScaleX="136098" custScaleY="8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4528-10A4-45A8-83C9-B957065A5FE5}" type="pres">
      <dgm:prSet presAssocID="{51C37417-81F3-43B7-8CDD-A36117764D2C}" presName="dummy" presStyleCnt="0"/>
      <dgm:spPr/>
    </dgm:pt>
    <dgm:pt modelId="{A31457C6-E5FD-4135-BAE5-2FA130209C2B}" type="pres">
      <dgm:prSet presAssocID="{2406B10E-4736-43DF-8752-115CCAD494B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2D5CADB-2062-4B19-96AA-8ECEC25AA070}" type="pres">
      <dgm:prSet presAssocID="{5DCCD430-FFE4-4E2B-90CC-30747B4133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EDE64-83F1-4DCA-8F85-4034D3DE7DBC}" type="pres">
      <dgm:prSet presAssocID="{5DCCD430-FFE4-4E2B-90CC-30747B41336B}" presName="dummy" presStyleCnt="0"/>
      <dgm:spPr/>
    </dgm:pt>
    <dgm:pt modelId="{5D4D6AE3-8D35-41E1-B720-3F35EEB8519D}" type="pres">
      <dgm:prSet presAssocID="{48C6BEB6-0FCD-461B-85C3-733D2EB868F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4927728C-4FED-426B-9191-0CBCBA23B1A4}" type="presOf" srcId="{2406B10E-4736-43DF-8752-115CCAD494B0}" destId="{A31457C6-E5FD-4135-BAE5-2FA130209C2B}" srcOrd="0" destOrd="0" presId="urn:microsoft.com/office/officeart/2005/8/layout/radial6"/>
    <dgm:cxn modelId="{87673382-73FC-4C01-B9B0-8C7BD47C85B3}" srcId="{C0EAC771-A4AC-440D-82FD-4BFD1E6BE2A1}" destId="{51C37417-81F3-43B7-8CDD-A36117764D2C}" srcOrd="2" destOrd="0" parTransId="{A47982C5-9AB4-404A-85B3-C3C4867FE812}" sibTransId="{2406B10E-4736-43DF-8752-115CCAD494B0}"/>
    <dgm:cxn modelId="{EEB3BB40-397C-4F26-A10C-F6FF9095451D}" type="presOf" srcId="{5DCCD430-FFE4-4E2B-90CC-30747B41336B}" destId="{92D5CADB-2062-4B19-96AA-8ECEC25AA070}" srcOrd="0" destOrd="0" presId="urn:microsoft.com/office/officeart/2005/8/layout/radial6"/>
    <dgm:cxn modelId="{2861082A-3A6A-4EBF-99C2-5CE826530AB4}" type="presOf" srcId="{C0EAC771-A4AC-440D-82FD-4BFD1E6BE2A1}" destId="{393A5FBC-C2BD-45BA-9B67-FEB0D379499F}" srcOrd="0" destOrd="0" presId="urn:microsoft.com/office/officeart/2005/8/layout/radial6"/>
    <dgm:cxn modelId="{A8148148-324F-4B8B-82CE-CEBE1C26C6A6}" srcId="{C0EAC771-A4AC-440D-82FD-4BFD1E6BE2A1}" destId="{C06A7764-A1DE-4138-8C89-7682D23C1E2D}" srcOrd="0" destOrd="0" parTransId="{A708FAFC-43A6-4558-93BE-75E0113B2AD1}" sibTransId="{F6950AAD-15CE-47C2-A965-D05C41B11C51}"/>
    <dgm:cxn modelId="{9381A465-DA56-4203-92DC-410050E49109}" srcId="{C0EAC771-A4AC-440D-82FD-4BFD1E6BE2A1}" destId="{5DCCD430-FFE4-4E2B-90CC-30747B41336B}" srcOrd="3" destOrd="0" parTransId="{EA4251E9-E593-4091-84DA-357029769006}" sibTransId="{48C6BEB6-0FCD-461B-85C3-733D2EB868F7}"/>
    <dgm:cxn modelId="{420DE284-BA37-4B1C-8D20-D24659E90775}" type="presOf" srcId="{F6950AAD-15CE-47C2-A965-D05C41B11C51}" destId="{022489CE-9017-4560-92A5-D21B97FF2055}" srcOrd="0" destOrd="0" presId="urn:microsoft.com/office/officeart/2005/8/layout/radial6"/>
    <dgm:cxn modelId="{F2291E2F-9E8B-4378-9DBD-CE642C79209E}" type="presOf" srcId="{C06A7764-A1DE-4138-8C89-7682D23C1E2D}" destId="{DEBA457B-587E-4949-8EB1-49ABF5C256ED}" srcOrd="0" destOrd="0" presId="urn:microsoft.com/office/officeart/2005/8/layout/radial6"/>
    <dgm:cxn modelId="{C9A039C8-B108-4A5E-96AD-485AA8E3EF3C}" type="presOf" srcId="{48C6BEB6-0FCD-461B-85C3-733D2EB868F7}" destId="{5D4D6AE3-8D35-41E1-B720-3F35EEB8519D}" srcOrd="0" destOrd="0" presId="urn:microsoft.com/office/officeart/2005/8/layout/radial6"/>
    <dgm:cxn modelId="{08A86B3E-B2DC-472D-B063-7AECA4073EC1}" type="presOf" srcId="{CB379C79-5675-491D-B467-C593BC34FDEF}" destId="{04BC88D0-8093-4BC8-8EC1-230A48F6E0C9}" srcOrd="0" destOrd="0" presId="urn:microsoft.com/office/officeart/2005/8/layout/radial6"/>
    <dgm:cxn modelId="{862C5818-FEFB-4099-BD61-6AC4F1BD084B}" srcId="{C0EAC771-A4AC-440D-82FD-4BFD1E6BE2A1}" destId="{C9CA6498-1063-4A01-81D0-12B31FA55F9D}" srcOrd="1" destOrd="0" parTransId="{E72CE0EE-3656-44FE-9A9F-14AFA7497C21}" sibTransId="{B287ED9E-17A7-47C9-A6CB-F9A52D5273C2}"/>
    <dgm:cxn modelId="{F3B02ABF-46E4-4287-AE4D-2532EE092376}" type="presOf" srcId="{B287ED9E-17A7-47C9-A6CB-F9A52D5273C2}" destId="{1D867CF2-9ED5-4481-811F-20E92449AF57}" srcOrd="0" destOrd="0" presId="urn:microsoft.com/office/officeart/2005/8/layout/radial6"/>
    <dgm:cxn modelId="{7677923E-4420-41B8-99C2-9F87B0C4EBA6}" type="presOf" srcId="{51C37417-81F3-43B7-8CDD-A36117764D2C}" destId="{586E41BF-7D14-48B4-A15A-A760179715D3}" srcOrd="0" destOrd="0" presId="urn:microsoft.com/office/officeart/2005/8/layout/radial6"/>
    <dgm:cxn modelId="{4D9D59A2-9092-441C-AB6C-EF280D3E28C0}" type="presOf" srcId="{C9CA6498-1063-4A01-81D0-12B31FA55F9D}" destId="{FFCCE52B-A4B0-4025-8898-295587B33B33}" srcOrd="0" destOrd="0" presId="urn:microsoft.com/office/officeart/2005/8/layout/radial6"/>
    <dgm:cxn modelId="{56467C89-11B9-4807-AF93-BF68E0EB0010}" srcId="{CB379C79-5675-491D-B467-C593BC34FDEF}" destId="{C0EAC771-A4AC-440D-82FD-4BFD1E6BE2A1}" srcOrd="0" destOrd="0" parTransId="{B90962FF-455A-42F8-97ED-56AD823384A8}" sibTransId="{24F0402D-453E-434F-B3E2-BFE8AF8D3004}"/>
    <dgm:cxn modelId="{E2ABD9B4-CF79-4CE7-96F2-DF57D74E6CD8}" type="presParOf" srcId="{04BC88D0-8093-4BC8-8EC1-230A48F6E0C9}" destId="{393A5FBC-C2BD-45BA-9B67-FEB0D379499F}" srcOrd="0" destOrd="0" presId="urn:microsoft.com/office/officeart/2005/8/layout/radial6"/>
    <dgm:cxn modelId="{008A3F4D-5AE3-4268-A1A8-6819BCBD1843}" type="presParOf" srcId="{04BC88D0-8093-4BC8-8EC1-230A48F6E0C9}" destId="{DEBA457B-587E-4949-8EB1-49ABF5C256ED}" srcOrd="1" destOrd="0" presId="urn:microsoft.com/office/officeart/2005/8/layout/radial6"/>
    <dgm:cxn modelId="{BD811A3C-CE74-42D8-9D5F-7EB050DD04C0}" type="presParOf" srcId="{04BC88D0-8093-4BC8-8EC1-230A48F6E0C9}" destId="{3C42738D-A1D7-4A1D-81AB-235F8F599386}" srcOrd="2" destOrd="0" presId="urn:microsoft.com/office/officeart/2005/8/layout/radial6"/>
    <dgm:cxn modelId="{5D5767F0-E1F2-4E6A-A81D-6F9D447DA586}" type="presParOf" srcId="{04BC88D0-8093-4BC8-8EC1-230A48F6E0C9}" destId="{022489CE-9017-4560-92A5-D21B97FF2055}" srcOrd="3" destOrd="0" presId="urn:microsoft.com/office/officeart/2005/8/layout/radial6"/>
    <dgm:cxn modelId="{839B75E5-DAB0-465D-9E14-5077DEA68528}" type="presParOf" srcId="{04BC88D0-8093-4BC8-8EC1-230A48F6E0C9}" destId="{FFCCE52B-A4B0-4025-8898-295587B33B33}" srcOrd="4" destOrd="0" presId="urn:microsoft.com/office/officeart/2005/8/layout/radial6"/>
    <dgm:cxn modelId="{0C797ACB-8DA0-4611-8972-CCD3147250FA}" type="presParOf" srcId="{04BC88D0-8093-4BC8-8EC1-230A48F6E0C9}" destId="{E7EA0ED0-3C85-43BE-AC2F-848C176BD8D2}" srcOrd="5" destOrd="0" presId="urn:microsoft.com/office/officeart/2005/8/layout/radial6"/>
    <dgm:cxn modelId="{6C7540C4-8CAC-4CD4-B3DA-8025DA257FDA}" type="presParOf" srcId="{04BC88D0-8093-4BC8-8EC1-230A48F6E0C9}" destId="{1D867CF2-9ED5-4481-811F-20E92449AF57}" srcOrd="6" destOrd="0" presId="urn:microsoft.com/office/officeart/2005/8/layout/radial6"/>
    <dgm:cxn modelId="{FD163041-5EE2-40F4-8968-EAA7EC90604B}" type="presParOf" srcId="{04BC88D0-8093-4BC8-8EC1-230A48F6E0C9}" destId="{586E41BF-7D14-48B4-A15A-A760179715D3}" srcOrd="7" destOrd="0" presId="urn:microsoft.com/office/officeart/2005/8/layout/radial6"/>
    <dgm:cxn modelId="{BC2CDF05-978B-433D-99A2-5BBDB9E3E47C}" type="presParOf" srcId="{04BC88D0-8093-4BC8-8EC1-230A48F6E0C9}" destId="{314A4528-10A4-45A8-83C9-B957065A5FE5}" srcOrd="8" destOrd="0" presId="urn:microsoft.com/office/officeart/2005/8/layout/radial6"/>
    <dgm:cxn modelId="{904E347C-3661-46AA-9B42-CB1D13B80D10}" type="presParOf" srcId="{04BC88D0-8093-4BC8-8EC1-230A48F6E0C9}" destId="{A31457C6-E5FD-4135-BAE5-2FA130209C2B}" srcOrd="9" destOrd="0" presId="urn:microsoft.com/office/officeart/2005/8/layout/radial6"/>
    <dgm:cxn modelId="{D26BC158-E9A2-46C3-813B-609DFAE28E90}" type="presParOf" srcId="{04BC88D0-8093-4BC8-8EC1-230A48F6E0C9}" destId="{92D5CADB-2062-4B19-96AA-8ECEC25AA070}" srcOrd="10" destOrd="0" presId="urn:microsoft.com/office/officeart/2005/8/layout/radial6"/>
    <dgm:cxn modelId="{B5C48EE9-F7B0-4379-8F4A-4960C34E2297}" type="presParOf" srcId="{04BC88D0-8093-4BC8-8EC1-230A48F6E0C9}" destId="{DEEEDE64-83F1-4DCA-8F85-4034D3DE7DBC}" srcOrd="11" destOrd="0" presId="urn:microsoft.com/office/officeart/2005/8/layout/radial6"/>
    <dgm:cxn modelId="{1089CA8F-3E43-49B9-BD77-DFE590351B5D}" type="presParOf" srcId="{04BC88D0-8093-4BC8-8EC1-230A48F6E0C9}" destId="{5D4D6AE3-8D35-41E1-B720-3F35EEB8519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D6AE3-8D35-41E1-B720-3F35EEB8519D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1457C6-E5FD-4135-BAE5-2FA130209C2B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867CF2-9ED5-4481-811F-20E92449AF57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2489CE-9017-4560-92A5-D21B97FF2055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3A5FBC-C2BD-45BA-9B67-FEB0D379499F}">
      <dsp:nvSpPr>
        <dsp:cNvPr id="0" name=""/>
        <dsp:cNvSpPr/>
      </dsp:nvSpPr>
      <dsp:spPr>
        <a:xfrm>
          <a:off x="4671417" y="2102661"/>
          <a:ext cx="2239565" cy="2239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Freedom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</a:t>
          </a:r>
          <a:r>
            <a:rPr lang="en-US" sz="31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</a:p>
      </dsp:txBody>
      <dsp:txXfrm>
        <a:off x="4999394" y="2430638"/>
        <a:ext cx="1583611" cy="1583611"/>
      </dsp:txXfrm>
    </dsp:sp>
    <dsp:sp modelId="{DEBA457B-587E-4949-8EB1-49ABF5C256ED}">
      <dsp:nvSpPr>
        <dsp:cNvPr id="0" name=""/>
        <dsp:cNvSpPr/>
      </dsp:nvSpPr>
      <dsp:spPr>
        <a:xfrm>
          <a:off x="5007352" y="60536"/>
          <a:ext cx="1567695" cy="156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sp:txBody>
      <dsp:txXfrm>
        <a:off x="5236936" y="290120"/>
        <a:ext cx="1108527" cy="1108527"/>
      </dsp:txXfrm>
    </dsp:sp>
    <dsp:sp modelId="{FFCCE52B-A4B0-4025-8898-295587B33B33}">
      <dsp:nvSpPr>
        <dsp:cNvPr id="0" name=""/>
        <dsp:cNvSpPr/>
      </dsp:nvSpPr>
      <dsp:spPr>
        <a:xfrm>
          <a:off x="7385411" y="2438596"/>
          <a:ext cx="1567695" cy="156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Modify</a:t>
          </a:r>
        </a:p>
      </dsp:txBody>
      <dsp:txXfrm>
        <a:off x="7614995" y="2668180"/>
        <a:ext cx="1108527" cy="1108527"/>
      </dsp:txXfrm>
    </dsp:sp>
    <dsp:sp modelId="{586E41BF-7D14-48B4-A15A-A760179715D3}">
      <dsp:nvSpPr>
        <dsp:cNvPr id="0" name=""/>
        <dsp:cNvSpPr/>
      </dsp:nvSpPr>
      <dsp:spPr>
        <a:xfrm>
          <a:off x="4724398" y="4936945"/>
          <a:ext cx="2133602" cy="13271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Redistribute</a:t>
          </a:r>
        </a:p>
      </dsp:txBody>
      <dsp:txXfrm>
        <a:off x="5036857" y="5131297"/>
        <a:ext cx="1508684" cy="938413"/>
      </dsp:txXfrm>
    </dsp:sp>
    <dsp:sp modelId="{92D5CADB-2062-4B19-96AA-8ECEC25AA070}">
      <dsp:nvSpPr>
        <dsp:cNvPr id="0" name=""/>
        <dsp:cNvSpPr/>
      </dsp:nvSpPr>
      <dsp:spPr>
        <a:xfrm>
          <a:off x="2629292" y="2438596"/>
          <a:ext cx="1567695" cy="156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</a:t>
          </a:r>
        </a:p>
      </dsp:txBody>
      <dsp:txXfrm>
        <a:off x="2858876" y="2668180"/>
        <a:ext cx="1108527" cy="1108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pPr>
                <a:defRPr/>
              </a:pPr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pPr>
                <a:defRPr/>
              </a:pPr>
              <a:t>2020/7/27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7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 FOR APPLIED GIS OF HCMC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CENTER FOR APPLIED GIS OF HCMC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6738" indent="-276225">
              <a:defRPr baseline="0"/>
            </a:lvl2pPr>
            <a:lvl3pPr marL="798513" indent="-231775">
              <a:buFont typeface="Courier New" pitchFamily="49" charset="0"/>
              <a:buChar char="o"/>
              <a:defRPr baseline="0"/>
            </a:lvl3pPr>
            <a:lvl4pPr marL="973138" indent="-174625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ss4g.org/" TargetMode="External"/><Relationship Id="rId2" Type="http://schemas.openxmlformats.org/officeDocument/2006/relationships/hyperlink" Target="https://www.osg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ymaps.hcmgis.vn/show-story?slug=5ccaba7e48201-FOSS4G-Archiv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gis.org/en/site/forusers/download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gis.org/en/doc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hcmgis.v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ree_Software_Found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C82FB-501F-487F-A015-6835852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3308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Unit 1: </a:t>
            </a:r>
            <a:r>
              <a:rPr lang="en-US" altLang="en-US" sz="3600">
                <a:solidFill>
                  <a:srgbClr val="FF0000"/>
                </a:solidFill>
              </a:rPr>
              <a:t>QGIS Overview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582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Eric Raymond in 1998 who thought the Term “Free” would be misunderstood.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code and certain other rights normally reserved for copyright holders are provided under a software license that meets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Definition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that is in the public domain.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license permits users to use, change, and improve the software, and to redistribute it in modified or unmodified forms.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4309-BE82-49F5-82B8-540972C4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44485"/>
            <a:ext cx="328144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869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58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definition on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Initiative (OSI):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https://opensource.org/osd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30883-AE4C-4740-9E77-BA0CB21C3177}"/>
              </a:ext>
            </a:extLst>
          </p:cNvPr>
          <p:cNvSpPr/>
          <p:nvPr/>
        </p:nvSpPr>
        <p:spPr>
          <a:xfrm>
            <a:off x="856268" y="1536174"/>
            <a:ext cx="1104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Free Redistribution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Source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Derived 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Integrity of The Author's Source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No Discrimination Against Persons or Groups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No Discrimination Against Fields of Endeavor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Distribution of License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License Must Not Be Specific to a Product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License Must Not Restrict Other Software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License Must Be Technology-Neutral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49807843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43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vs. Free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and Free Software are different terms for software which comes with certain rights, or freedoms, for the user.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describe two approaches and philosophies towards free software.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described 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Source: a practical development methodology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Software: a social movement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Open Source software is “free” and most Free Software is “open source”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69542107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430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FOSS (Free and Open source Software) 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FLOSS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Free/Libre and Open Source Software)</a:t>
            </a:r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now just use the term: FOSS = Free and Open Source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Open Source is much more prevalent in popular culture than FOSS, but software users are beginning to use the FOSS term more frequently.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most of us, the availability of source code isn’t the most important factor.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Freedom to use the software is often very attractive.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licensing fees may also be important.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59553197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EB466-67D8-45D9-8E91-A8DD9CCFCDEE}"/>
              </a:ext>
            </a:extLst>
          </p:cNvPr>
          <p:cNvSpPr/>
          <p:nvPr/>
        </p:nvSpPr>
        <p:spPr>
          <a:xfrm>
            <a:off x="533400" y="635860"/>
            <a:ext cx="1143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licenses: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Comply with the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Definition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 approved by the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brief, they allow software to be freely used, modified, and shared.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OSI-approved licenses: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License 2.0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BSD 3-Clause "New" or "Revised"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BSD 2-Clause "Simplified" or "FreeBSD"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General Public License (GPL)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Library or "Lesser" General Public License (LGPL)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Mozilla Public License 2.0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Development and Distribution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Public License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16722139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35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Geospatial Foundation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not-for-profit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 whose mission is to foster global adoption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geospatial technology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being an inclusive software foundation devoted to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philosophy and participatory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driven development.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https://www.osgeo.org/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FOSS4G (Free and Open Source Software for Geospatial)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annual recurring global event hosted by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2006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https://foss4g.org/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https://storymaps.hcmgis.vn/show-story?slug=5ccaba7e48201-FOSS4G-Archives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19333928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3538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OGC (Open Geospatial Consortium)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international industry consortium of over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companies, government agencies and universities participating in a consensus process to develop publicly available interface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http://www.opengeospatial.org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OGC standards: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Service (WMS)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Tile Service (WMTS)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Feature Service (WFS)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SensorThings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CityGML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479049657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0E39E6-39E8-4A1A-9F7F-22B28ADB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18675"/>
            <a:ext cx="9678154" cy="406091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680766"/>
            <a:ext cx="1150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Information System (GIS)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system designed to capture, store, manipulate, analyze, manage, and present all types of geographical data.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Open Source GIS Software/ Libraries/ Tools:</a:t>
            </a:r>
          </a:p>
        </p:txBody>
      </p:sp>
    </p:spTree>
    <p:extLst>
      <p:ext uri="{BB962C8B-B14F-4D97-AF65-F5344CB8AC3E}">
        <p14:creationId xmlns:p14="http://schemas.microsoft.com/office/powerpoint/2010/main" val="162166974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680766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GIS Software vs Proprietary Software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2EC3E3-8F5E-441C-9B9C-AE255E93F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23548"/>
              </p:ext>
            </p:extLst>
          </p:nvPr>
        </p:nvGraphicFramePr>
        <p:xfrm>
          <a:off x="2292350" y="1142431"/>
          <a:ext cx="79883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3983382193"/>
                    </a:ext>
                  </a:extLst>
                </a:gridCol>
                <a:gridCol w="3994150">
                  <a:extLst>
                    <a:ext uri="{9D8B030D-6E8A-4147-A177-3AD203B41FA5}">
                      <a16:colId xmlns:a16="http://schemas.microsoft.com/office/drawing/2014/main" val="187725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141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GeoSpatial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Desktop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91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6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MapWindow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6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gvSIG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Manifold 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3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 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IDRISI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6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uDig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Intergraph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0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Mapping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5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GeoServer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ArcGIS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2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MapServer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QGIS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683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Database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7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GeoPackage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ESRI File Geodatabase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5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ArcSDE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0132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95740"/>
            <a:ext cx="11734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Free and Open Source GIS Software licensed under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General Public License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official project of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volunteer driven project.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Cross-platform/  multi-platform/ platform-independent software: runs on Linux, Unix, Mac OSX, Windows and Android.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qgis.org/en/site/forusers/download.html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(ver 3.14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https://qgis.org/en/docs/index.html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contribute to QGIS: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Bugs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in Support Channels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QGIS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Plugin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QGIS 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 &amp; Donate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7631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43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QGIS Overview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to download and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Terms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Metadata, Encoding, CRS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QGIS Project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to install and use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Menu, Layers list, Browser Panel, Drag and drop, Toolbars, Map Canvas, Status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Plugin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Add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Vietnamese Font Converter, Merge/ Split files,…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Overview</a:t>
            </a:r>
          </a:p>
        </p:txBody>
      </p:sp>
    </p:spTree>
    <p:extLst>
      <p:ext uri="{BB962C8B-B14F-4D97-AF65-F5344CB8AC3E}">
        <p14:creationId xmlns:p14="http://schemas.microsoft.com/office/powerpoint/2010/main" val="376174525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zipped version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state when working in QGIS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(blank)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 existing project/ recent projects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Save/ Save 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87668"/>
            <a:ext cx="32670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22750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400" y="695740"/>
            <a:ext cx="4412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properties: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35" y="619539"/>
            <a:ext cx="7246565" cy="57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004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Plugins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Plugins: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tools/ utilities added to QGIS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3" y="1034743"/>
            <a:ext cx="3124200" cy="1426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086600" y="2762122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Install Plugin from zip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04800" y="2611487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Install Plugin from QGIS Plugin repository (officially approved by QGIS Team)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-270" r="65000" b="46721"/>
          <a:stretch/>
        </p:blipFill>
        <p:spPr>
          <a:xfrm>
            <a:off x="7783959" y="3276600"/>
            <a:ext cx="3763546" cy="2532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37" t="777" r="60000" b="16925"/>
          <a:stretch/>
        </p:blipFill>
        <p:spPr>
          <a:xfrm>
            <a:off x="1600200" y="3420197"/>
            <a:ext cx="3364352" cy="29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9944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HCMGIS Plugin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966"/>
            <a:ext cx="7823985" cy="34568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44" y="762000"/>
            <a:ext cx="39991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0876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 Sample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Plugins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HCMGIS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Download Free and Open Data  Choose District 3 Sample Data (Point, Line and Polygon), Check save to Disk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18" y="1752600"/>
            <a:ext cx="4917414" cy="43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3188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GUI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5" y="657966"/>
            <a:ext cx="12192000" cy="62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4507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Symbology: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Symbol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1772958"/>
            <a:ext cx="9078323" cy="46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9203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Labels (using Expression)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Labeling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1810731"/>
            <a:ext cx="9041585" cy="458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05924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0"/>
            <a:ext cx="1127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project in QGIS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HCMGIS Plugin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Sample Data from HCMGIS Plugin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HCMGIS Plugin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Reorder Layers, Drag and Drop, Group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Attribute Table, Select feature, Identify feature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Symbology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43940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10" y="5446699"/>
            <a:ext cx="8748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https://hcmgis.vn</a:t>
            </a:r>
            <a:endParaRPr lang="en-US" sz="2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6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9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430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 Source Software?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refers to how the software is licensed.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licensed so that: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can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use, copy, study, and change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in any way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available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voluntarily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design and functionality of the software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138592432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430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Software?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also refers to how the software is licensed.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software is software licensed so that: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not available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is restricted in some way: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computers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installed 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can be used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data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processed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of endeavor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educational, noncommercial…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Software</a:t>
            </a:r>
          </a:p>
        </p:txBody>
      </p:sp>
    </p:spTree>
    <p:extLst>
      <p:ext uri="{BB962C8B-B14F-4D97-AF65-F5344CB8AC3E}">
        <p14:creationId xmlns:p14="http://schemas.microsoft.com/office/powerpoint/2010/main" val="56204609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43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terms?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(FS)?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(OSS)?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FOSS? (Free and Open Source Software)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FOSS4G (FOSS for Geospatial)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Terms</a:t>
            </a:r>
          </a:p>
        </p:txBody>
      </p:sp>
    </p:spTree>
    <p:extLst>
      <p:ext uri="{BB962C8B-B14F-4D97-AF65-F5344CB8AC3E}">
        <p14:creationId xmlns:p14="http://schemas.microsoft.com/office/powerpoint/2010/main" val="405428400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277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was conceived in 1983 by Richard Stallman to give the benefit of "software freedom" to computer users.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Stallman founded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Foundation (FSF)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1985 to provide the organizational structure to advance his Free Software ideas.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says that anyone who redistributes the software, with or without changes, must pass along the freedom to further copy and change it.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guarantees that every user has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1344-B476-4D85-9F44-33D7AEE8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3915250"/>
            <a:ext cx="1619250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F83AB-9D42-4CE3-9A76-42DB9C1D5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3" y="3874201"/>
            <a:ext cx="1619251" cy="16192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1B82F5-F080-4951-8E12-3975018A758C}"/>
              </a:ext>
            </a:extLst>
          </p:cNvPr>
          <p:cNvSpPr/>
          <p:nvPr/>
        </p:nvSpPr>
        <p:spPr>
          <a:xfrm>
            <a:off x="1981200" y="5651513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BB248-250B-49D1-9CAA-13BFA318C624}"/>
              </a:ext>
            </a:extLst>
          </p:cNvPr>
          <p:cNvSpPr/>
          <p:nvPr/>
        </p:nvSpPr>
        <p:spPr>
          <a:xfrm>
            <a:off x="8001000" y="5645467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2D4E-4575-49B9-A68B-090EA3B659D4}"/>
              </a:ext>
            </a:extLst>
          </p:cNvPr>
          <p:cNvSpPr/>
          <p:nvPr/>
        </p:nvSpPr>
        <p:spPr>
          <a:xfrm>
            <a:off x="5029200" y="4422216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5645045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09600" y="695741"/>
            <a:ext cx="1127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Free Software Foundation"/>
              </a:rPr>
              <a:t>Free Software Foundation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(FSF)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essential freedoms of Free Software: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as you wish, for any purpose (freedom 0).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program works, and change it so it does your computing as you wish (freedom 1). Access to the source code is a precondition for this.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redistribute copies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you can help others (freedom 2).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program, 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improvements to the public, so that the whole community benefits. 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</a:t>
            </a:r>
          </a:p>
        </p:txBody>
      </p:sp>
    </p:spTree>
    <p:extLst>
      <p:ext uri="{BB962C8B-B14F-4D97-AF65-F5344CB8AC3E}">
        <p14:creationId xmlns:p14="http://schemas.microsoft.com/office/powerpoint/2010/main" val="396892858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973575-3237-4753-86F3-8FB049441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261506"/>
              </p:ext>
            </p:extLst>
          </p:nvPr>
        </p:nvGraphicFramePr>
        <p:xfrm>
          <a:off x="609600" y="0"/>
          <a:ext cx="11582400" cy="63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05466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052252-D159-4B0F-B172-7E0EA1E5B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t="7792" r="18619" b="5808"/>
          <a:stretch/>
        </p:blipFill>
        <p:spPr>
          <a:xfrm>
            <a:off x="7099330" y="985405"/>
            <a:ext cx="2906714" cy="4114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263AD-362C-4B71-AE66-71BDA6062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57" y="990404"/>
            <a:ext cx="2754679" cy="41148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9CDCC5-6F90-4C06-A977-05A82C1BDCEC}"/>
              </a:ext>
            </a:extLst>
          </p:cNvPr>
          <p:cNvSpPr/>
          <p:nvPr/>
        </p:nvSpPr>
        <p:spPr>
          <a:xfrm>
            <a:off x="1524000" y="5562116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Freedom/ Liberty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86FD-CA8F-4388-A466-8CBDA54EF465}"/>
              </a:ext>
            </a:extLst>
          </p:cNvPr>
          <p:cNvSpPr/>
          <p:nvPr/>
        </p:nvSpPr>
        <p:spPr>
          <a:xfrm>
            <a:off x="6324600" y="5466072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as Free Beer, Free of Charge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830924-A808-4CB8-9758-36F3B573D5C0}"/>
              </a:ext>
            </a:extLst>
          </p:cNvPr>
          <p:cNvGrpSpPr/>
          <p:nvPr/>
        </p:nvGrpSpPr>
        <p:grpSpPr>
          <a:xfrm>
            <a:off x="7275233" y="1013596"/>
            <a:ext cx="2554908" cy="4114801"/>
            <a:chOff x="3393877" y="974441"/>
            <a:chExt cx="2168723" cy="358132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A0E880-9A01-4EFC-A687-4A3FF58B4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878" y="974441"/>
              <a:ext cx="2168722" cy="355616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21798F-DFB4-4964-84FC-9FE433B3F935}"/>
                </a:ext>
              </a:extLst>
            </p:cNvPr>
            <p:cNvCxnSpPr>
              <a:cxnSpLocks/>
            </p:cNvCxnSpPr>
            <p:nvPr/>
          </p:nvCxnSpPr>
          <p:spPr>
            <a:xfrm>
              <a:off x="3393877" y="1022082"/>
              <a:ext cx="2104041" cy="353368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</a:t>
            </a:r>
          </a:p>
        </p:txBody>
      </p:sp>
    </p:spTree>
    <p:extLst>
      <p:ext uri="{BB962C8B-B14F-4D97-AF65-F5344CB8AC3E}">
        <p14:creationId xmlns:p14="http://schemas.microsoft.com/office/powerpoint/2010/main" val="19320627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11386</TotalTime>
  <Words>1111</Words>
  <Application>Microsoft Office PowerPoint</Application>
  <PresentationFormat>Widescreen</PresentationFormat>
  <Paragraphs>233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宋体</vt:lpstr>
      <vt:lpstr>宋体</vt:lpstr>
      <vt:lpstr>Arial</vt:lpstr>
      <vt:lpstr>Calibri</vt:lpstr>
      <vt:lpstr>Corbel</vt:lpstr>
      <vt:lpstr>Courier New</vt:lpstr>
      <vt:lpstr>华文楷体</vt:lpstr>
      <vt:lpstr>Times New Roman</vt:lpstr>
      <vt:lpstr>Wingdings</vt:lpstr>
      <vt:lpstr>Parallax</vt:lpstr>
      <vt:lpstr>Unit 1: QGIS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2234</cp:revision>
  <dcterms:created xsi:type="dcterms:W3CDTF">2009-07-24T04:24:42Z</dcterms:created>
  <dcterms:modified xsi:type="dcterms:W3CDTF">2020-07-27T04:38:03Z</dcterms:modified>
</cp:coreProperties>
</file>