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57" r:id="rId4"/>
    <p:sldId id="262" r:id="rId5"/>
    <p:sldId id="277" r:id="rId6"/>
    <p:sldId id="314" r:id="rId7"/>
    <p:sldId id="289" r:id="rId8"/>
    <p:sldId id="290" r:id="rId9"/>
    <p:sldId id="291" r:id="rId10"/>
    <p:sldId id="264" r:id="rId11"/>
    <p:sldId id="292" r:id="rId12"/>
    <p:sldId id="293" r:id="rId13"/>
    <p:sldId id="294" r:id="rId14"/>
    <p:sldId id="282" r:id="rId15"/>
    <p:sldId id="295" r:id="rId16"/>
    <p:sldId id="296" r:id="rId17"/>
    <p:sldId id="297" r:id="rId18"/>
    <p:sldId id="313" r:id="rId19"/>
    <p:sldId id="298" r:id="rId20"/>
    <p:sldId id="299" r:id="rId21"/>
    <p:sldId id="300" r:id="rId22"/>
    <p:sldId id="301" r:id="rId23"/>
    <p:sldId id="302" r:id="rId24"/>
    <p:sldId id="305" r:id="rId25"/>
    <p:sldId id="306" r:id="rId26"/>
    <p:sldId id="303" r:id="rId27"/>
    <p:sldId id="308" r:id="rId28"/>
    <p:sldId id="304" r:id="rId29"/>
    <p:sldId id="309" r:id="rId30"/>
    <p:sldId id="310" r:id="rId31"/>
    <p:sldId id="2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6CC"/>
    <a:srgbClr val="FEC6D7"/>
    <a:srgbClr val="FC0439"/>
    <a:srgbClr val="F52B6A"/>
    <a:srgbClr val="F30B53"/>
    <a:srgbClr val="F24C5C"/>
    <a:srgbClr val="F90F57"/>
    <a:srgbClr val="F9238E"/>
    <a:srgbClr val="D60093"/>
    <a:srgbClr val="F81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1284"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957898-BDE8-4354-A8E8-83EE02C163D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980A82-A21C-4509-9BB2-672F65C049F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0BBC25D-7C25-4CCF-996A-69B9208C62B9}" type="datetime1">
              <a:rPr lang="en-US" smtClean="0"/>
            </a:fld>
            <a:endParaRPr lang="en-US"/>
          </a:p>
        </p:txBody>
      </p:sp>
      <p:sp>
        <p:nvSpPr>
          <p:cNvPr id="8" name="Slide Number Placeholder 7"/>
          <p:cNvSpPr>
            <a:spLocks noGrp="1"/>
          </p:cNvSpPr>
          <p:nvPr>
            <p:ph type="sldNum" sz="quarter" idx="11"/>
          </p:nvPr>
        </p:nvSpPr>
        <p:spPr/>
        <p:txBody>
          <a:bodyPr/>
          <a:lstStyle/>
          <a:p>
            <a:fld id="{B9A6B8D2-0275-4B3A-889F-7CD70D8983C0}"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E62BC1-0384-4BB2-A4DF-A34356C40AC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6B8D2-0275-4B3A-889F-7CD70D8983C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3B43FD0-F50E-4B5C-8318-1C250A7A4BB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6B8D2-0275-4B3A-889F-7CD70D8983C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2019795-BCA0-45F2-85B1-20AF3745B16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6B8D2-0275-4B3A-889F-7CD70D8983C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DF15AB2-E2A5-4655-AFE8-FADE36907B0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6B8D2-0275-4B3A-889F-7CD70D8983C0}" type="slidenum">
              <a:rPr lang="en-US" smtClean="0"/>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D4F85F-1CDC-4CE9-BF11-34B2E7179B6E}"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6B8D2-0275-4B3A-889F-7CD70D8983C0}" type="slidenum">
              <a:rPr lang="en-US" smtClean="0"/>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454464FB-5737-4F5D-B77D-A20664DADEEA}"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6B8D2-0275-4B3A-889F-7CD70D8983C0}" type="slidenum">
              <a:rPr lang="en-US" smtClean="0"/>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C058EA-5224-4A83-BF07-03F0ACA88C00}"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6B8D2-0275-4B3A-889F-7CD70D8983C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4CA54-A1BE-4D75-B001-E18BE0156D33}"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6B8D2-0275-4B3A-889F-7CD70D8983C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08C8E85-3848-4765-995F-7E2DC3285EB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6B8D2-0275-4B3A-889F-7CD70D8983C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0FB2ECB-E990-49C4-93BF-48B2AC0C1F3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6B8D2-0275-4B3A-889F-7CD70D8983C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882905FA-9CE7-4A7F-97CC-356E41753B1E}" type="datetime1">
              <a:rPr lang="en-US" smtClean="0"/>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B9A6B8D2-0275-4B3A-889F-7CD70D8983C0}" type="slidenum">
              <a:rPr lang="en-US" smtClean="0"/>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27.w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3505" y="1277620"/>
            <a:ext cx="6610350" cy="986155"/>
          </a:xfrm>
        </p:spPr>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4800" b="1"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NoSQL - CouchDB</a:t>
            </a:r>
            <a:endParaRPr lang="en-US" sz="4800" b="1"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6195" y="5652770"/>
            <a:ext cx="5096510" cy="762000"/>
          </a:xfrm>
        </p:spPr>
        <p:txBody>
          <a:bodyPr>
            <a:noAutofit/>
          </a:bodyPr>
          <a:lstStyle/>
          <a:p>
            <a:pPr marL="342900" indent="-342900" algn="l">
              <a:buFont typeface="Arial" panose="020B0604020202020204" pitchFamily="34" charset="0"/>
              <a:buChar char="•"/>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Giảng viên: Lương Trần Hy Hiến</a:t>
            </a:r>
            <a:endPar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fld id="{B9A6B8D2-0275-4B3A-889F-7CD70D8983C0}" type="slidenum">
              <a:rPr lang="en-US" smtClean="0"/>
            </a:fld>
            <a:endParaRPr lang="en-US"/>
          </a:p>
        </p:txBody>
      </p:sp>
      <p:pic>
        <p:nvPicPr>
          <p:cNvPr id="10" name="Picture 9"/>
          <p:cNvPicPr/>
          <p:nvPr/>
        </p:nvPicPr>
        <p:blipFill>
          <a:blip r:embed="rId1">
            <a:extLst>
              <a:ext uri="{28A0092B-C50C-407E-A947-70E740481C1C}">
                <a14:useLocalDpi xmlns:a14="http://schemas.microsoft.com/office/drawing/2010/main" val="0"/>
              </a:ext>
            </a:extLst>
          </a:blip>
          <a:srcRect/>
          <a:stretch>
            <a:fillRect/>
          </a:stretch>
        </p:blipFill>
        <p:spPr bwMode="auto">
          <a:xfrm>
            <a:off x="7244080" y="82550"/>
            <a:ext cx="1584325" cy="1078865"/>
          </a:xfrm>
          <a:prstGeom prst="rect">
            <a:avLst/>
          </a:prstGeom>
          <a:noFill/>
          <a:ln>
            <a:noFill/>
          </a:ln>
        </p:spPr>
      </p:pic>
      <p:sp>
        <p:nvSpPr>
          <p:cNvPr id="6" name="TextBox 5"/>
          <p:cNvSpPr txBox="1"/>
          <p:nvPr/>
        </p:nvSpPr>
        <p:spPr>
          <a:xfrm>
            <a:off x="1877632" y="191909"/>
            <a:ext cx="5410200" cy="1014730"/>
          </a:xfrm>
          <a:prstGeom prst="rect">
            <a:avLst/>
          </a:prstGeom>
          <a:noFill/>
        </p:spPr>
        <p:txBody>
          <a:bodyPr wrap="square" rtlCol="0">
            <a:spAutoFit/>
          </a:bodyPr>
          <a:lstStyle/>
          <a:p>
            <a:pPr algn="ct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Trường</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Đại</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học</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Sư</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Phạm</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TP.HCM – </a:t>
            </a: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Khoa</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Công</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Nghệ</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Thông</a:t>
            </a:r>
            <a:r>
              <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Tin</a:t>
            </a:r>
            <a:endParaRPr lang="en-US" sz="2000"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ctr"/>
            <a:r>
              <a:rPr lang="en-US" sz="2000" dirty="0">
                <a:solidFill>
                  <a:srgbClr val="002060"/>
                </a:solidFill>
                <a:latin typeface="Tahoma" panose="020B0604030504040204" pitchFamily="34" charset="0"/>
                <a:ea typeface="Tahoma" panose="020B0604030504040204" pitchFamily="34" charset="0"/>
                <a:cs typeface="Tahoma" panose="020B0604030504040204" pitchFamily="34" charset="0"/>
              </a:rPr>
              <a:t>Môn: Cơ sở dữ liệu nâng cao</a:t>
            </a:r>
            <a:endParaRPr lang="en-US" sz="20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5041900" y="5652770"/>
            <a:ext cx="4227195" cy="82994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Sinh viên thực hiện: </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  Nhóm 23</a:t>
            </a:r>
            <a:endParaRPr lang="en-US"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970" y="191770"/>
            <a:ext cx="2078990" cy="1237615"/>
          </a:xfrm>
          <a:prstGeom prst="rect">
            <a:avLst/>
          </a:prstGeom>
        </p:spPr>
      </p:pic>
      <p:pic>
        <p:nvPicPr>
          <p:cNvPr id="7" name="Picture 6" descr="logo"/>
          <p:cNvPicPr>
            <a:picLocks noChangeAspect="1"/>
          </p:cNvPicPr>
          <p:nvPr/>
        </p:nvPicPr>
        <p:blipFill>
          <a:blip r:embed="rId3"/>
          <a:stretch>
            <a:fillRect/>
          </a:stretch>
        </p:blipFill>
        <p:spPr>
          <a:xfrm>
            <a:off x="2762250" y="2551430"/>
            <a:ext cx="3695700" cy="3042920"/>
          </a:xfrm>
          <a:prstGeom prst="rect">
            <a:avLst/>
          </a:prstGeom>
        </p:spPr>
      </p:pic>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9A6B8D2-0275-4B3A-889F-7CD70D8983C0}" type="slidenum">
              <a:rPr lang="en-US" smtClean="0"/>
            </a:fld>
            <a:endParaRPr lang="en-US"/>
          </a:p>
        </p:txBody>
      </p:sp>
      <p:sp>
        <p:nvSpPr>
          <p:cNvPr id="8" name="Freeform 7"/>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20"/>
          <p:cNvSpPr txBox="1">
            <a:spLocks noChangeArrowheads="1"/>
          </p:cNvSpPr>
          <p:nvPr/>
        </p:nvSpPr>
        <p:spPr bwMode="auto">
          <a:xfrm>
            <a:off x="517525" y="206375"/>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smtClean="0">
                <a:solidFill>
                  <a:srgbClr val="FFFF00"/>
                </a:solidFill>
                <a:latin typeface="Verdana" panose="020B0604030504040204" pitchFamily="34" charset="0"/>
              </a:rPr>
              <a:t>2</a:t>
            </a:r>
            <a:endParaRPr lang="en-US" sz="4000" b="1" dirty="0">
              <a:solidFill>
                <a:srgbClr val="FFFF00"/>
              </a:solidFill>
              <a:latin typeface="Verdana" panose="020B0604030504040204" pitchFamily="34" charset="0"/>
            </a:endParaRPr>
          </a:p>
        </p:txBody>
      </p:sp>
      <p:sp>
        <p:nvSpPr>
          <p:cNvPr id="10" name="Rectangle 9"/>
          <p:cNvSpPr/>
          <p:nvPr/>
        </p:nvSpPr>
        <p:spPr>
          <a:xfrm>
            <a:off x="1219200" y="206375"/>
            <a:ext cx="5202555" cy="7080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5400" y="330200"/>
            <a:ext cx="5232400" cy="506730"/>
          </a:xfrm>
          <a:prstGeom prst="rect">
            <a:avLst/>
          </a:prstGeom>
          <a:noFill/>
        </p:spPr>
        <p:txBody>
          <a:bodyPr wrap="square" rtlCol="0">
            <a:spAutoFit/>
          </a:bodyPr>
          <a:lstStyle/>
          <a:p>
            <a:r>
              <a:rPr lang="en-US" sz="2700" b="1" dirty="0">
                <a:solidFill>
                  <a:srgbClr val="FFFF00"/>
                </a:solidFill>
                <a:latin typeface="Tahoma" panose="020B0604030504040204" pitchFamily="34" charset="0"/>
                <a:ea typeface="Tahoma" panose="020B0604030504040204" pitchFamily="34" charset="0"/>
                <a:cs typeface="Tahoma" panose="020B0604030504040204" pitchFamily="34" charset="0"/>
              </a:rPr>
              <a:t>Ưu và Nhược Điểm CouchDB</a:t>
            </a:r>
            <a:endParaRPr lang="en-US" sz="2700" b="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 Box 6"/>
          <p:cNvSpPr txBox="1"/>
          <p:nvPr/>
        </p:nvSpPr>
        <p:spPr>
          <a:xfrm>
            <a:off x="174625" y="1452880"/>
            <a:ext cx="3982085" cy="521970"/>
          </a:xfrm>
          <a:prstGeom prst="rect">
            <a:avLst/>
          </a:prstGeom>
          <a:noFill/>
        </p:spPr>
        <p:txBody>
          <a:bodyPr wrap="square" rtlCol="0">
            <a:spAutoFit/>
          </a:bodyPr>
          <a:p>
            <a:pPr algn="just"/>
            <a:r>
              <a:rPr lang="en-US" sz="2400">
                <a:latin typeface="Arial" panose="020B0604020202020204" pitchFamily="34" charset="0"/>
              </a:rPr>
              <a:t> </a:t>
            </a:r>
            <a:r>
              <a:rPr lang="en-US" sz="2800">
                <a:latin typeface="Arial" panose="020B0604020202020204" pitchFamily="34" charset="0"/>
              </a:rPr>
              <a:t>   </a:t>
            </a:r>
            <a:endParaRPr lang="en-US" sz="2800">
              <a:latin typeface="Arial" panose="020B0604020202020204" pitchFamily="34" charset="0"/>
            </a:endParaRPr>
          </a:p>
        </p:txBody>
      </p:sp>
      <p:sp>
        <p:nvSpPr>
          <p:cNvPr id="18" name="Text Box 17"/>
          <p:cNvSpPr txBox="1"/>
          <p:nvPr/>
        </p:nvSpPr>
        <p:spPr>
          <a:xfrm>
            <a:off x="-55880" y="1143000"/>
            <a:ext cx="8658225" cy="583565"/>
          </a:xfrm>
          <a:prstGeom prst="rect">
            <a:avLst/>
          </a:prstGeom>
          <a:noFill/>
        </p:spPr>
        <p:txBody>
          <a:bodyPr wrap="square" rtlCol="0">
            <a:spAutoFit/>
          </a:bodyPr>
          <a:p>
            <a:pPr marL="742950" lvl="1" indent="-285750">
              <a:buFont typeface="Wingdings" panose="05000000000000000000" charset="0"/>
              <a:buChar char=""/>
            </a:pP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 Ưu điểm</a:t>
            </a:r>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Content Placeholder 11"/>
          <p:cNvSpPr/>
          <p:nvPr>
            <p:ph idx="1"/>
          </p:nvPr>
        </p:nvSpPr>
        <p:spPr/>
        <p:txBody>
          <a:bodyPr>
            <a:normAutofit/>
          </a:bodyPr>
          <a:p>
            <a:pPr algn="just"/>
            <a:endParaRPr lang="en-US" noProof="0" dirty="0" smtClean="0">
              <a:ln>
                <a:noFill/>
              </a:ln>
              <a:solidFill>
                <a:schemeClr val="tx1"/>
              </a:solidFill>
              <a:effectLst/>
              <a:uLnTx/>
              <a:uFillTx/>
              <a:latin typeface="+mn-lt"/>
              <a:sym typeface="+mn-ea"/>
            </a:endParaRPr>
          </a:p>
          <a:p>
            <a:pPr algn="just"/>
            <a:r>
              <a:rPr lang="en-US" sz="2800">
                <a:solidFill>
                  <a:schemeClr val="tx1"/>
                </a:solidFill>
                <a:latin typeface="Arial" panose="020B0604020202020204" pitchFamily="34" charset="0"/>
                <a:sym typeface="+mn-ea"/>
              </a:rPr>
              <a:t>Dữ liệu được </a:t>
            </a:r>
            <a:r>
              <a:rPr lang="en-US" sz="2800">
                <a:solidFill>
                  <a:srgbClr val="0070C0"/>
                </a:solidFill>
                <a:latin typeface="Arial" panose="020B0604020202020204" pitchFamily="34" charset="0"/>
                <a:sym typeface="+mn-ea"/>
              </a:rPr>
              <a:t>lưu dưới cấu trúc document rất mềm dẻo</a:t>
            </a:r>
            <a:r>
              <a:rPr lang="en-US" sz="2800">
                <a:solidFill>
                  <a:schemeClr val="tx1"/>
                </a:solidFill>
                <a:latin typeface="Arial" panose="020B0604020202020204" pitchFamily="34" charset="0"/>
                <a:sym typeface="+mn-ea"/>
              </a:rPr>
              <a:t>, linh hoạt chúng ta không cần phải lo lắng về cấu trúc dữ liệu, không bị bó buộc về số lượng field, kiểu dữ liệu,...</a:t>
            </a:r>
            <a:endParaRPr lang="en-US" sz="2800">
              <a:solidFill>
                <a:schemeClr val="tx1"/>
              </a:solidFill>
              <a:latin typeface="Arial" panose="020B0604020202020204" pitchFamily="34" charset="0"/>
              <a:sym typeface="+mn-ea"/>
            </a:endParaRPr>
          </a:p>
          <a:p>
            <a:pPr algn="just"/>
            <a:r>
              <a:rPr lang="en-US" sz="2800">
                <a:solidFill>
                  <a:srgbClr val="0070C0"/>
                </a:solidFill>
                <a:latin typeface="Arial" panose="020B0604020202020204" pitchFamily="34" charset="0"/>
                <a:sym typeface="+mn-ea"/>
              </a:rPr>
              <a:t>Map/reduce </a:t>
            </a:r>
            <a:r>
              <a:rPr lang="en-US" sz="2800">
                <a:solidFill>
                  <a:schemeClr val="tx1"/>
                </a:solidFill>
                <a:latin typeface="Arial" panose="020B0604020202020204" pitchFamily="34" charset="0"/>
                <a:sym typeface="+mn-ea"/>
              </a:rPr>
              <a:t>giúp việc lọc, tìm, tổng hợp dữ liệu dễ hơn bao giờ hết.</a:t>
            </a:r>
            <a:endParaRPr lang="en-US" sz="2800">
              <a:solidFill>
                <a:schemeClr val="tx1"/>
              </a:solidFill>
              <a:latin typeface="Arial" panose="020B0604020202020204" pitchFamily="34" charset="0"/>
              <a:sym typeface="+mn-ea"/>
            </a:endParaRPr>
          </a:p>
          <a:p>
            <a:pPr algn="just"/>
            <a:r>
              <a:rPr lang="en-US" sz="2800">
                <a:solidFill>
                  <a:srgbClr val="0070C0"/>
                </a:solidFill>
                <a:latin typeface="Arial" panose="020B0604020202020204" pitchFamily="34" charset="0"/>
                <a:sym typeface="+mn-ea"/>
              </a:rPr>
              <a:t>Nhân bản / đồng bộ</a:t>
            </a:r>
            <a:r>
              <a:rPr lang="en-US" sz="2800">
                <a:solidFill>
                  <a:schemeClr val="tx1"/>
                </a:solidFill>
                <a:latin typeface="Arial" panose="020B0604020202020204" pitchFamily="34" charset="0"/>
                <a:sym typeface="+mn-ea"/>
              </a:rPr>
              <a:t> là sức mạnh đặc biệt của CouchDB mà hiếm database nào có.</a:t>
            </a:r>
            <a:endParaRPr lang="en-US" sz="2800">
              <a:solidFill>
                <a:schemeClr val="tx1"/>
              </a:solidFill>
              <a:latin typeface="Arial" panose="020B0604020202020204" pitchFamily="34" charset="0"/>
            </a:endParaRPr>
          </a:p>
        </p:txBody>
      </p:sp>
      <p:pic>
        <p:nvPicPr>
          <p:cNvPr id="13" name="Picture 12" descr="thumbs-up-smiley-md"/>
          <p:cNvPicPr>
            <a:picLocks noChangeAspect="1"/>
          </p:cNvPicPr>
          <p:nvPr/>
        </p:nvPicPr>
        <p:blipFill>
          <a:blip r:embed="rId1"/>
          <a:stretch>
            <a:fillRect/>
          </a:stretch>
        </p:blipFill>
        <p:spPr>
          <a:xfrm>
            <a:off x="6871970" y="126365"/>
            <a:ext cx="1807210" cy="1826895"/>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2"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7"/>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7"/>
                                        </p:tgtEl>
                                        <p:attrNameLst>
                                          <p:attrName>ppt_y</p:attrName>
                                        </p:attrNameLst>
                                      </p:cBhvr>
                                      <p:tavLst>
                                        <p:tav tm="0">
                                          <p:val>
                                            <p:strVal val="#ppt_y"/>
                                          </p:val>
                                        </p:tav>
                                        <p:tav tm="100000">
                                          <p:val>
                                            <p:strVal val="#ppt_y"/>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9A6B8D2-0275-4B3A-889F-7CD70D8983C0}" type="slidenum">
              <a:rPr lang="en-US" smtClean="0"/>
            </a:fld>
            <a:endParaRPr lang="en-US"/>
          </a:p>
        </p:txBody>
      </p:sp>
      <p:sp>
        <p:nvSpPr>
          <p:cNvPr id="8" name="Freeform 7"/>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20"/>
          <p:cNvSpPr txBox="1">
            <a:spLocks noChangeArrowheads="1"/>
          </p:cNvSpPr>
          <p:nvPr/>
        </p:nvSpPr>
        <p:spPr bwMode="auto">
          <a:xfrm>
            <a:off x="517525" y="206375"/>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smtClean="0">
                <a:solidFill>
                  <a:srgbClr val="FFFF00"/>
                </a:solidFill>
                <a:latin typeface="Verdana" panose="020B0604030504040204" pitchFamily="34" charset="0"/>
              </a:rPr>
              <a:t>2</a:t>
            </a:r>
            <a:endParaRPr lang="en-US" sz="4000" b="1" dirty="0">
              <a:solidFill>
                <a:srgbClr val="FFFF00"/>
              </a:solidFill>
              <a:latin typeface="Verdana" panose="020B0604030504040204" pitchFamily="34" charset="0"/>
            </a:endParaRPr>
          </a:p>
        </p:txBody>
      </p:sp>
      <p:sp>
        <p:nvSpPr>
          <p:cNvPr id="10" name="Rectangle 9"/>
          <p:cNvSpPr/>
          <p:nvPr/>
        </p:nvSpPr>
        <p:spPr>
          <a:xfrm>
            <a:off x="1219200" y="206375"/>
            <a:ext cx="5308600" cy="7080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5400" y="330200"/>
            <a:ext cx="5232400" cy="506730"/>
          </a:xfrm>
          <a:prstGeom prst="rect">
            <a:avLst/>
          </a:prstGeom>
          <a:noFill/>
        </p:spPr>
        <p:txBody>
          <a:bodyPr wrap="square" rtlCol="0">
            <a:spAutoFit/>
          </a:bodyPr>
          <a:lstStyle/>
          <a:p>
            <a:r>
              <a:rPr lang="en-US" sz="2700" b="1" dirty="0">
                <a:solidFill>
                  <a:srgbClr val="FFFF00"/>
                </a:solidFill>
                <a:latin typeface="Tahoma" panose="020B0604030504040204" pitchFamily="34" charset="0"/>
                <a:ea typeface="Tahoma" panose="020B0604030504040204" pitchFamily="34" charset="0"/>
                <a:cs typeface="Tahoma" panose="020B0604030504040204" pitchFamily="34" charset="0"/>
              </a:rPr>
              <a:t>Ưu và Nhược Điểm CouchDB</a:t>
            </a:r>
            <a:endParaRPr lang="en-US" sz="2700" b="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 Box 6"/>
          <p:cNvSpPr txBox="1"/>
          <p:nvPr/>
        </p:nvSpPr>
        <p:spPr>
          <a:xfrm>
            <a:off x="174625" y="1452880"/>
            <a:ext cx="3982085" cy="521970"/>
          </a:xfrm>
          <a:prstGeom prst="rect">
            <a:avLst/>
          </a:prstGeom>
          <a:noFill/>
        </p:spPr>
        <p:txBody>
          <a:bodyPr wrap="square" rtlCol="0">
            <a:spAutoFit/>
          </a:bodyPr>
          <a:p>
            <a:pPr algn="just"/>
            <a:r>
              <a:rPr lang="en-US" sz="2400">
                <a:latin typeface="Arial" panose="020B0604020202020204" pitchFamily="34" charset="0"/>
              </a:rPr>
              <a:t> </a:t>
            </a:r>
            <a:r>
              <a:rPr lang="en-US" sz="2800">
                <a:latin typeface="Arial" panose="020B0604020202020204" pitchFamily="34" charset="0"/>
              </a:rPr>
              <a:t>   </a:t>
            </a:r>
            <a:endParaRPr lang="en-US" sz="2800">
              <a:latin typeface="Arial" panose="020B0604020202020204" pitchFamily="34" charset="0"/>
            </a:endParaRPr>
          </a:p>
        </p:txBody>
      </p:sp>
      <p:sp>
        <p:nvSpPr>
          <p:cNvPr id="18" name="Text Box 17"/>
          <p:cNvSpPr txBox="1"/>
          <p:nvPr/>
        </p:nvSpPr>
        <p:spPr>
          <a:xfrm>
            <a:off x="-55880" y="1219200"/>
            <a:ext cx="8658225" cy="583565"/>
          </a:xfrm>
          <a:prstGeom prst="rect">
            <a:avLst/>
          </a:prstGeom>
          <a:noFill/>
        </p:spPr>
        <p:txBody>
          <a:bodyPr wrap="square" rtlCol="0">
            <a:spAutoFit/>
          </a:bodyPr>
          <a:p>
            <a:pPr marL="742950" lvl="1" indent="-285750">
              <a:buFont typeface="Wingdings" panose="05000000000000000000" charset="0"/>
              <a:buChar char=""/>
            </a:pP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 Nhược điểm</a:t>
            </a:r>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Content Placeholder 11"/>
          <p:cNvSpPr/>
          <p:nvPr>
            <p:ph idx="1"/>
          </p:nvPr>
        </p:nvSpPr>
        <p:spPr/>
        <p:txBody>
          <a:bodyPr>
            <a:normAutofit lnSpcReduction="10000"/>
          </a:bodyPr>
          <a:p>
            <a:pPr algn="just"/>
            <a:endParaRPr lang="en-US" noProof="0" dirty="0" smtClean="0">
              <a:ln>
                <a:noFill/>
              </a:ln>
              <a:solidFill>
                <a:schemeClr val="tx1"/>
              </a:solidFill>
              <a:effectLst/>
              <a:uLnTx/>
              <a:uFillTx/>
              <a:latin typeface="+mn-lt"/>
              <a:sym typeface="+mn-ea"/>
            </a:endParaRPr>
          </a:p>
          <a:p>
            <a:pPr algn="just"/>
            <a:r>
              <a:rPr lang="en-US" sz="2800" noProof="0" dirty="0" smtClean="0">
                <a:ln>
                  <a:noFill/>
                </a:ln>
                <a:solidFill>
                  <a:schemeClr val="tx1"/>
                </a:solidFill>
                <a:effectLst/>
                <a:uLnTx/>
                <a:uFillTx/>
                <a:latin typeface="+mn-lt"/>
                <a:sym typeface="+mn-ea"/>
              </a:rPr>
              <a:t>CouchDB </a:t>
            </a:r>
            <a:r>
              <a:rPr lang="en-US" sz="2800" noProof="0" dirty="0" smtClean="0">
                <a:ln>
                  <a:noFill/>
                </a:ln>
                <a:solidFill>
                  <a:srgbClr val="00B050"/>
                </a:solidFill>
                <a:effectLst/>
                <a:uLnTx/>
                <a:uFillTx/>
                <a:latin typeface="+mn-lt"/>
                <a:sym typeface="+mn-ea"/>
              </a:rPr>
              <a:t>không có tính ràng buộc</a:t>
            </a:r>
            <a:r>
              <a:rPr lang="en-US" sz="2800" noProof="0" dirty="0" smtClean="0">
                <a:ln>
                  <a:noFill/>
                </a:ln>
                <a:solidFill>
                  <a:schemeClr val="accent5">
                    <a:lumMod val="75000"/>
                  </a:schemeClr>
                </a:solidFill>
                <a:effectLst/>
                <a:uLnTx/>
                <a:uFillTx/>
                <a:latin typeface="+mn-lt"/>
                <a:sym typeface="+mn-ea"/>
              </a:rPr>
              <a:t> </a:t>
            </a:r>
            <a:r>
              <a:rPr lang="en-US" sz="2800" noProof="0" dirty="0" smtClean="0">
                <a:ln>
                  <a:noFill/>
                </a:ln>
                <a:solidFill>
                  <a:schemeClr val="tx1"/>
                </a:solidFill>
                <a:effectLst/>
                <a:uLnTx/>
                <a:uFillTx/>
                <a:latin typeface="+mn-lt"/>
                <a:sym typeface="+mn-ea"/>
              </a:rPr>
              <a:t>như RDBMS nên dễ làm sai dữ liệu, cần tính cẩn thận cao.</a:t>
            </a:r>
            <a:r>
              <a:rPr lang="en-US" sz="2800">
                <a:solidFill>
                  <a:schemeClr val="tx1"/>
                </a:solidFill>
                <a:latin typeface="Arial" panose="020B0604020202020204" pitchFamily="34" charset="0"/>
                <a:sym typeface="+mn-ea"/>
              </a:rPr>
              <a:t>.</a:t>
            </a:r>
            <a:endParaRPr lang="en-US" sz="2800">
              <a:solidFill>
                <a:schemeClr val="tx1"/>
              </a:solidFill>
              <a:latin typeface="Arial" panose="020B0604020202020204" pitchFamily="34" charset="0"/>
              <a:sym typeface="+mn-ea"/>
            </a:endParaRPr>
          </a:p>
          <a:p>
            <a:pPr algn="just"/>
            <a:r>
              <a:rPr lang="en-US" sz="2800">
                <a:solidFill>
                  <a:schemeClr val="tx1"/>
                </a:solidFill>
                <a:latin typeface="Arial" panose="020B0604020202020204" pitchFamily="34" charset="0"/>
                <a:sym typeface="+mn-ea"/>
              </a:rPr>
              <a:t>Cần phải tạo các view cho mỗi và mọi truy vấn, tức là các truy vấn đặc biệt như các </a:t>
            </a:r>
            <a:r>
              <a:rPr lang="en-US" sz="2800">
                <a:solidFill>
                  <a:srgbClr val="00B050"/>
                </a:solidFill>
                <a:latin typeface="Arial" panose="020B0604020202020204" pitchFamily="34" charset="0"/>
                <a:sym typeface="+mn-ea"/>
              </a:rPr>
              <a:t>truy vấn động </a:t>
            </a:r>
            <a:r>
              <a:rPr lang="en-US" sz="2800">
                <a:solidFill>
                  <a:schemeClr val="tx1"/>
                </a:solidFill>
                <a:latin typeface="Arial" panose="020B0604020202020204" pitchFamily="34" charset="0"/>
                <a:sym typeface="+mn-ea"/>
              </a:rPr>
              <a:t>WHERE và SORT trong một SQL) </a:t>
            </a:r>
            <a:r>
              <a:rPr lang="en-US" sz="2800">
                <a:solidFill>
                  <a:srgbClr val="00B050"/>
                </a:solidFill>
                <a:latin typeface="Arial" panose="020B0604020202020204" pitchFamily="34" charset="0"/>
                <a:sym typeface="+mn-ea"/>
              </a:rPr>
              <a:t>không có sẵn.</a:t>
            </a:r>
            <a:endParaRPr lang="en-US" sz="2800">
              <a:solidFill>
                <a:srgbClr val="00B050"/>
              </a:solidFill>
              <a:latin typeface="Arial" panose="020B0604020202020204" pitchFamily="34" charset="0"/>
              <a:sym typeface="+mn-ea"/>
            </a:endParaRPr>
          </a:p>
          <a:p>
            <a:pPr algn="just"/>
            <a:r>
              <a:rPr lang="en-US" sz="2800" noProof="0" dirty="0" smtClean="0">
                <a:ln>
                  <a:noFill/>
                </a:ln>
                <a:solidFill>
                  <a:srgbClr val="00B050"/>
                </a:solidFill>
                <a:effectLst/>
                <a:uLnTx/>
                <a:uFillTx/>
                <a:latin typeface="+mn-lt"/>
                <a:sym typeface="+mn-ea"/>
              </a:rPr>
              <a:t>Sử dụng nhiều bộ nhớ</a:t>
            </a:r>
            <a:r>
              <a:rPr lang="en-US" sz="2800" noProof="0" dirty="0" smtClean="0">
                <a:ln>
                  <a:noFill/>
                </a:ln>
                <a:solidFill>
                  <a:schemeClr val="tx1"/>
                </a:solidFill>
                <a:effectLst/>
                <a:uLnTx/>
                <a:uFillTx/>
                <a:latin typeface="+mn-lt"/>
                <a:sym typeface="+mn-ea"/>
              </a:rPr>
              <a:t> dữ liệu lưu dưới dạng key-value nên key sẽ bị lặp lại, thừa dữ liệu.</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algn="just"/>
            <a:endParaRPr lang="en-US" sz="2800">
              <a:solidFill>
                <a:schemeClr val="tx1"/>
              </a:solidFill>
              <a:latin typeface="Arial" panose="020B0604020202020204" pitchFamily="34" charset="0"/>
            </a:endParaRPr>
          </a:p>
        </p:txBody>
      </p:sp>
      <p:pic>
        <p:nvPicPr>
          <p:cNvPr id="13" name="Picture 12" descr="thumbs-down-smiley-md"/>
          <p:cNvPicPr>
            <a:picLocks noChangeAspect="1"/>
          </p:cNvPicPr>
          <p:nvPr/>
        </p:nvPicPr>
        <p:blipFill>
          <a:blip r:embed="rId1"/>
          <a:stretch>
            <a:fillRect/>
          </a:stretch>
        </p:blipFill>
        <p:spPr>
          <a:xfrm>
            <a:off x="6911340" y="259080"/>
            <a:ext cx="1809750" cy="1715770"/>
          </a:xfrm>
          <a:prstGeom prst="rect">
            <a:avLst/>
          </a:prstGeom>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2"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7"/>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7"/>
                                        </p:tgtEl>
                                        <p:attrNameLst>
                                          <p:attrName>ppt_y</p:attrName>
                                        </p:attrNameLst>
                                      </p:cBhvr>
                                      <p:tavLst>
                                        <p:tav tm="0">
                                          <p:val>
                                            <p:strVal val="#ppt_y"/>
                                          </p:val>
                                        </p:tav>
                                        <p:tav tm="100000">
                                          <p:val>
                                            <p:strVal val="#ppt_y"/>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9A6B8D2-0275-4B3A-889F-7CD70D8983C0}" type="slidenum">
              <a:rPr lang="en-US" smtClean="0"/>
            </a:fld>
            <a:endParaRPr lang="en-US"/>
          </a:p>
        </p:txBody>
      </p:sp>
      <p:sp>
        <p:nvSpPr>
          <p:cNvPr id="9" name="Freeform 8"/>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20"/>
          <p:cNvSpPr txBox="1">
            <a:spLocks noChangeArrowheads="1"/>
          </p:cNvSpPr>
          <p:nvPr/>
        </p:nvSpPr>
        <p:spPr bwMode="auto">
          <a:xfrm>
            <a:off x="517525" y="206375"/>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smtClean="0">
                <a:solidFill>
                  <a:srgbClr val="FFFF00"/>
                </a:solidFill>
                <a:latin typeface="Verdana" panose="020B0604030504040204" pitchFamily="34" charset="0"/>
              </a:rPr>
              <a:t>2</a:t>
            </a:r>
            <a:endParaRPr lang="en-US" sz="4000" b="1" dirty="0">
              <a:solidFill>
                <a:srgbClr val="FFFF00"/>
              </a:solidFill>
              <a:latin typeface="Verdana" panose="020B0604030504040204" pitchFamily="34" charset="0"/>
            </a:endParaRPr>
          </a:p>
        </p:txBody>
      </p:sp>
      <p:sp>
        <p:nvSpPr>
          <p:cNvPr id="11" name="Rectangle 10"/>
          <p:cNvSpPr/>
          <p:nvPr/>
        </p:nvSpPr>
        <p:spPr>
          <a:xfrm>
            <a:off x="1219200" y="206375"/>
            <a:ext cx="5202555" cy="7080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0"/>
          <p:cNvSpPr txBox="1"/>
          <p:nvPr/>
        </p:nvSpPr>
        <p:spPr>
          <a:xfrm>
            <a:off x="1143000" y="330200"/>
            <a:ext cx="5232400" cy="506730"/>
          </a:xfrm>
          <a:prstGeom prst="rect">
            <a:avLst/>
          </a:prstGeom>
          <a:noFill/>
        </p:spPr>
        <p:txBody>
          <a:bodyPr wrap="square" rtlCol="0">
            <a:spAutoFit/>
          </a:bodyPr>
          <a:lstStyle/>
          <a:p>
            <a:r>
              <a:rPr lang="en-US" sz="2700" b="1" dirty="0">
                <a:solidFill>
                  <a:srgbClr val="FFFF00"/>
                </a:solidFill>
                <a:latin typeface="Tahoma" panose="020B0604030504040204" pitchFamily="34" charset="0"/>
                <a:ea typeface="Tahoma" panose="020B0604030504040204" pitchFamily="34" charset="0"/>
                <a:cs typeface="Tahoma" panose="020B0604030504040204" pitchFamily="34" charset="0"/>
              </a:rPr>
              <a:t>Ưu và Nhược Điểm CouchDB</a:t>
            </a:r>
            <a:endParaRPr lang="en-US" sz="2700" b="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 Box 12"/>
          <p:cNvSpPr txBox="1"/>
          <p:nvPr/>
        </p:nvSpPr>
        <p:spPr>
          <a:xfrm>
            <a:off x="174625" y="1452880"/>
            <a:ext cx="3982085" cy="521970"/>
          </a:xfrm>
          <a:prstGeom prst="rect">
            <a:avLst/>
          </a:prstGeom>
          <a:noFill/>
        </p:spPr>
        <p:txBody>
          <a:bodyPr wrap="square" rtlCol="0">
            <a:spAutoFit/>
          </a:bodyPr>
          <a:p>
            <a:pPr algn="just"/>
            <a:r>
              <a:rPr lang="en-US" sz="2400">
                <a:latin typeface="Arial" panose="020B0604020202020204" pitchFamily="34" charset="0"/>
              </a:rPr>
              <a:t> </a:t>
            </a:r>
            <a:r>
              <a:rPr lang="en-US" sz="2800">
                <a:latin typeface="Arial" panose="020B0604020202020204" pitchFamily="34" charset="0"/>
              </a:rPr>
              <a:t>   </a:t>
            </a:r>
            <a:endParaRPr lang="en-US" sz="2800">
              <a:latin typeface="Arial" panose="020B0604020202020204" pitchFamily="34" charset="0"/>
            </a:endParaRPr>
          </a:p>
        </p:txBody>
      </p:sp>
      <p:sp>
        <p:nvSpPr>
          <p:cNvPr id="18" name="Text Box 17"/>
          <p:cNvSpPr txBox="1"/>
          <p:nvPr/>
        </p:nvSpPr>
        <p:spPr>
          <a:xfrm>
            <a:off x="-360680" y="1219200"/>
            <a:ext cx="9542145" cy="583565"/>
          </a:xfrm>
          <a:prstGeom prst="rect">
            <a:avLst/>
          </a:prstGeom>
          <a:noFill/>
        </p:spPr>
        <p:txBody>
          <a:bodyPr wrap="square" rtlCol="0">
            <a:spAutoFit/>
          </a:bodyPr>
          <a:p>
            <a:pPr marL="742950" lvl="1" indent="-285750">
              <a:buFont typeface="Wingdings" panose="05000000000000000000" charset="0"/>
              <a:buChar char=""/>
            </a:pP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 Nên sử dụng CouchDB trong trường hợp nào?</a:t>
            </a:r>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p:nvPr>
            <p:ph idx="1"/>
          </p:nvPr>
        </p:nvSpPr>
        <p:spPr>
          <a:xfrm>
            <a:off x="440690" y="1677670"/>
            <a:ext cx="5757545" cy="4526280"/>
          </a:xfrm>
        </p:spPr>
        <p:txBody>
          <a:bodyPr>
            <a:normAutofit lnSpcReduction="10000"/>
          </a:bodyPr>
          <a:p>
            <a:pPr algn="just"/>
            <a:endParaRPr lang="en-US" noProof="0" dirty="0" smtClean="0">
              <a:ln>
                <a:noFill/>
              </a:ln>
              <a:solidFill>
                <a:schemeClr val="tx1"/>
              </a:solidFill>
              <a:effectLst/>
              <a:uLnTx/>
              <a:uFillTx/>
              <a:latin typeface="+mn-lt"/>
              <a:sym typeface="+mn-ea"/>
            </a:endParaRPr>
          </a:p>
          <a:p>
            <a:pPr algn="just"/>
            <a:r>
              <a:rPr lang="en-US" sz="2800">
                <a:solidFill>
                  <a:schemeClr val="tx1"/>
                </a:solidFill>
                <a:latin typeface="Arial" panose="020B0604020202020204" pitchFamily="34" charset="0"/>
                <a:sym typeface="+mn-ea"/>
              </a:rPr>
              <a:t>Dữ liệu phi cấu trúc hoặc không có cấu trúc</a:t>
            </a:r>
            <a:endParaRPr lang="en-US" sz="2800">
              <a:solidFill>
                <a:schemeClr val="tx1"/>
              </a:solidFill>
              <a:latin typeface="Arial" panose="020B0604020202020204" pitchFamily="34" charset="0"/>
              <a:sym typeface="+mn-ea"/>
            </a:endParaRPr>
          </a:p>
          <a:p>
            <a:pPr algn="just"/>
            <a:r>
              <a:rPr lang="en-US" sz="2800">
                <a:solidFill>
                  <a:schemeClr val="tx1"/>
                </a:solidFill>
                <a:latin typeface="Arial" panose="020B0604020202020204" pitchFamily="34" charset="0"/>
                <a:sym typeface="+mn-ea"/>
              </a:rPr>
              <a:t>Quản lý nội dung.</a:t>
            </a:r>
            <a:endParaRPr lang="en-US" sz="2800">
              <a:solidFill>
                <a:schemeClr val="tx1"/>
              </a:solidFill>
              <a:latin typeface="Arial" panose="020B0604020202020204" pitchFamily="34" charset="0"/>
              <a:sym typeface="+mn-ea"/>
            </a:endParaRPr>
          </a:p>
          <a:p>
            <a:pPr algn="just"/>
            <a:r>
              <a:rPr kumimoji="0" lang="en-US" sz="2800" b="0" i="0" u="none" strike="noStrike" kern="1200" cap="none" spc="0" normalizeH="0" baseline="0">
                <a:solidFill>
                  <a:schemeClr val="tx1"/>
                </a:solidFill>
                <a:latin typeface="Arial" panose="020B0604020202020204" pitchFamily="34" charset="0"/>
                <a:ea typeface="+mn-ea"/>
                <a:cs typeface="+mn-cs"/>
              </a:rPr>
              <a:t>Phân tích dữ liệu chuyên sâu .</a:t>
            </a:r>
            <a:endParaRPr kumimoji="0" lang="en-US" sz="2800" b="0" i="0" u="none" strike="noStrike" kern="1200" cap="none" spc="0" normalizeH="0" baseline="0">
              <a:solidFill>
                <a:schemeClr val="tx1"/>
              </a:solidFill>
              <a:latin typeface="Arial" panose="020B0604020202020204" pitchFamily="34" charset="0"/>
              <a:ea typeface="+mn-ea"/>
              <a:cs typeface="+mn-cs"/>
            </a:endParaRPr>
          </a:p>
          <a:p>
            <a:pPr algn="just"/>
            <a:r>
              <a:rPr kumimoji="0" lang="en-US" sz="2800" b="0" i="0" u="none" strike="noStrike" kern="1200" cap="none" spc="0" normalizeH="0" baseline="0">
                <a:solidFill>
                  <a:schemeClr val="tx1"/>
                </a:solidFill>
                <a:latin typeface="Arial" panose="020B0604020202020204" pitchFamily="34" charset="0"/>
                <a:ea typeface="+mn-ea"/>
                <a:cs typeface="+mn-cs"/>
              </a:rPr>
              <a:t>Tạo mẫu nhanh</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algn="just"/>
            <a:r>
              <a:rPr lang="en-US" sz="2800">
                <a:solidFill>
                  <a:schemeClr val="tx1"/>
                </a:solidFill>
                <a:latin typeface="Arial" panose="020B0604020202020204" pitchFamily="34" charset="0"/>
                <a:sym typeface="+mn-ea"/>
              </a:rPr>
              <a:t>Hệ thống có tần suất write/insert lớn</a:t>
            </a:r>
            <a:endParaRPr lang="en-US" sz="2800">
              <a:solidFill>
                <a:schemeClr val="tx1"/>
              </a:solidFill>
              <a:latin typeface="Arial" panose="020B0604020202020204" pitchFamily="34" charset="0"/>
              <a:sym typeface="+mn-ea"/>
            </a:endParaRPr>
          </a:p>
          <a:p>
            <a:pPr algn="just"/>
            <a:r>
              <a:rPr kumimoji="0" lang="en-US" sz="2800" b="0" i="0" u="none" strike="noStrike" kern="1200" cap="none" spc="0" normalizeH="0" baseline="0" noProof="0" dirty="0" smtClean="0">
                <a:ln>
                  <a:noFill/>
                </a:ln>
                <a:solidFill>
                  <a:schemeClr val="tx1"/>
                </a:solidFill>
                <a:effectLst/>
                <a:uLnTx/>
                <a:uFillTx/>
                <a:latin typeface="+mn-lt"/>
                <a:ea typeface="+mn-ea"/>
                <a:cs typeface="+mn-cs"/>
              </a:rPr>
              <a:t>Thường dùng cho:</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0" indent="0" algn="just">
              <a:buNone/>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Web applications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algn="just"/>
            <a:endParaRPr lang="en-US" sz="2800">
              <a:solidFill>
                <a:schemeClr val="tx1"/>
              </a:solidFill>
              <a:latin typeface="Arial" panose="020B0604020202020204" pitchFamily="34" charset="0"/>
            </a:endParaRPr>
          </a:p>
        </p:txBody>
      </p:sp>
      <p:pic>
        <p:nvPicPr>
          <p:cNvPr id="16" name="Picture 15" descr="couchdb-cropped"/>
          <p:cNvPicPr>
            <a:picLocks noChangeAspect="1"/>
          </p:cNvPicPr>
          <p:nvPr/>
        </p:nvPicPr>
        <p:blipFill>
          <a:blip r:embed="rId1"/>
          <a:stretch>
            <a:fillRect/>
          </a:stretch>
        </p:blipFill>
        <p:spPr>
          <a:xfrm>
            <a:off x="6021070" y="4363085"/>
            <a:ext cx="2747010" cy="2120265"/>
          </a:xfrm>
          <a:prstGeom prst="rect">
            <a:avLst/>
          </a:prstGeom>
        </p:spPr>
      </p:pic>
      <p:pic>
        <p:nvPicPr>
          <p:cNvPr id="17" name="Picture 16" descr="question"/>
          <p:cNvPicPr>
            <a:picLocks noChangeAspect="1"/>
          </p:cNvPicPr>
          <p:nvPr/>
        </p:nvPicPr>
        <p:blipFill>
          <a:blip r:embed="rId2"/>
          <a:stretch>
            <a:fillRect/>
          </a:stretch>
        </p:blipFill>
        <p:spPr>
          <a:xfrm>
            <a:off x="6229350" y="1982470"/>
            <a:ext cx="2313940" cy="2313940"/>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2"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3"/>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3"/>
                                        </p:tgtEl>
                                        <p:attrNameLst>
                                          <p:attrName>ppt_y</p:attrName>
                                        </p:attrNameLst>
                                      </p:cBhvr>
                                      <p:tavLst>
                                        <p:tav tm="0">
                                          <p:val>
                                            <p:strVal val="#ppt_y"/>
                                          </p:val>
                                        </p:tav>
                                        <p:tav tm="100000">
                                          <p:val>
                                            <p:strVal val="#ppt_y"/>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9A6B8D2-0275-4B3A-889F-7CD70D8983C0}" type="slidenum">
              <a:rPr lang="en-US" smtClean="0"/>
            </a:fld>
            <a:endParaRPr lang="en-US"/>
          </a:p>
        </p:txBody>
      </p:sp>
      <p:sp>
        <p:nvSpPr>
          <p:cNvPr id="5" name="Freeform 4"/>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20"/>
          <p:cNvSpPr txBox="1">
            <a:spLocks noChangeArrowheads="1"/>
          </p:cNvSpPr>
          <p:nvPr/>
        </p:nvSpPr>
        <p:spPr bwMode="auto">
          <a:xfrm>
            <a:off x="517525" y="206375"/>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3</a:t>
            </a:r>
            <a:endParaRPr lang="en-US" sz="4000" b="1" dirty="0">
              <a:solidFill>
                <a:schemeClr val="bg1"/>
              </a:solidFill>
              <a:latin typeface="Verdana" panose="020B0604030504040204" pitchFamily="34" charset="0"/>
            </a:endParaRPr>
          </a:p>
        </p:txBody>
      </p:sp>
      <p:sp>
        <p:nvSpPr>
          <p:cNvPr id="7" name="Rectangle 6"/>
          <p:cNvSpPr/>
          <p:nvPr/>
        </p:nvSpPr>
        <p:spPr>
          <a:xfrm>
            <a:off x="1219200" y="206375"/>
            <a:ext cx="5147945" cy="7080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3000" y="304800"/>
            <a:ext cx="6149340" cy="553085"/>
          </a:xfrm>
          <a:prstGeom prst="rect">
            <a:avLst/>
          </a:prstGeom>
          <a:noFill/>
          <a:ln>
            <a:noFill/>
          </a:ln>
        </p:spPr>
        <p:txBody>
          <a:bodyPr wrap="square" rtlCol="0">
            <a:spAutoFit/>
          </a:bodyPr>
          <a:lstStyle/>
          <a:p>
            <a:r>
              <a:rPr lang="en-US" sz="3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Cài đặt, sử dụng CouchDB</a:t>
            </a:r>
            <a:endParaRPr lang="en-US" sz="3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Box 9"/>
          <p:cNvSpPr txBox="1"/>
          <p:nvPr/>
        </p:nvSpPr>
        <p:spPr>
          <a:xfrm>
            <a:off x="389890" y="1389380"/>
            <a:ext cx="8296910" cy="4521835"/>
          </a:xfrm>
          <a:prstGeom prst="rect">
            <a:avLst/>
          </a:prstGeom>
          <a:noFill/>
        </p:spPr>
        <p:txBody>
          <a:bodyPr wrap="square" rtlCol="0">
            <a:spAutoFit/>
          </a:bodyPr>
          <a:p>
            <a:pPr marL="342900" indent="-342900">
              <a:lnSpc>
                <a:spcPct val="120000"/>
              </a:lnSpc>
              <a:buFont typeface="Wingdings" panose="05000000000000000000" charset="0"/>
              <a:buChar char="Ø"/>
            </a:pPr>
            <a:r>
              <a:rPr lang="en-US" sz="2400">
                <a:latin typeface="Arial" panose="020B0604020202020204" pitchFamily="34" charset="0"/>
              </a:rPr>
              <a:t>Download CouchDB:  </a:t>
            </a:r>
            <a:r>
              <a:rPr lang="en-US" sz="2400" u="sng">
                <a:solidFill>
                  <a:schemeClr val="accent1">
                    <a:lumMod val="75000"/>
                  </a:schemeClr>
                </a:solidFill>
                <a:latin typeface="Arial" panose="020B0604020202020204" pitchFamily="34" charset="0"/>
              </a:rPr>
              <a:t>http://couchdb.apache.org/</a:t>
            </a:r>
            <a:endParaRPr lang="en-US" sz="2400" u="sng">
              <a:solidFill>
                <a:schemeClr val="accent1">
                  <a:lumMod val="75000"/>
                </a:schemeClr>
              </a:solidFill>
              <a:latin typeface="Arial" panose="020B0604020202020204" pitchFamily="34" charset="0"/>
            </a:endParaRPr>
          </a:p>
          <a:p>
            <a:pPr marL="342900" indent="-342900">
              <a:lnSpc>
                <a:spcPct val="120000"/>
              </a:lnSpc>
              <a:buFont typeface="Wingdings" panose="05000000000000000000" charset="0"/>
              <a:buChar char="Ø"/>
            </a:pPr>
            <a:r>
              <a:rPr lang="en-US" sz="2400">
                <a:latin typeface="Arial" panose="020B0604020202020204" pitchFamily="34" charset="0"/>
              </a:rPr>
              <a:t>Có 2 cách để tương tác với CouchDB: </a:t>
            </a:r>
            <a:r>
              <a:rPr lang="en-US" sz="2400" b="1">
                <a:solidFill>
                  <a:srgbClr val="FF0000"/>
                </a:solidFill>
                <a:latin typeface="Arial" panose="020B0604020202020204" pitchFamily="34" charset="0"/>
              </a:rPr>
              <a:t>Fauxton</a:t>
            </a:r>
            <a:r>
              <a:rPr lang="en-US" sz="2400">
                <a:latin typeface="Arial" panose="020B0604020202020204" pitchFamily="34" charset="0"/>
              </a:rPr>
              <a:t> và </a:t>
            </a:r>
            <a:r>
              <a:rPr lang="en-US" sz="2400" b="1">
                <a:solidFill>
                  <a:srgbClr val="FF0000"/>
                </a:solidFill>
                <a:latin typeface="Arial" panose="020B0604020202020204" pitchFamily="34" charset="0"/>
              </a:rPr>
              <a:t>cURL</a:t>
            </a:r>
            <a:endParaRPr lang="en-US" sz="2400" b="1">
              <a:solidFill>
                <a:srgbClr val="FF0000"/>
              </a:solidFill>
              <a:latin typeface="Arial" panose="020B0604020202020204" pitchFamily="34" charset="0"/>
            </a:endParaRPr>
          </a:p>
          <a:p>
            <a:pPr marL="342900" indent="-342900">
              <a:lnSpc>
                <a:spcPct val="120000"/>
              </a:lnSpc>
              <a:buFont typeface="Wingdings" panose="05000000000000000000" charset="0"/>
              <a:buChar char="Ø"/>
            </a:pPr>
            <a:endParaRPr lang="en-US" sz="2400" b="1">
              <a:solidFill>
                <a:srgbClr val="FF0000"/>
              </a:solidFill>
              <a:latin typeface="Arial" panose="020B0604020202020204" pitchFamily="34" charset="0"/>
            </a:endParaRPr>
          </a:p>
          <a:p>
            <a:pPr marL="342900" indent="-342900">
              <a:lnSpc>
                <a:spcPct val="120000"/>
              </a:lnSpc>
              <a:buFont typeface="Wingdings" panose="05000000000000000000" charset="0"/>
              <a:buChar char="v"/>
            </a:pPr>
            <a:r>
              <a:rPr lang="en-US" sz="2400" b="1" u="sng">
                <a:solidFill>
                  <a:srgbClr val="FF0000"/>
                </a:solidFill>
                <a:latin typeface="Arial" panose="020B0604020202020204" pitchFamily="34" charset="0"/>
              </a:rPr>
              <a:t> Fauxton</a:t>
            </a:r>
            <a:endParaRPr lang="en-US" sz="2400" b="1" u="sng">
              <a:solidFill>
                <a:srgbClr val="FF0000"/>
              </a:solidFill>
              <a:latin typeface="Arial" panose="020B0604020202020204" pitchFamily="34" charset="0"/>
            </a:endParaRPr>
          </a:p>
          <a:p>
            <a:pPr marL="342900" indent="-342900">
              <a:lnSpc>
                <a:spcPct val="120000"/>
              </a:lnSpc>
              <a:buFont typeface="Arial" panose="020B0604020202020204" pitchFamily="34" charset="0"/>
              <a:buChar char="•"/>
            </a:pPr>
            <a:r>
              <a:rPr lang="en-US" sz="2400">
                <a:latin typeface="Arial" panose="020B0604020202020204" pitchFamily="34" charset="0"/>
              </a:rPr>
              <a:t> Fauxton là một giao diện quản trị tích hợp trên web của CouchDB. Fauxton cung cấp một giao diện đồ họa đơn giản để tương tác với CouchDB, cung cấp quyền truy cập đầy đủ vào tất cả các tính năng của CouchDB.</a:t>
            </a:r>
            <a:endParaRPr lang="en-US" sz="2400">
              <a:latin typeface="Arial" panose="020B0604020202020204" pitchFamily="34" charset="0"/>
            </a:endParaRPr>
          </a:p>
          <a:p>
            <a:pPr marL="342900" indent="-342900">
              <a:lnSpc>
                <a:spcPct val="120000"/>
              </a:lnSpc>
              <a:buFont typeface="Arial" panose="020B0604020202020204" pitchFamily="34" charset="0"/>
              <a:buChar char="•"/>
            </a:pPr>
            <a:r>
              <a:rPr lang="en-US" sz="2400">
                <a:latin typeface="Arial" panose="020B0604020202020204" pitchFamily="34" charset="0"/>
              </a:rPr>
              <a:t>Truy cập </a:t>
            </a:r>
            <a:r>
              <a:rPr lang="en-US" sz="2400" u="sng">
                <a:solidFill>
                  <a:schemeClr val="accent1">
                    <a:lumMod val="75000"/>
                  </a:schemeClr>
                </a:solidFill>
                <a:latin typeface="Arial" panose="020B0604020202020204" pitchFamily="34" charset="0"/>
              </a:rPr>
              <a:t>http://localhost:5984/_utils/</a:t>
            </a:r>
            <a:r>
              <a:rPr lang="en-US" sz="2400">
                <a:latin typeface="Arial" panose="020B0604020202020204" pitchFamily="34" charset="0"/>
              </a:rPr>
              <a:t> sẽ hiển thị trang chủ của Fauxton.</a:t>
            </a:r>
            <a:endParaRPr lang="en-US" sz="2400">
              <a:latin typeface="Arial" panose="020B0604020202020204" pitchFamily="34" charset="0"/>
            </a:endParaRPr>
          </a:p>
        </p:txBody>
      </p:sp>
      <p:pic>
        <p:nvPicPr>
          <p:cNvPr id="16" name="Content Placeholder 7" descr="logo"/>
          <p:cNvPicPr>
            <a:picLocks noChangeAspect="1"/>
          </p:cNvPicPr>
          <p:nvPr>
            <p:ph sz="quarter" idx="13"/>
          </p:nvPr>
        </p:nvPicPr>
        <p:blipFill>
          <a:blip r:embed="rId1"/>
          <a:stretch>
            <a:fillRect/>
          </a:stretch>
        </p:blipFill>
        <p:spPr>
          <a:xfrm>
            <a:off x="7378065" y="328930"/>
            <a:ext cx="1308735" cy="1212850"/>
          </a:xfrm>
          <a:prstGeom prst="rect">
            <a:avLst/>
          </a:prstGeom>
        </p:spPr>
      </p:pic>
    </p:spTree>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lide Number Placeholder 10"/>
          <p:cNvSpPr>
            <a:spLocks noGrp="1"/>
          </p:cNvSpPr>
          <p:nvPr>
            <p:ph type="sldNum" sz="quarter" idx="12"/>
          </p:nvPr>
        </p:nvSpPr>
        <p:spPr/>
        <p:txBody>
          <a:bodyPr/>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17525" y="206375"/>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3</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5173980" cy="7080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7"/>
          <p:cNvSpPr txBox="1"/>
          <p:nvPr/>
        </p:nvSpPr>
        <p:spPr>
          <a:xfrm>
            <a:off x="1143000" y="304800"/>
            <a:ext cx="6149340" cy="553085"/>
          </a:xfrm>
          <a:prstGeom prst="rect">
            <a:avLst/>
          </a:prstGeom>
          <a:noFill/>
          <a:ln>
            <a:noFill/>
          </a:ln>
        </p:spPr>
        <p:txBody>
          <a:bodyPr wrap="square" rtlCol="0">
            <a:spAutoFit/>
          </a:bodyPr>
          <a:lstStyle/>
          <a:p>
            <a:r>
              <a:rPr lang="en-US" sz="3000" b="1" dirty="0" smtClean="0">
                <a:solidFill>
                  <a:srgbClr val="002060"/>
                </a:solidFill>
                <a:latin typeface="Tahoma" panose="020B0604030504040204" pitchFamily="34" charset="0"/>
                <a:ea typeface="Tahoma" panose="020B0604030504040204" pitchFamily="34" charset="0"/>
                <a:cs typeface="Tahoma" panose="020B0604030504040204" pitchFamily="34" charset="0"/>
                <a:sym typeface="+mn-ea"/>
              </a:rPr>
              <a:t>Cài đặt, sử dụng CouchDB</a:t>
            </a:r>
            <a:endParaRPr lang="en-US" sz="3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 Box 16"/>
          <p:cNvSpPr txBox="1"/>
          <p:nvPr/>
        </p:nvSpPr>
        <p:spPr>
          <a:xfrm>
            <a:off x="389890" y="1236980"/>
            <a:ext cx="8296910" cy="4521835"/>
          </a:xfrm>
          <a:prstGeom prst="rect">
            <a:avLst/>
          </a:prstGeom>
          <a:noFill/>
        </p:spPr>
        <p:txBody>
          <a:bodyPr wrap="square" rtlCol="0">
            <a:spAutoFit/>
          </a:bodyPr>
          <a:p>
            <a:pPr indent="0">
              <a:lnSpc>
                <a:spcPct val="120000"/>
              </a:lnSpc>
              <a:buFont typeface="Wingdings" panose="05000000000000000000" charset="0"/>
              <a:buNone/>
            </a:pPr>
            <a:endParaRPr lang="en-US" sz="2400" b="1">
              <a:solidFill>
                <a:srgbClr val="FF0000"/>
              </a:solidFill>
              <a:latin typeface="Arial" panose="020B0604020202020204" pitchFamily="34" charset="0"/>
            </a:endParaRPr>
          </a:p>
          <a:p>
            <a:pPr marL="342900" indent="-342900">
              <a:lnSpc>
                <a:spcPct val="120000"/>
              </a:lnSpc>
              <a:buFont typeface="Wingdings" panose="05000000000000000000" charset="0"/>
              <a:buChar char="v"/>
            </a:pPr>
            <a:r>
              <a:rPr lang="en-US" sz="2400" b="1" u="sng">
                <a:solidFill>
                  <a:srgbClr val="FF0000"/>
                </a:solidFill>
                <a:latin typeface="Arial" panose="020B0604020202020204" pitchFamily="34" charset="0"/>
              </a:rPr>
              <a:t> cURL</a:t>
            </a:r>
            <a:endParaRPr lang="en-US" sz="2400" b="1" u="sng">
              <a:solidFill>
                <a:srgbClr val="FF0000"/>
              </a:solidFill>
              <a:latin typeface="Arial" panose="020B0604020202020204" pitchFamily="34" charset="0"/>
            </a:endParaRPr>
          </a:p>
          <a:p>
            <a:pPr marL="342900" indent="-342900">
              <a:lnSpc>
                <a:spcPct val="120000"/>
              </a:lnSpc>
              <a:buFont typeface="Arial" panose="020B0604020202020204" pitchFamily="34" charset="0"/>
              <a:buChar char="•"/>
            </a:pPr>
            <a:r>
              <a:rPr lang="en-US" sz="2400">
                <a:latin typeface="Arial" panose="020B0604020202020204" pitchFamily="34" charset="0"/>
              </a:rPr>
              <a:t> Công cụ này được sử dụng để truyền dữ liệu đến máy chủ bằng cách sử dụng một trong các giao thức được hỗ trợ như (HTTP, HTTPS, FTP, FTPS, TFTP, DICT, TELNET, LDAP hoặc FILE). Lệnh này được thiết kế để hoạt động mà không có sự tương tác của người dùng.</a:t>
            </a:r>
            <a:endParaRPr lang="en-US" sz="2400">
              <a:latin typeface="Arial" panose="020B0604020202020204" pitchFamily="34" charset="0"/>
            </a:endParaRPr>
          </a:p>
          <a:p>
            <a:pPr marL="342900" indent="-342900">
              <a:lnSpc>
                <a:spcPct val="120000"/>
              </a:lnSpc>
              <a:buFont typeface="Arial" panose="020B0604020202020204" pitchFamily="34" charset="0"/>
              <a:buChar char="•"/>
            </a:pPr>
            <a:r>
              <a:rPr lang="en-US" sz="2400">
                <a:latin typeface="Arial" panose="020B0604020202020204" pitchFamily="34" charset="0"/>
              </a:rPr>
              <a:t>cURL có sẵn cho các hệ điều hành như UNIX, Linux, Mac OS X và Windows. Nó là một command-line utility để truy cập giao thức HTTP ngay từ command-line utility.</a:t>
            </a:r>
            <a:endParaRPr lang="en-US" sz="2400">
              <a:latin typeface="Arial" panose="020B0604020202020204" pitchFamily="34" charset="0"/>
            </a:endParaRPr>
          </a:p>
        </p:txBody>
      </p:sp>
      <p:pic>
        <p:nvPicPr>
          <p:cNvPr id="18" name="Content Placeholder 7" descr="logo"/>
          <p:cNvPicPr>
            <a:picLocks noChangeAspect="1"/>
          </p:cNvPicPr>
          <p:nvPr>
            <p:ph sz="quarter" idx="13"/>
          </p:nvPr>
        </p:nvPicPr>
        <p:blipFill>
          <a:blip r:embed="rId1"/>
          <a:stretch>
            <a:fillRect/>
          </a:stretch>
        </p:blipFill>
        <p:spPr>
          <a:xfrm>
            <a:off x="7378065" y="328930"/>
            <a:ext cx="1308735" cy="12128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lide Number Placeholder 10"/>
          <p:cNvSpPr>
            <a:spLocks noGrp="1"/>
          </p:cNvSpPr>
          <p:nvPr>
            <p:ph type="sldNum" sz="quarter" idx="12"/>
          </p:nvPr>
        </p:nvSpPr>
        <p:spPr/>
        <p:txBody>
          <a:bodyPr/>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17525" y="206375"/>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3</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5173980" cy="7080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7"/>
          <p:cNvSpPr txBox="1"/>
          <p:nvPr/>
        </p:nvSpPr>
        <p:spPr>
          <a:xfrm>
            <a:off x="1143000" y="304800"/>
            <a:ext cx="6149340" cy="553085"/>
          </a:xfrm>
          <a:prstGeom prst="rect">
            <a:avLst/>
          </a:prstGeom>
          <a:noFill/>
          <a:ln>
            <a:noFill/>
          </a:ln>
        </p:spPr>
        <p:txBody>
          <a:bodyPr wrap="square" rtlCol="0">
            <a:spAutoFit/>
          </a:bodyPr>
          <a:lstStyle/>
          <a:p>
            <a:r>
              <a:rPr lang="en-US" sz="3000" b="1" dirty="0" smtClean="0">
                <a:solidFill>
                  <a:srgbClr val="002060"/>
                </a:solidFill>
                <a:latin typeface="Tahoma" panose="020B0604030504040204" pitchFamily="34" charset="0"/>
                <a:ea typeface="Tahoma" panose="020B0604030504040204" pitchFamily="34" charset="0"/>
                <a:cs typeface="Tahoma" panose="020B0604030504040204" pitchFamily="34" charset="0"/>
                <a:sym typeface="+mn-ea"/>
              </a:rPr>
              <a:t>Cài đặt, sử dụng CouchDB</a:t>
            </a:r>
            <a:endParaRPr lang="en-US" sz="3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 Box 16"/>
          <p:cNvSpPr txBox="1"/>
          <p:nvPr/>
        </p:nvSpPr>
        <p:spPr>
          <a:xfrm>
            <a:off x="466090" y="1313180"/>
            <a:ext cx="8296910" cy="5408295"/>
          </a:xfrm>
          <a:prstGeom prst="rect">
            <a:avLst/>
          </a:prstGeom>
          <a:noFill/>
        </p:spPr>
        <p:txBody>
          <a:bodyPr wrap="square" rtlCol="0">
            <a:spAutoFit/>
          </a:bodyPr>
          <a:p>
            <a:pPr marL="342900" indent="-342900">
              <a:lnSpc>
                <a:spcPct val="120000"/>
              </a:lnSpc>
              <a:buFont typeface="Wingdings" panose="05000000000000000000" charset="0"/>
              <a:buChar char="v"/>
            </a:pPr>
            <a:r>
              <a:rPr lang="en-US" sz="2400" b="1" u="sng">
                <a:solidFill>
                  <a:srgbClr val="FF0000"/>
                </a:solidFill>
                <a:latin typeface="Arial" panose="020B0604020202020204" pitchFamily="34" charset="0"/>
              </a:rPr>
              <a:t> Fauxton và cURL tạo điều kiện cho bạn thực hiện các hoạt động sau:</a:t>
            </a:r>
            <a:endParaRPr lang="en-US" sz="2400" b="1" u="sng">
              <a:solidFill>
                <a:srgbClr val="FF0000"/>
              </a:solidFill>
              <a:latin typeface="Arial" panose="020B0604020202020204" pitchFamily="34" charset="0"/>
            </a:endParaRPr>
          </a:p>
          <a:p>
            <a:pPr indent="0">
              <a:lnSpc>
                <a:spcPct val="120000"/>
              </a:lnSpc>
              <a:buFont typeface="Wingdings" panose="05000000000000000000" charset="0"/>
              <a:buNone/>
            </a:pPr>
            <a:endParaRPr lang="en-US" sz="2400" b="1" u="sng">
              <a:solidFill>
                <a:srgbClr val="FF0000"/>
              </a:solidFill>
              <a:latin typeface="Arial" panose="020B0604020202020204" pitchFamily="34" charset="0"/>
            </a:endParaRPr>
          </a:p>
          <a:p>
            <a:pPr marL="342900" indent="-342900" algn="l">
              <a:lnSpc>
                <a:spcPct val="120000"/>
              </a:lnSpc>
              <a:buFont typeface="Wingdings" panose="05000000000000000000" charset="0"/>
              <a:buChar char="q"/>
            </a:pPr>
            <a:r>
              <a:rPr lang="en-US" sz="2400">
                <a:latin typeface="Arial" panose="020B0604020202020204" pitchFamily="34" charset="0"/>
              </a:rPr>
              <a:t>Databases:</a:t>
            </a:r>
            <a:endParaRPr lang="en-US" sz="2400">
              <a:latin typeface="Arial" panose="020B0604020202020204" pitchFamily="34" charset="0"/>
            </a:endParaRPr>
          </a:p>
          <a:p>
            <a:pPr marL="800100" lvl="1" indent="-342900" algn="l">
              <a:lnSpc>
                <a:spcPct val="120000"/>
              </a:lnSpc>
              <a:buFont typeface="Wingdings" panose="05000000000000000000" charset="0"/>
              <a:buChar char="ü"/>
            </a:pPr>
            <a:r>
              <a:rPr lang="en-US" sz="2400">
                <a:latin typeface="Arial" panose="020B0604020202020204" pitchFamily="34" charset="0"/>
                <a:sym typeface="+mn-ea"/>
              </a:rPr>
              <a:t>Create databases.</a:t>
            </a:r>
            <a:endParaRPr lang="en-US" sz="2400">
              <a:latin typeface="Arial" panose="020B0604020202020204" pitchFamily="34" charset="0"/>
            </a:endParaRPr>
          </a:p>
          <a:p>
            <a:pPr marL="800100" lvl="1" indent="-342900" algn="l">
              <a:lnSpc>
                <a:spcPct val="120000"/>
              </a:lnSpc>
              <a:buFont typeface="Wingdings" panose="05000000000000000000" charset="0"/>
              <a:buChar char="ü"/>
            </a:pPr>
            <a:r>
              <a:rPr lang="en-US" sz="2400">
                <a:latin typeface="Arial" panose="020B0604020202020204" pitchFamily="34" charset="0"/>
                <a:sym typeface="+mn-ea"/>
              </a:rPr>
              <a:t>Delete databases.</a:t>
            </a:r>
            <a:endParaRPr lang="en-US" sz="2400">
              <a:latin typeface="Arial" panose="020B0604020202020204" pitchFamily="34" charset="0"/>
            </a:endParaRPr>
          </a:p>
          <a:p>
            <a:pPr marL="342900" indent="-342900" algn="l">
              <a:lnSpc>
                <a:spcPct val="120000"/>
              </a:lnSpc>
              <a:buFont typeface="Wingdings" panose="05000000000000000000" charset="0"/>
              <a:buChar char="q"/>
            </a:pPr>
            <a:r>
              <a:rPr lang="en-US" sz="2400">
                <a:latin typeface="Arial" panose="020B0604020202020204" pitchFamily="34" charset="0"/>
              </a:rPr>
              <a:t>Document:</a:t>
            </a:r>
            <a:endParaRPr lang="en-US" sz="2400">
              <a:latin typeface="Arial" panose="020B0604020202020204" pitchFamily="34" charset="0"/>
            </a:endParaRPr>
          </a:p>
          <a:p>
            <a:pPr marL="800100" lvl="1" indent="-342900" algn="l">
              <a:lnSpc>
                <a:spcPct val="120000"/>
              </a:lnSpc>
              <a:buFont typeface="Wingdings" panose="05000000000000000000" charset="0"/>
              <a:buChar char="ü"/>
            </a:pPr>
            <a:r>
              <a:rPr lang="en-US" sz="2400">
                <a:latin typeface="Arial" panose="020B0604020202020204" pitchFamily="34" charset="0"/>
              </a:rPr>
              <a:t>Create documents.</a:t>
            </a:r>
            <a:endParaRPr lang="en-US" sz="2400">
              <a:latin typeface="Arial" panose="020B0604020202020204" pitchFamily="34" charset="0"/>
            </a:endParaRPr>
          </a:p>
          <a:p>
            <a:pPr marL="800100" lvl="1" indent="-342900" algn="l">
              <a:lnSpc>
                <a:spcPct val="120000"/>
              </a:lnSpc>
              <a:buFont typeface="Wingdings" panose="05000000000000000000" charset="0"/>
              <a:buChar char="ü"/>
            </a:pPr>
            <a:r>
              <a:rPr lang="en-US" sz="2400">
                <a:latin typeface="Arial" panose="020B0604020202020204" pitchFamily="34" charset="0"/>
              </a:rPr>
              <a:t>Update documents.</a:t>
            </a:r>
            <a:endParaRPr lang="en-US" sz="2400">
              <a:latin typeface="Arial" panose="020B0604020202020204" pitchFamily="34" charset="0"/>
            </a:endParaRPr>
          </a:p>
          <a:p>
            <a:pPr marL="800100" lvl="1" indent="-342900" algn="l">
              <a:lnSpc>
                <a:spcPct val="120000"/>
              </a:lnSpc>
              <a:buFont typeface="Wingdings" panose="05000000000000000000" charset="0"/>
              <a:buChar char="ü"/>
            </a:pPr>
            <a:r>
              <a:rPr lang="en-US" sz="2400">
                <a:latin typeface="Arial" panose="020B0604020202020204" pitchFamily="34" charset="0"/>
              </a:rPr>
              <a:t>Edit documents.</a:t>
            </a:r>
            <a:endParaRPr lang="en-US" sz="2400">
              <a:latin typeface="Arial" panose="020B0604020202020204" pitchFamily="34" charset="0"/>
            </a:endParaRPr>
          </a:p>
          <a:p>
            <a:pPr marL="800100" lvl="1" indent="-342900" algn="l">
              <a:lnSpc>
                <a:spcPct val="120000"/>
              </a:lnSpc>
              <a:buFont typeface="Wingdings" panose="05000000000000000000" charset="0"/>
              <a:buChar char="ü"/>
            </a:pPr>
            <a:r>
              <a:rPr lang="en-US" sz="2400">
                <a:latin typeface="Arial" panose="020B0604020202020204" pitchFamily="34" charset="0"/>
              </a:rPr>
              <a:t>Delete documents.</a:t>
            </a:r>
            <a:endParaRPr lang="en-US" sz="2400">
              <a:latin typeface="Arial" panose="020B0604020202020204" pitchFamily="34" charset="0"/>
            </a:endParaRPr>
          </a:p>
          <a:p>
            <a:pPr lvl="1" indent="0">
              <a:lnSpc>
                <a:spcPct val="120000"/>
              </a:lnSpc>
              <a:buFont typeface="Wingdings" panose="05000000000000000000" charset="0"/>
              <a:buNone/>
            </a:pPr>
            <a:endParaRPr lang="en-US" sz="2400">
              <a:latin typeface="Arial" panose="020B0604020202020204" pitchFamily="34" charset="0"/>
            </a:endParaRPr>
          </a:p>
        </p:txBody>
      </p:sp>
      <p:pic>
        <p:nvPicPr>
          <p:cNvPr id="18" name="Content Placeholder 7" descr="logo"/>
          <p:cNvPicPr>
            <a:picLocks noChangeAspect="1"/>
          </p:cNvPicPr>
          <p:nvPr>
            <p:ph sz="quarter" idx="13"/>
          </p:nvPr>
        </p:nvPicPr>
        <p:blipFill>
          <a:blip r:embed="rId1"/>
          <a:stretch>
            <a:fillRect/>
          </a:stretch>
        </p:blipFill>
        <p:spPr>
          <a:xfrm>
            <a:off x="7378065" y="328930"/>
            <a:ext cx="1308735" cy="1212850"/>
          </a:xfrm>
          <a:prstGeom prst="rect">
            <a:avLst/>
          </a:prstGeom>
        </p:spPr>
      </p:pic>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lstStyle/>
          <a:p>
            <a:fld id="{B9A6B8D2-0275-4B3A-889F-7CD70D8983C0}" type="slidenum">
              <a:rPr lang="en-US" smtClean="0"/>
            </a:fld>
            <a:endParaRPr lang="en-US"/>
          </a:p>
        </p:txBody>
      </p:sp>
      <p:sp>
        <p:nvSpPr>
          <p:cNvPr id="7" name="Freeform 6"/>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9" name="Rectangle 8"/>
          <p:cNvSpPr/>
          <p:nvPr/>
        </p:nvSpPr>
        <p:spPr>
          <a:xfrm>
            <a:off x="1219200" y="206375"/>
            <a:ext cx="4970145"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3635" y="266065"/>
            <a:ext cx="5922645"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Truy vấn bằng JavaScript</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 Box 22"/>
          <p:cNvSpPr txBox="1"/>
          <p:nvPr/>
        </p:nvSpPr>
        <p:spPr>
          <a:xfrm>
            <a:off x="-192405" y="1128395"/>
            <a:ext cx="8375015" cy="319214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Server Information</a:t>
            </a: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ALL DBs</a:t>
            </a: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endParaRPr lang="en-US" sz="2800">
              <a:latin typeface="Tahoma" panose="020B0604030504040204" pitchFamily="34" charset="0"/>
              <a:cs typeface="Tahoma" panose="020B0604030504040204" pitchFamily="34" charset="0"/>
            </a:endParaRPr>
          </a:p>
        </p:txBody>
      </p:sp>
      <p:pic>
        <p:nvPicPr>
          <p:cNvPr id="219" name="Picture 219"/>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3999230" y="1214755"/>
            <a:ext cx="4619625" cy="2426970"/>
          </a:xfrm>
          <a:prstGeom prst="rect">
            <a:avLst/>
          </a:prstGeom>
        </p:spPr>
      </p:pic>
      <p:pic>
        <p:nvPicPr>
          <p:cNvPr id="221" name="Picture 2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85" y="3969385"/>
            <a:ext cx="3930015" cy="2311400"/>
          </a:xfrm>
          <a:prstGeom prst="rect">
            <a:avLst/>
          </a:prstGeom>
        </p:spPr>
      </p:pic>
      <p:pic>
        <p:nvPicPr>
          <p:cNvPr id="222" name="Picture 222"/>
          <p:cNvPicPr>
            <a:picLocks noChangeAspect="1"/>
          </p:cNvPicPr>
          <p:nvPr/>
        </p:nvPicPr>
        <p:blipFill>
          <a:blip r:embed="rId3"/>
          <a:stretch>
            <a:fillRect/>
          </a:stretch>
        </p:blipFill>
        <p:spPr>
          <a:xfrm>
            <a:off x="4978400" y="3942080"/>
            <a:ext cx="2921000" cy="226187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p:txBody>
          <a:bodyPr/>
          <a:lstStyle/>
          <a:p>
            <a:fld id="{B9A6B8D2-0275-4B3A-889F-7CD70D8983C0}" type="slidenum">
              <a:rPr lang="en-US" smtClean="0"/>
            </a:fld>
            <a:endParaRPr lang="en-US"/>
          </a:p>
        </p:txBody>
      </p:sp>
      <p:sp>
        <p:nvSpPr>
          <p:cNvPr id="7" name="Freeform 6"/>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9" name="Rectangle 8"/>
          <p:cNvSpPr/>
          <p:nvPr/>
        </p:nvSpPr>
        <p:spPr>
          <a:xfrm>
            <a:off x="1219200" y="206375"/>
            <a:ext cx="4970145"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3635" y="266065"/>
            <a:ext cx="5922645"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Truy vấn bằng JavaScript</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 Box 22"/>
          <p:cNvSpPr txBox="1"/>
          <p:nvPr/>
        </p:nvSpPr>
        <p:spPr>
          <a:xfrm>
            <a:off x="60325" y="1280795"/>
            <a:ext cx="7665085" cy="215836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Server Configuration</a:t>
            </a: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endParaRPr lang="en-US" sz="2800">
              <a:latin typeface="Tahoma" panose="020B0604030504040204" pitchFamily="34" charset="0"/>
              <a:cs typeface="Tahoma" panose="020B0604030504040204" pitchFamily="34" charset="0"/>
            </a:endParaRPr>
          </a:p>
        </p:txBody>
      </p:sp>
      <p:graphicFrame>
        <p:nvGraphicFramePr>
          <p:cNvPr id="13" name="Object 12"/>
          <p:cNvGraphicFramePr/>
          <p:nvPr/>
        </p:nvGraphicFramePr>
        <p:xfrm>
          <a:off x="2145665" y="2318385"/>
          <a:ext cx="4920615" cy="2572385"/>
        </p:xfrm>
        <a:graphic>
          <a:graphicData uri="http://schemas.openxmlformats.org/presentationml/2006/ole">
            <mc:AlternateContent xmlns:mc="http://schemas.openxmlformats.org/markup-compatibility/2006">
              <mc:Choice xmlns:v="urn:schemas-microsoft-com:vml" Requires="v">
                <p:oleObj spid="_x0000_s14" name="" r:id="rId1" imgW="5553075" imgH="2676525" progId="Paint.Picture">
                  <p:embed/>
                </p:oleObj>
              </mc:Choice>
              <mc:Fallback>
                <p:oleObj name="" r:id="rId1" imgW="5553075" imgH="2676525" progId="Paint.Picture">
                  <p:embed/>
                  <p:pic>
                    <p:nvPicPr>
                      <p:cNvPr id="0" name="Picture 13"/>
                      <p:cNvPicPr/>
                      <p:nvPr/>
                    </p:nvPicPr>
                    <p:blipFill>
                      <a:blip r:embed="rId2"/>
                      <a:stretch>
                        <a:fillRect/>
                      </a:stretch>
                    </p:blipFill>
                    <p:spPr>
                      <a:xfrm>
                        <a:off x="2145665" y="2318385"/>
                        <a:ext cx="4920615" cy="2572385"/>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p:txBody>
          <a:bodyPr/>
          <a:lstStyle/>
          <a:p>
            <a:fld id="{B9A6B8D2-0275-4B3A-889F-7CD70D8983C0}" type="slidenum">
              <a:rPr lang="en-US" smtClean="0"/>
            </a:fld>
            <a:endParaRPr lang="en-US"/>
          </a:p>
        </p:txBody>
      </p:sp>
      <p:sp>
        <p:nvSpPr>
          <p:cNvPr id="7" name="Freeform 6"/>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9" name="Rectangle 8"/>
          <p:cNvSpPr/>
          <p:nvPr/>
        </p:nvSpPr>
        <p:spPr>
          <a:xfrm>
            <a:off x="1219200" y="206375"/>
            <a:ext cx="4970145"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3635" y="266065"/>
            <a:ext cx="5922645"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Truy vấn bằng JavaScript</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 Box 22"/>
          <p:cNvSpPr txBox="1"/>
          <p:nvPr/>
        </p:nvSpPr>
        <p:spPr>
          <a:xfrm>
            <a:off x="-168275" y="1128395"/>
            <a:ext cx="7665085" cy="319214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Create Database</a:t>
            </a: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Drop database</a:t>
            </a: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endParaRPr lang="en-US" sz="2800">
              <a:latin typeface="Tahoma" panose="020B0604030504040204" pitchFamily="34" charset="0"/>
              <a:cs typeface="Tahoma" panose="020B0604030504040204" pitchFamily="34" charset="0"/>
            </a:endParaRPr>
          </a:p>
        </p:txBody>
      </p:sp>
      <p:pic>
        <p:nvPicPr>
          <p:cNvPr id="235" name="Picture 2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88130" y="1016635"/>
            <a:ext cx="4410710" cy="2716530"/>
          </a:xfrm>
          <a:prstGeom prst="rect">
            <a:avLst/>
          </a:prstGeom>
        </p:spPr>
      </p:pic>
      <p:pic>
        <p:nvPicPr>
          <p:cNvPr id="244" name="Picture 244"/>
          <p:cNvPicPr>
            <a:picLocks noChangeAspect="1"/>
          </p:cNvPicPr>
          <p:nvPr/>
        </p:nvPicPr>
        <p:blipFill>
          <a:blip r:embed="rId2"/>
          <a:stretch>
            <a:fillRect/>
          </a:stretch>
        </p:blipFill>
        <p:spPr>
          <a:xfrm>
            <a:off x="1000125" y="3816350"/>
            <a:ext cx="4577080" cy="2828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p:txBody>
          <a:bodyPr/>
          <a:lstStyle/>
          <a:p>
            <a:fld id="{B9A6B8D2-0275-4B3A-889F-7CD70D8983C0}" type="slidenum">
              <a:rPr lang="en-US" smtClean="0"/>
            </a:fld>
            <a:endParaRPr lang="en-US"/>
          </a:p>
        </p:txBody>
      </p:sp>
      <p:sp>
        <p:nvSpPr>
          <p:cNvPr id="7" name="Freeform 6"/>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9" name="Rectangle 8"/>
          <p:cNvSpPr/>
          <p:nvPr/>
        </p:nvSpPr>
        <p:spPr>
          <a:xfrm>
            <a:off x="1219200" y="206375"/>
            <a:ext cx="4970145"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3635" y="266065"/>
            <a:ext cx="5922645"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Truy vấn bằng JavaScript</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 Box 22"/>
          <p:cNvSpPr txBox="1"/>
          <p:nvPr/>
        </p:nvSpPr>
        <p:spPr>
          <a:xfrm>
            <a:off x="-168275" y="1128395"/>
            <a:ext cx="7665085" cy="267525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Save New Document</a:t>
            </a: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Open Document</a:t>
            </a:r>
            <a:endParaRPr lang="en-US" sz="2800">
              <a:latin typeface="Tahoma" panose="020B0604030504040204" pitchFamily="34" charset="0"/>
              <a:cs typeface="Tahoma" panose="020B0604030504040204" pitchFamily="34" charset="0"/>
            </a:endParaRPr>
          </a:p>
        </p:txBody>
      </p:sp>
      <p:pic>
        <p:nvPicPr>
          <p:cNvPr id="238" name="Picture 23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57700" y="990600"/>
            <a:ext cx="4216400" cy="2806700"/>
          </a:xfrm>
          <a:prstGeom prst="rect">
            <a:avLst/>
          </a:prstGeom>
        </p:spPr>
      </p:pic>
      <p:pic>
        <p:nvPicPr>
          <p:cNvPr id="240" name="Picture 240"/>
          <p:cNvPicPr>
            <a:picLocks noChangeAspect="1"/>
          </p:cNvPicPr>
          <p:nvPr/>
        </p:nvPicPr>
        <p:blipFill>
          <a:blip r:embed="rId2"/>
          <a:stretch>
            <a:fillRect/>
          </a:stretch>
        </p:blipFill>
        <p:spPr>
          <a:xfrm>
            <a:off x="796925" y="3975735"/>
            <a:ext cx="7178040" cy="2746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238478" y="6203950"/>
            <a:ext cx="561975" cy="365125"/>
          </a:xfrm>
        </p:spPr>
        <p:txBody>
          <a:bodyPr/>
          <a:lstStyle/>
          <a:p>
            <a:fld id="{B9A6B8D2-0275-4B3A-889F-7CD70D8983C0}" type="slidenum">
              <a:rPr lang="en-US" smtClean="0"/>
            </a:fld>
            <a:endParaRPr lang="en-US"/>
          </a:p>
        </p:txBody>
      </p:sp>
      <p:sp>
        <p:nvSpPr>
          <p:cNvPr id="6" name="Freeform 5"/>
          <p:cNvSpPr/>
          <p:nvPr/>
        </p:nvSpPr>
        <p:spPr>
          <a:xfrm rot="349079">
            <a:off x="2265389" y="5560873"/>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1" fmla="*/ 0 w 2410691"/>
              <a:gd name="connsiteY0-2" fmla="*/ 706582 h 1482436"/>
              <a:gd name="connsiteX1-3" fmla="*/ 2410691 w 2410691"/>
              <a:gd name="connsiteY1-4" fmla="*/ 1482436 h 1482436"/>
              <a:gd name="connsiteX2-5" fmla="*/ 2092037 w 2410691"/>
              <a:gd name="connsiteY2-6" fmla="*/ 512618 h 1482436"/>
              <a:gd name="connsiteX3-7" fmla="*/ 1510146 w 2410691"/>
              <a:gd name="connsiteY3-8" fmla="*/ 0 h 1482436"/>
              <a:gd name="connsiteX4-9" fmla="*/ 0 w 2410691"/>
              <a:gd name="connsiteY4-10" fmla="*/ 706582 h 1482436"/>
              <a:gd name="connsiteX0-11" fmla="*/ 0 w 2410691"/>
              <a:gd name="connsiteY0-12" fmla="*/ 706582 h 1482436"/>
              <a:gd name="connsiteX1-13" fmla="*/ 2410691 w 2410691"/>
              <a:gd name="connsiteY1-14" fmla="*/ 1482436 h 1482436"/>
              <a:gd name="connsiteX2-15" fmla="*/ 2092037 w 2410691"/>
              <a:gd name="connsiteY2-16" fmla="*/ 512618 h 1482436"/>
              <a:gd name="connsiteX3-17" fmla="*/ 1510146 w 2410691"/>
              <a:gd name="connsiteY3-18" fmla="*/ 0 h 1482436"/>
              <a:gd name="connsiteX4-19" fmla="*/ 0 w 2410691"/>
              <a:gd name="connsiteY4-20" fmla="*/ 706582 h 1482436"/>
              <a:gd name="connsiteX0-21" fmla="*/ 0 w 2410691"/>
              <a:gd name="connsiteY0-22" fmla="*/ 706582 h 1482436"/>
              <a:gd name="connsiteX1-23" fmla="*/ 2410691 w 2410691"/>
              <a:gd name="connsiteY1-24" fmla="*/ 1482436 h 1482436"/>
              <a:gd name="connsiteX2-25" fmla="*/ 2092037 w 2410691"/>
              <a:gd name="connsiteY2-26" fmla="*/ 512618 h 1482436"/>
              <a:gd name="connsiteX3-27" fmla="*/ 1510146 w 2410691"/>
              <a:gd name="connsiteY3-28" fmla="*/ 0 h 1482436"/>
              <a:gd name="connsiteX4-29" fmla="*/ 0 w 2410691"/>
              <a:gd name="connsiteY4-30" fmla="*/ 706582 h 1482436"/>
              <a:gd name="connsiteX0-31" fmla="*/ 0 w 2410691"/>
              <a:gd name="connsiteY0-32" fmla="*/ 873270 h 1649124"/>
              <a:gd name="connsiteX1-33" fmla="*/ 2410691 w 2410691"/>
              <a:gd name="connsiteY1-34" fmla="*/ 1649124 h 1649124"/>
              <a:gd name="connsiteX2-35" fmla="*/ 2092037 w 2410691"/>
              <a:gd name="connsiteY2-36" fmla="*/ 679306 h 1649124"/>
              <a:gd name="connsiteX3-37" fmla="*/ 1695884 w 2410691"/>
              <a:gd name="connsiteY3-38" fmla="*/ 0 h 1649124"/>
              <a:gd name="connsiteX4-39" fmla="*/ 0 w 2410691"/>
              <a:gd name="connsiteY4-40" fmla="*/ 873270 h 1649124"/>
              <a:gd name="connsiteX0-41" fmla="*/ 0 w 2410691"/>
              <a:gd name="connsiteY0-42" fmla="*/ 873270 h 1649124"/>
              <a:gd name="connsiteX1-43" fmla="*/ 2410691 w 2410691"/>
              <a:gd name="connsiteY1-44" fmla="*/ 1649124 h 1649124"/>
              <a:gd name="connsiteX2-45" fmla="*/ 2192050 w 2410691"/>
              <a:gd name="connsiteY2-46" fmla="*/ 641206 h 1649124"/>
              <a:gd name="connsiteX3-47" fmla="*/ 1695884 w 2410691"/>
              <a:gd name="connsiteY3-48" fmla="*/ 0 h 1649124"/>
              <a:gd name="connsiteX4-49" fmla="*/ 0 w 2410691"/>
              <a:gd name="connsiteY4-50" fmla="*/ 873270 h 1649124"/>
              <a:gd name="connsiteX0-51" fmla="*/ 0 w 2410691"/>
              <a:gd name="connsiteY0-52" fmla="*/ 873270 h 1649124"/>
              <a:gd name="connsiteX1-53" fmla="*/ 2410691 w 2410691"/>
              <a:gd name="connsiteY1-54" fmla="*/ 1649124 h 1649124"/>
              <a:gd name="connsiteX2-55" fmla="*/ 2192050 w 2410691"/>
              <a:gd name="connsiteY2-56" fmla="*/ 641206 h 1649124"/>
              <a:gd name="connsiteX3-57" fmla="*/ 1695884 w 2410691"/>
              <a:gd name="connsiteY3-58" fmla="*/ 0 h 1649124"/>
              <a:gd name="connsiteX4-59" fmla="*/ 0 w 2410691"/>
              <a:gd name="connsiteY4-60" fmla="*/ 873270 h 1649124"/>
              <a:gd name="connsiteX0-61" fmla="*/ 0 w 2410691"/>
              <a:gd name="connsiteY0-62" fmla="*/ 873270 h 1649124"/>
              <a:gd name="connsiteX1-63" fmla="*/ 2410691 w 2410691"/>
              <a:gd name="connsiteY1-64" fmla="*/ 1649124 h 1649124"/>
              <a:gd name="connsiteX2-65" fmla="*/ 2192050 w 2410691"/>
              <a:gd name="connsiteY2-66" fmla="*/ 641206 h 1649124"/>
              <a:gd name="connsiteX3-67" fmla="*/ 1695884 w 2410691"/>
              <a:gd name="connsiteY3-68" fmla="*/ 0 h 1649124"/>
              <a:gd name="connsiteX4-69" fmla="*/ 0 w 2410691"/>
              <a:gd name="connsiteY4-70" fmla="*/ 873270 h 1649124"/>
              <a:gd name="connsiteX0-71" fmla="*/ 0 w 2410691"/>
              <a:gd name="connsiteY0-72" fmla="*/ 873270 h 1649124"/>
              <a:gd name="connsiteX1-73" fmla="*/ 2410691 w 2410691"/>
              <a:gd name="connsiteY1-74" fmla="*/ 1649124 h 1649124"/>
              <a:gd name="connsiteX2-75" fmla="*/ 2192050 w 2410691"/>
              <a:gd name="connsiteY2-76" fmla="*/ 641206 h 1649124"/>
              <a:gd name="connsiteX3-77" fmla="*/ 1695884 w 2410691"/>
              <a:gd name="connsiteY3-78" fmla="*/ 0 h 1649124"/>
              <a:gd name="connsiteX4-79" fmla="*/ 0 w 2410691"/>
              <a:gd name="connsiteY4-80" fmla="*/ 873270 h 1649124"/>
              <a:gd name="connsiteX0-81" fmla="*/ 0 w 2410691"/>
              <a:gd name="connsiteY0-82" fmla="*/ 873270 h 1649124"/>
              <a:gd name="connsiteX1-83" fmla="*/ 2410691 w 2410691"/>
              <a:gd name="connsiteY1-84" fmla="*/ 1649124 h 1649124"/>
              <a:gd name="connsiteX2-85" fmla="*/ 2192050 w 2410691"/>
              <a:gd name="connsiteY2-86" fmla="*/ 641206 h 1649124"/>
              <a:gd name="connsiteX3-87" fmla="*/ 1695884 w 2410691"/>
              <a:gd name="connsiteY3-88" fmla="*/ 0 h 1649124"/>
              <a:gd name="connsiteX4-89" fmla="*/ 0 w 2410691"/>
              <a:gd name="connsiteY4-90" fmla="*/ 873270 h 1649124"/>
              <a:gd name="connsiteX0-91" fmla="*/ 0 w 2410691"/>
              <a:gd name="connsiteY0-92" fmla="*/ 873270 h 1649124"/>
              <a:gd name="connsiteX1-93" fmla="*/ 2410691 w 2410691"/>
              <a:gd name="connsiteY1-94" fmla="*/ 1649124 h 1649124"/>
              <a:gd name="connsiteX2-95" fmla="*/ 2192050 w 2410691"/>
              <a:gd name="connsiteY2-96" fmla="*/ 641206 h 1649124"/>
              <a:gd name="connsiteX3-97" fmla="*/ 1695884 w 2410691"/>
              <a:gd name="connsiteY3-98" fmla="*/ 0 h 1649124"/>
              <a:gd name="connsiteX4-99" fmla="*/ 0 w 2410691"/>
              <a:gd name="connsiteY4-100" fmla="*/ 873270 h 1649124"/>
              <a:gd name="connsiteX0-101" fmla="*/ 0 w 2410691"/>
              <a:gd name="connsiteY0-102" fmla="*/ 873270 h 1649124"/>
              <a:gd name="connsiteX1-103" fmla="*/ 2410691 w 2410691"/>
              <a:gd name="connsiteY1-104" fmla="*/ 1649124 h 1649124"/>
              <a:gd name="connsiteX2-105" fmla="*/ 2192050 w 2410691"/>
              <a:gd name="connsiteY2-106" fmla="*/ 641206 h 1649124"/>
              <a:gd name="connsiteX3-107" fmla="*/ 1695884 w 2410691"/>
              <a:gd name="connsiteY3-108" fmla="*/ 0 h 1649124"/>
              <a:gd name="connsiteX4-109" fmla="*/ 0 w 2410691"/>
              <a:gd name="connsiteY4-110" fmla="*/ 873270 h 1649124"/>
              <a:gd name="connsiteX0-111" fmla="*/ 0 w 2410691"/>
              <a:gd name="connsiteY0-112" fmla="*/ 873270 h 1649124"/>
              <a:gd name="connsiteX1-113" fmla="*/ 2410691 w 2410691"/>
              <a:gd name="connsiteY1-114" fmla="*/ 1649124 h 1649124"/>
              <a:gd name="connsiteX2-115" fmla="*/ 2192050 w 2410691"/>
              <a:gd name="connsiteY2-116" fmla="*/ 641206 h 1649124"/>
              <a:gd name="connsiteX3-117" fmla="*/ 1594791 w 2410691"/>
              <a:gd name="connsiteY3-118" fmla="*/ 0 h 1649124"/>
              <a:gd name="connsiteX4-119" fmla="*/ 0 w 2410691"/>
              <a:gd name="connsiteY4-120" fmla="*/ 873270 h 1649124"/>
              <a:gd name="connsiteX0-121" fmla="*/ 0 w 2410691"/>
              <a:gd name="connsiteY0-122" fmla="*/ 873270 h 1649124"/>
              <a:gd name="connsiteX1-123" fmla="*/ 2410691 w 2410691"/>
              <a:gd name="connsiteY1-124" fmla="*/ 1649124 h 1649124"/>
              <a:gd name="connsiteX2-125" fmla="*/ 2192050 w 2410691"/>
              <a:gd name="connsiteY2-126" fmla="*/ 641206 h 1649124"/>
              <a:gd name="connsiteX3-127" fmla="*/ 1594791 w 2410691"/>
              <a:gd name="connsiteY3-128" fmla="*/ 0 h 1649124"/>
              <a:gd name="connsiteX4-129" fmla="*/ 0 w 2410691"/>
              <a:gd name="connsiteY4-130" fmla="*/ 873270 h 1649124"/>
              <a:gd name="connsiteX0-131" fmla="*/ 0 w 2410691"/>
              <a:gd name="connsiteY0-132" fmla="*/ 873270 h 1649124"/>
              <a:gd name="connsiteX1-133" fmla="*/ 2410691 w 2410691"/>
              <a:gd name="connsiteY1-134" fmla="*/ 1649124 h 1649124"/>
              <a:gd name="connsiteX2-135" fmla="*/ 2192050 w 2410691"/>
              <a:gd name="connsiteY2-136" fmla="*/ 641206 h 1649124"/>
              <a:gd name="connsiteX3-137" fmla="*/ 1548133 w 2410691"/>
              <a:gd name="connsiteY3-138" fmla="*/ 0 h 1649124"/>
              <a:gd name="connsiteX4-139" fmla="*/ 0 w 2410691"/>
              <a:gd name="connsiteY4-140" fmla="*/ 873270 h 1649124"/>
              <a:gd name="connsiteX0-141" fmla="*/ 0 w 2410691"/>
              <a:gd name="connsiteY0-142" fmla="*/ 873270 h 1649124"/>
              <a:gd name="connsiteX1-143" fmla="*/ 2410691 w 2410691"/>
              <a:gd name="connsiteY1-144" fmla="*/ 1649124 h 1649124"/>
              <a:gd name="connsiteX2-145" fmla="*/ 2192050 w 2410691"/>
              <a:gd name="connsiteY2-146" fmla="*/ 641206 h 1649124"/>
              <a:gd name="connsiteX3-147" fmla="*/ 1548133 w 2410691"/>
              <a:gd name="connsiteY3-148" fmla="*/ 0 h 1649124"/>
              <a:gd name="connsiteX4-149" fmla="*/ 0 w 2410691"/>
              <a:gd name="connsiteY4-150" fmla="*/ 873270 h 1649124"/>
              <a:gd name="connsiteX0-151" fmla="*/ 0 w 2410691"/>
              <a:gd name="connsiteY0-152" fmla="*/ 873270 h 1649124"/>
              <a:gd name="connsiteX1-153" fmla="*/ 2410691 w 2410691"/>
              <a:gd name="connsiteY1-154" fmla="*/ 1649124 h 1649124"/>
              <a:gd name="connsiteX2-155" fmla="*/ 2192050 w 2410691"/>
              <a:gd name="connsiteY2-156" fmla="*/ 641206 h 1649124"/>
              <a:gd name="connsiteX3-157" fmla="*/ 1548133 w 2410691"/>
              <a:gd name="connsiteY3-158" fmla="*/ 0 h 1649124"/>
              <a:gd name="connsiteX4-159" fmla="*/ 0 w 2410691"/>
              <a:gd name="connsiteY4-160" fmla="*/ 873270 h 1649124"/>
              <a:gd name="connsiteX0-161" fmla="*/ 0 w 2410691"/>
              <a:gd name="connsiteY0-162" fmla="*/ 873270 h 1649124"/>
              <a:gd name="connsiteX1-163" fmla="*/ 2410691 w 2410691"/>
              <a:gd name="connsiteY1-164" fmla="*/ 1649124 h 1649124"/>
              <a:gd name="connsiteX2-165" fmla="*/ 2192050 w 2410691"/>
              <a:gd name="connsiteY2-166" fmla="*/ 641206 h 1649124"/>
              <a:gd name="connsiteX3-167" fmla="*/ 1548133 w 2410691"/>
              <a:gd name="connsiteY3-168" fmla="*/ 0 h 1649124"/>
              <a:gd name="connsiteX4-169" fmla="*/ 0 w 2410691"/>
              <a:gd name="connsiteY4-170" fmla="*/ 873270 h 1649124"/>
              <a:gd name="connsiteX0-171" fmla="*/ 0 w 2410691"/>
              <a:gd name="connsiteY0-172" fmla="*/ 873270 h 1649124"/>
              <a:gd name="connsiteX1-173" fmla="*/ 2410691 w 2410691"/>
              <a:gd name="connsiteY1-174" fmla="*/ 1649124 h 1649124"/>
              <a:gd name="connsiteX2-175" fmla="*/ 2192050 w 2410691"/>
              <a:gd name="connsiteY2-176" fmla="*/ 641206 h 1649124"/>
              <a:gd name="connsiteX3-177" fmla="*/ 1548133 w 2410691"/>
              <a:gd name="connsiteY3-178" fmla="*/ 0 h 1649124"/>
              <a:gd name="connsiteX4-179" fmla="*/ 0 w 2410691"/>
              <a:gd name="connsiteY4-180" fmla="*/ 873270 h 16491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reeform 6"/>
          <p:cNvSpPr/>
          <p:nvPr/>
        </p:nvSpPr>
        <p:spPr>
          <a:xfrm rot="21250921" flipH="1">
            <a:off x="1112589" y="5673425"/>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1" fmla="*/ 0 w 2410691"/>
              <a:gd name="connsiteY0-2" fmla="*/ 706582 h 1482436"/>
              <a:gd name="connsiteX1-3" fmla="*/ 2410691 w 2410691"/>
              <a:gd name="connsiteY1-4" fmla="*/ 1482436 h 1482436"/>
              <a:gd name="connsiteX2-5" fmla="*/ 2092037 w 2410691"/>
              <a:gd name="connsiteY2-6" fmla="*/ 512618 h 1482436"/>
              <a:gd name="connsiteX3-7" fmla="*/ 1510146 w 2410691"/>
              <a:gd name="connsiteY3-8" fmla="*/ 0 h 1482436"/>
              <a:gd name="connsiteX4-9" fmla="*/ 0 w 2410691"/>
              <a:gd name="connsiteY4-10" fmla="*/ 706582 h 1482436"/>
              <a:gd name="connsiteX0-11" fmla="*/ 0 w 2410691"/>
              <a:gd name="connsiteY0-12" fmla="*/ 706582 h 1482436"/>
              <a:gd name="connsiteX1-13" fmla="*/ 2410691 w 2410691"/>
              <a:gd name="connsiteY1-14" fmla="*/ 1482436 h 1482436"/>
              <a:gd name="connsiteX2-15" fmla="*/ 2092037 w 2410691"/>
              <a:gd name="connsiteY2-16" fmla="*/ 512618 h 1482436"/>
              <a:gd name="connsiteX3-17" fmla="*/ 1510146 w 2410691"/>
              <a:gd name="connsiteY3-18" fmla="*/ 0 h 1482436"/>
              <a:gd name="connsiteX4-19" fmla="*/ 0 w 2410691"/>
              <a:gd name="connsiteY4-20" fmla="*/ 706582 h 1482436"/>
              <a:gd name="connsiteX0-21" fmla="*/ 0 w 2410691"/>
              <a:gd name="connsiteY0-22" fmla="*/ 706582 h 1482436"/>
              <a:gd name="connsiteX1-23" fmla="*/ 2410691 w 2410691"/>
              <a:gd name="connsiteY1-24" fmla="*/ 1482436 h 1482436"/>
              <a:gd name="connsiteX2-25" fmla="*/ 2092037 w 2410691"/>
              <a:gd name="connsiteY2-26" fmla="*/ 512618 h 1482436"/>
              <a:gd name="connsiteX3-27" fmla="*/ 1510146 w 2410691"/>
              <a:gd name="connsiteY3-28" fmla="*/ 0 h 1482436"/>
              <a:gd name="connsiteX4-29" fmla="*/ 0 w 2410691"/>
              <a:gd name="connsiteY4-30" fmla="*/ 706582 h 1482436"/>
              <a:gd name="connsiteX0-31" fmla="*/ 0 w 2410691"/>
              <a:gd name="connsiteY0-32" fmla="*/ 873270 h 1649124"/>
              <a:gd name="connsiteX1-33" fmla="*/ 2410691 w 2410691"/>
              <a:gd name="connsiteY1-34" fmla="*/ 1649124 h 1649124"/>
              <a:gd name="connsiteX2-35" fmla="*/ 2092037 w 2410691"/>
              <a:gd name="connsiteY2-36" fmla="*/ 679306 h 1649124"/>
              <a:gd name="connsiteX3-37" fmla="*/ 1695884 w 2410691"/>
              <a:gd name="connsiteY3-38" fmla="*/ 0 h 1649124"/>
              <a:gd name="connsiteX4-39" fmla="*/ 0 w 2410691"/>
              <a:gd name="connsiteY4-40" fmla="*/ 873270 h 1649124"/>
              <a:gd name="connsiteX0-41" fmla="*/ 0 w 2410691"/>
              <a:gd name="connsiteY0-42" fmla="*/ 873270 h 1649124"/>
              <a:gd name="connsiteX1-43" fmla="*/ 2410691 w 2410691"/>
              <a:gd name="connsiteY1-44" fmla="*/ 1649124 h 1649124"/>
              <a:gd name="connsiteX2-45" fmla="*/ 2192050 w 2410691"/>
              <a:gd name="connsiteY2-46" fmla="*/ 641206 h 1649124"/>
              <a:gd name="connsiteX3-47" fmla="*/ 1695884 w 2410691"/>
              <a:gd name="connsiteY3-48" fmla="*/ 0 h 1649124"/>
              <a:gd name="connsiteX4-49" fmla="*/ 0 w 2410691"/>
              <a:gd name="connsiteY4-50" fmla="*/ 873270 h 1649124"/>
              <a:gd name="connsiteX0-51" fmla="*/ 0 w 2410691"/>
              <a:gd name="connsiteY0-52" fmla="*/ 873270 h 1649124"/>
              <a:gd name="connsiteX1-53" fmla="*/ 2410691 w 2410691"/>
              <a:gd name="connsiteY1-54" fmla="*/ 1649124 h 1649124"/>
              <a:gd name="connsiteX2-55" fmla="*/ 2192050 w 2410691"/>
              <a:gd name="connsiteY2-56" fmla="*/ 641206 h 1649124"/>
              <a:gd name="connsiteX3-57" fmla="*/ 1695884 w 2410691"/>
              <a:gd name="connsiteY3-58" fmla="*/ 0 h 1649124"/>
              <a:gd name="connsiteX4-59" fmla="*/ 0 w 2410691"/>
              <a:gd name="connsiteY4-60" fmla="*/ 873270 h 1649124"/>
              <a:gd name="connsiteX0-61" fmla="*/ 0 w 2410691"/>
              <a:gd name="connsiteY0-62" fmla="*/ 873270 h 1649124"/>
              <a:gd name="connsiteX1-63" fmla="*/ 2410691 w 2410691"/>
              <a:gd name="connsiteY1-64" fmla="*/ 1649124 h 1649124"/>
              <a:gd name="connsiteX2-65" fmla="*/ 2192050 w 2410691"/>
              <a:gd name="connsiteY2-66" fmla="*/ 641206 h 1649124"/>
              <a:gd name="connsiteX3-67" fmla="*/ 1695884 w 2410691"/>
              <a:gd name="connsiteY3-68" fmla="*/ 0 h 1649124"/>
              <a:gd name="connsiteX4-69" fmla="*/ 0 w 2410691"/>
              <a:gd name="connsiteY4-70" fmla="*/ 873270 h 1649124"/>
              <a:gd name="connsiteX0-71" fmla="*/ 0 w 2410691"/>
              <a:gd name="connsiteY0-72" fmla="*/ 873270 h 1649124"/>
              <a:gd name="connsiteX1-73" fmla="*/ 2410691 w 2410691"/>
              <a:gd name="connsiteY1-74" fmla="*/ 1649124 h 1649124"/>
              <a:gd name="connsiteX2-75" fmla="*/ 2192050 w 2410691"/>
              <a:gd name="connsiteY2-76" fmla="*/ 641206 h 1649124"/>
              <a:gd name="connsiteX3-77" fmla="*/ 1695884 w 2410691"/>
              <a:gd name="connsiteY3-78" fmla="*/ 0 h 1649124"/>
              <a:gd name="connsiteX4-79" fmla="*/ 0 w 2410691"/>
              <a:gd name="connsiteY4-80" fmla="*/ 873270 h 1649124"/>
              <a:gd name="connsiteX0-81" fmla="*/ 0 w 2410691"/>
              <a:gd name="connsiteY0-82" fmla="*/ 873270 h 1649124"/>
              <a:gd name="connsiteX1-83" fmla="*/ 2410691 w 2410691"/>
              <a:gd name="connsiteY1-84" fmla="*/ 1649124 h 1649124"/>
              <a:gd name="connsiteX2-85" fmla="*/ 2192050 w 2410691"/>
              <a:gd name="connsiteY2-86" fmla="*/ 641206 h 1649124"/>
              <a:gd name="connsiteX3-87" fmla="*/ 1695884 w 2410691"/>
              <a:gd name="connsiteY3-88" fmla="*/ 0 h 1649124"/>
              <a:gd name="connsiteX4-89" fmla="*/ 0 w 2410691"/>
              <a:gd name="connsiteY4-90" fmla="*/ 873270 h 1649124"/>
              <a:gd name="connsiteX0-91" fmla="*/ 0 w 2410691"/>
              <a:gd name="connsiteY0-92" fmla="*/ 873270 h 1649124"/>
              <a:gd name="connsiteX1-93" fmla="*/ 2410691 w 2410691"/>
              <a:gd name="connsiteY1-94" fmla="*/ 1649124 h 1649124"/>
              <a:gd name="connsiteX2-95" fmla="*/ 2192050 w 2410691"/>
              <a:gd name="connsiteY2-96" fmla="*/ 641206 h 1649124"/>
              <a:gd name="connsiteX3-97" fmla="*/ 1695884 w 2410691"/>
              <a:gd name="connsiteY3-98" fmla="*/ 0 h 1649124"/>
              <a:gd name="connsiteX4-99" fmla="*/ 0 w 2410691"/>
              <a:gd name="connsiteY4-100" fmla="*/ 873270 h 1649124"/>
              <a:gd name="connsiteX0-101" fmla="*/ 0 w 2410691"/>
              <a:gd name="connsiteY0-102" fmla="*/ 873270 h 1649124"/>
              <a:gd name="connsiteX1-103" fmla="*/ 2410691 w 2410691"/>
              <a:gd name="connsiteY1-104" fmla="*/ 1649124 h 1649124"/>
              <a:gd name="connsiteX2-105" fmla="*/ 2192050 w 2410691"/>
              <a:gd name="connsiteY2-106" fmla="*/ 641206 h 1649124"/>
              <a:gd name="connsiteX3-107" fmla="*/ 1695884 w 2410691"/>
              <a:gd name="connsiteY3-108" fmla="*/ 0 h 1649124"/>
              <a:gd name="connsiteX4-109" fmla="*/ 0 w 2410691"/>
              <a:gd name="connsiteY4-110" fmla="*/ 873270 h 1649124"/>
              <a:gd name="connsiteX0-111" fmla="*/ 0 w 2410691"/>
              <a:gd name="connsiteY0-112" fmla="*/ 873270 h 1649124"/>
              <a:gd name="connsiteX1-113" fmla="*/ 2410691 w 2410691"/>
              <a:gd name="connsiteY1-114" fmla="*/ 1649124 h 1649124"/>
              <a:gd name="connsiteX2-115" fmla="*/ 2192050 w 2410691"/>
              <a:gd name="connsiteY2-116" fmla="*/ 641206 h 1649124"/>
              <a:gd name="connsiteX3-117" fmla="*/ 1594791 w 2410691"/>
              <a:gd name="connsiteY3-118" fmla="*/ 0 h 1649124"/>
              <a:gd name="connsiteX4-119" fmla="*/ 0 w 2410691"/>
              <a:gd name="connsiteY4-120" fmla="*/ 873270 h 1649124"/>
              <a:gd name="connsiteX0-121" fmla="*/ 0 w 2410691"/>
              <a:gd name="connsiteY0-122" fmla="*/ 873270 h 1649124"/>
              <a:gd name="connsiteX1-123" fmla="*/ 2410691 w 2410691"/>
              <a:gd name="connsiteY1-124" fmla="*/ 1649124 h 1649124"/>
              <a:gd name="connsiteX2-125" fmla="*/ 2192050 w 2410691"/>
              <a:gd name="connsiteY2-126" fmla="*/ 641206 h 1649124"/>
              <a:gd name="connsiteX3-127" fmla="*/ 1594791 w 2410691"/>
              <a:gd name="connsiteY3-128" fmla="*/ 0 h 1649124"/>
              <a:gd name="connsiteX4-129" fmla="*/ 0 w 2410691"/>
              <a:gd name="connsiteY4-130" fmla="*/ 873270 h 1649124"/>
              <a:gd name="connsiteX0-131" fmla="*/ 0 w 2410691"/>
              <a:gd name="connsiteY0-132" fmla="*/ 873270 h 1649124"/>
              <a:gd name="connsiteX1-133" fmla="*/ 2410691 w 2410691"/>
              <a:gd name="connsiteY1-134" fmla="*/ 1649124 h 1649124"/>
              <a:gd name="connsiteX2-135" fmla="*/ 2192050 w 2410691"/>
              <a:gd name="connsiteY2-136" fmla="*/ 641206 h 1649124"/>
              <a:gd name="connsiteX3-137" fmla="*/ 1548133 w 2410691"/>
              <a:gd name="connsiteY3-138" fmla="*/ 0 h 1649124"/>
              <a:gd name="connsiteX4-139" fmla="*/ 0 w 2410691"/>
              <a:gd name="connsiteY4-140" fmla="*/ 873270 h 1649124"/>
              <a:gd name="connsiteX0-141" fmla="*/ 0 w 2410691"/>
              <a:gd name="connsiteY0-142" fmla="*/ 873270 h 1649124"/>
              <a:gd name="connsiteX1-143" fmla="*/ 2410691 w 2410691"/>
              <a:gd name="connsiteY1-144" fmla="*/ 1649124 h 1649124"/>
              <a:gd name="connsiteX2-145" fmla="*/ 2192050 w 2410691"/>
              <a:gd name="connsiteY2-146" fmla="*/ 641206 h 1649124"/>
              <a:gd name="connsiteX3-147" fmla="*/ 1548133 w 2410691"/>
              <a:gd name="connsiteY3-148" fmla="*/ 0 h 1649124"/>
              <a:gd name="connsiteX4-149" fmla="*/ 0 w 2410691"/>
              <a:gd name="connsiteY4-150" fmla="*/ 873270 h 1649124"/>
              <a:gd name="connsiteX0-151" fmla="*/ 0 w 2410691"/>
              <a:gd name="connsiteY0-152" fmla="*/ 873270 h 1649124"/>
              <a:gd name="connsiteX1-153" fmla="*/ 2410691 w 2410691"/>
              <a:gd name="connsiteY1-154" fmla="*/ 1649124 h 1649124"/>
              <a:gd name="connsiteX2-155" fmla="*/ 2192050 w 2410691"/>
              <a:gd name="connsiteY2-156" fmla="*/ 641206 h 1649124"/>
              <a:gd name="connsiteX3-157" fmla="*/ 1548133 w 2410691"/>
              <a:gd name="connsiteY3-158" fmla="*/ 0 h 1649124"/>
              <a:gd name="connsiteX4-159" fmla="*/ 0 w 2410691"/>
              <a:gd name="connsiteY4-160" fmla="*/ 873270 h 1649124"/>
              <a:gd name="connsiteX0-161" fmla="*/ 0 w 2410691"/>
              <a:gd name="connsiteY0-162" fmla="*/ 873270 h 1649124"/>
              <a:gd name="connsiteX1-163" fmla="*/ 2410691 w 2410691"/>
              <a:gd name="connsiteY1-164" fmla="*/ 1649124 h 1649124"/>
              <a:gd name="connsiteX2-165" fmla="*/ 2192050 w 2410691"/>
              <a:gd name="connsiteY2-166" fmla="*/ 641206 h 1649124"/>
              <a:gd name="connsiteX3-167" fmla="*/ 1548133 w 2410691"/>
              <a:gd name="connsiteY3-168" fmla="*/ 0 h 1649124"/>
              <a:gd name="connsiteX4-169" fmla="*/ 0 w 2410691"/>
              <a:gd name="connsiteY4-170" fmla="*/ 873270 h 1649124"/>
              <a:gd name="connsiteX0-171" fmla="*/ 0 w 2410691"/>
              <a:gd name="connsiteY0-172" fmla="*/ 873270 h 1649124"/>
              <a:gd name="connsiteX1-173" fmla="*/ 2410691 w 2410691"/>
              <a:gd name="connsiteY1-174" fmla="*/ 1649124 h 1649124"/>
              <a:gd name="connsiteX2-175" fmla="*/ 2192050 w 2410691"/>
              <a:gd name="connsiteY2-176" fmla="*/ 641206 h 1649124"/>
              <a:gd name="connsiteX3-177" fmla="*/ 1548133 w 2410691"/>
              <a:gd name="connsiteY3-178" fmla="*/ 0 h 1649124"/>
              <a:gd name="connsiteX4-179" fmla="*/ 0 w 2410691"/>
              <a:gd name="connsiteY4-180" fmla="*/ 873270 h 1649124"/>
              <a:gd name="connsiteX0-181" fmla="*/ 0 w 2410691"/>
              <a:gd name="connsiteY0-182" fmla="*/ 873270 h 1649124"/>
              <a:gd name="connsiteX1-183" fmla="*/ 2410691 w 2410691"/>
              <a:gd name="connsiteY1-184" fmla="*/ 1649124 h 1649124"/>
              <a:gd name="connsiteX2-185" fmla="*/ 2192050 w 2410691"/>
              <a:gd name="connsiteY2-186" fmla="*/ 641206 h 1649124"/>
              <a:gd name="connsiteX3-187" fmla="*/ 1548133 w 2410691"/>
              <a:gd name="connsiteY3-188" fmla="*/ 0 h 1649124"/>
              <a:gd name="connsiteX4-189" fmla="*/ 0 w 2410691"/>
              <a:gd name="connsiteY4-190" fmla="*/ 873270 h 1649124"/>
              <a:gd name="connsiteX0-191" fmla="*/ 0 w 2410691"/>
              <a:gd name="connsiteY0-192" fmla="*/ 873270 h 1649124"/>
              <a:gd name="connsiteX1-193" fmla="*/ 2410691 w 2410691"/>
              <a:gd name="connsiteY1-194" fmla="*/ 1649124 h 1649124"/>
              <a:gd name="connsiteX2-195" fmla="*/ 2192050 w 2410691"/>
              <a:gd name="connsiteY2-196" fmla="*/ 641206 h 1649124"/>
              <a:gd name="connsiteX3-197" fmla="*/ 1548133 w 2410691"/>
              <a:gd name="connsiteY3-198" fmla="*/ 0 h 1649124"/>
              <a:gd name="connsiteX4-199" fmla="*/ 0 w 2410691"/>
              <a:gd name="connsiteY4-200" fmla="*/ 873270 h 1649124"/>
              <a:gd name="connsiteX0-201" fmla="*/ 0 w 2410691"/>
              <a:gd name="connsiteY0-202" fmla="*/ 933284 h 1709138"/>
              <a:gd name="connsiteX1-203" fmla="*/ 2410691 w 2410691"/>
              <a:gd name="connsiteY1-204" fmla="*/ 1709138 h 1709138"/>
              <a:gd name="connsiteX2-205" fmla="*/ 2192050 w 2410691"/>
              <a:gd name="connsiteY2-206" fmla="*/ 701220 h 1709138"/>
              <a:gd name="connsiteX3-207" fmla="*/ 1548133 w 2410691"/>
              <a:gd name="connsiteY3-208" fmla="*/ 60014 h 1709138"/>
              <a:gd name="connsiteX4-209" fmla="*/ 0 w 2410691"/>
              <a:gd name="connsiteY4-210" fmla="*/ 933284 h 1709138"/>
              <a:gd name="connsiteX0-211" fmla="*/ 0 w 2410691"/>
              <a:gd name="connsiteY0-212" fmla="*/ 980088 h 1755942"/>
              <a:gd name="connsiteX1-213" fmla="*/ 2410691 w 2410691"/>
              <a:gd name="connsiteY1-214" fmla="*/ 1755942 h 1755942"/>
              <a:gd name="connsiteX2-215" fmla="*/ 2192050 w 2410691"/>
              <a:gd name="connsiteY2-216" fmla="*/ 748024 h 1755942"/>
              <a:gd name="connsiteX3-217" fmla="*/ 1543412 w 2410691"/>
              <a:gd name="connsiteY3-218" fmla="*/ 48049 h 1755942"/>
              <a:gd name="connsiteX4-219" fmla="*/ 0 w 2410691"/>
              <a:gd name="connsiteY4-220" fmla="*/ 980088 h 1755942"/>
              <a:gd name="connsiteX0-221" fmla="*/ 0 w 2410691"/>
              <a:gd name="connsiteY0-222" fmla="*/ 1037439 h 1813293"/>
              <a:gd name="connsiteX1-223" fmla="*/ 2410691 w 2410691"/>
              <a:gd name="connsiteY1-224" fmla="*/ 1813293 h 1813293"/>
              <a:gd name="connsiteX2-225" fmla="*/ 2192050 w 2410691"/>
              <a:gd name="connsiteY2-226" fmla="*/ 805375 h 1813293"/>
              <a:gd name="connsiteX3-227" fmla="*/ 1543412 w 2410691"/>
              <a:gd name="connsiteY3-228" fmla="*/ 105400 h 1813293"/>
              <a:gd name="connsiteX4-229" fmla="*/ 0 w 2410691"/>
              <a:gd name="connsiteY4-230" fmla="*/ 1037439 h 18132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Freeform 7"/>
          <p:cNvSpPr/>
          <p:nvPr/>
        </p:nvSpPr>
        <p:spPr>
          <a:xfrm>
            <a:off x="1371600" y="1727200"/>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Freeform 8"/>
          <p:cNvSpPr/>
          <p:nvPr/>
        </p:nvSpPr>
        <p:spPr>
          <a:xfrm>
            <a:off x="1371600" y="2754313"/>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Freeform 9"/>
          <p:cNvSpPr/>
          <p:nvPr/>
        </p:nvSpPr>
        <p:spPr>
          <a:xfrm>
            <a:off x="1371600" y="3779838"/>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7"/>
          <p:cNvGrpSpPr/>
          <p:nvPr/>
        </p:nvGrpSpPr>
        <p:grpSpPr bwMode="auto">
          <a:xfrm>
            <a:off x="2362200" y="1728788"/>
            <a:ext cx="554037" cy="4614862"/>
            <a:chOff x="3185160" y="1851503"/>
            <a:chExt cx="1027271" cy="4615972"/>
          </a:xfrm>
        </p:grpSpPr>
        <p:sp>
          <p:nvSpPr>
            <p:cNvPr id="12" name="Freeform 11"/>
            <p:cNvSpPr/>
            <p:nvPr/>
          </p:nvSpPr>
          <p:spPr>
            <a:xfrm>
              <a:off x="3185160"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1" fmla="*/ 5265 w 1011105"/>
                <a:gd name="connsiteY0-2" fmla="*/ 0 h 1539240"/>
                <a:gd name="connsiteX1-3" fmla="*/ 0 w 1011105"/>
                <a:gd name="connsiteY1-4" fmla="*/ 1029176 h 1539240"/>
                <a:gd name="connsiteX2-5" fmla="*/ 1011105 w 1011105"/>
                <a:gd name="connsiteY2-6" fmla="*/ 1539240 h 1539240"/>
                <a:gd name="connsiteX3-7" fmla="*/ 1011105 w 1011105"/>
                <a:gd name="connsiteY3-8" fmla="*/ 510540 h 1539240"/>
                <a:gd name="connsiteX4-9" fmla="*/ 5265 w 1011105"/>
                <a:gd name="connsiteY4-10" fmla="*/ 0 h 1539240"/>
                <a:gd name="connsiteX0-11" fmla="*/ 0 w 1012905"/>
                <a:gd name="connsiteY0-12" fmla="*/ 0 h 1536858"/>
                <a:gd name="connsiteX1-13" fmla="*/ 1800 w 1012905"/>
                <a:gd name="connsiteY1-14" fmla="*/ 1026794 h 1536858"/>
                <a:gd name="connsiteX2-15" fmla="*/ 1012905 w 1012905"/>
                <a:gd name="connsiteY2-16" fmla="*/ 1536858 h 1536858"/>
                <a:gd name="connsiteX3-17" fmla="*/ 1012905 w 1012905"/>
                <a:gd name="connsiteY3-18" fmla="*/ 508158 h 1536858"/>
                <a:gd name="connsiteX4-19" fmla="*/ 0 w 1012905"/>
                <a:gd name="connsiteY4-20" fmla="*/ 0 h 1536858"/>
                <a:gd name="connsiteX0-21" fmla="*/ 0 w 1012905"/>
                <a:gd name="connsiteY0-22" fmla="*/ 0 h 1536858"/>
                <a:gd name="connsiteX1-23" fmla="*/ 1800 w 1012905"/>
                <a:gd name="connsiteY1-24" fmla="*/ 1026794 h 1536858"/>
                <a:gd name="connsiteX2-25" fmla="*/ 1012905 w 1012905"/>
                <a:gd name="connsiteY2-26" fmla="*/ 1536858 h 1536858"/>
                <a:gd name="connsiteX3-27" fmla="*/ 1012905 w 1012905"/>
                <a:gd name="connsiteY3-28" fmla="*/ 515301 h 1536858"/>
                <a:gd name="connsiteX4-29" fmla="*/ 0 w 1012905"/>
                <a:gd name="connsiteY4-30" fmla="*/ 0 h 1536858"/>
                <a:gd name="connsiteX0-31" fmla="*/ 555 w 1013460"/>
                <a:gd name="connsiteY0-32" fmla="*/ 0 h 1536858"/>
                <a:gd name="connsiteX1-33" fmla="*/ 0 w 1013460"/>
                <a:gd name="connsiteY1-34" fmla="*/ 1026794 h 1536858"/>
                <a:gd name="connsiteX2-35" fmla="*/ 1013460 w 1013460"/>
                <a:gd name="connsiteY2-36" fmla="*/ 1536858 h 1536858"/>
                <a:gd name="connsiteX3-37" fmla="*/ 1013460 w 1013460"/>
                <a:gd name="connsiteY3-38" fmla="*/ 515301 h 1536858"/>
                <a:gd name="connsiteX4-39" fmla="*/ 555 w 1013460"/>
                <a:gd name="connsiteY4-40" fmla="*/ 0 h 15368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Freeform 12"/>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1" fmla="*/ 5265 w 1011105"/>
                <a:gd name="connsiteY0-2" fmla="*/ 0 h 1539240"/>
                <a:gd name="connsiteX1-3" fmla="*/ 0 w 1011105"/>
                <a:gd name="connsiteY1-4" fmla="*/ 1029176 h 1539240"/>
                <a:gd name="connsiteX2-5" fmla="*/ 1011105 w 1011105"/>
                <a:gd name="connsiteY2-6" fmla="*/ 1539240 h 1539240"/>
                <a:gd name="connsiteX3-7" fmla="*/ 1011105 w 1011105"/>
                <a:gd name="connsiteY3-8" fmla="*/ 510540 h 1539240"/>
                <a:gd name="connsiteX4-9" fmla="*/ 5265 w 1011105"/>
                <a:gd name="connsiteY4-10" fmla="*/ 0 h 1539240"/>
                <a:gd name="connsiteX0-11" fmla="*/ 0 w 1012905"/>
                <a:gd name="connsiteY0-12" fmla="*/ 0 h 1536858"/>
                <a:gd name="connsiteX1-13" fmla="*/ 1800 w 1012905"/>
                <a:gd name="connsiteY1-14" fmla="*/ 1026794 h 1536858"/>
                <a:gd name="connsiteX2-15" fmla="*/ 1012905 w 1012905"/>
                <a:gd name="connsiteY2-16" fmla="*/ 1536858 h 1536858"/>
                <a:gd name="connsiteX3-17" fmla="*/ 1012905 w 1012905"/>
                <a:gd name="connsiteY3-18" fmla="*/ 508158 h 1536858"/>
                <a:gd name="connsiteX4-19" fmla="*/ 0 w 1012905"/>
                <a:gd name="connsiteY4-20" fmla="*/ 0 h 1536858"/>
                <a:gd name="connsiteX0-21" fmla="*/ 0 w 1012905"/>
                <a:gd name="connsiteY0-22" fmla="*/ 0 h 1536858"/>
                <a:gd name="connsiteX1-23" fmla="*/ 1800 w 1012905"/>
                <a:gd name="connsiteY1-24" fmla="*/ 1026794 h 1536858"/>
                <a:gd name="connsiteX2-25" fmla="*/ 1012905 w 1012905"/>
                <a:gd name="connsiteY2-26" fmla="*/ 1536858 h 1536858"/>
                <a:gd name="connsiteX3-27" fmla="*/ 1012905 w 1012905"/>
                <a:gd name="connsiteY3-28" fmla="*/ 515301 h 1536858"/>
                <a:gd name="connsiteX4-29" fmla="*/ 0 w 1012905"/>
                <a:gd name="connsiteY4-30" fmla="*/ 0 h 1536858"/>
                <a:gd name="connsiteX0-31" fmla="*/ 0 w 1015259"/>
                <a:gd name="connsiteY0-32" fmla="*/ 0 h 1536858"/>
                <a:gd name="connsiteX1-33" fmla="*/ 1800 w 1015259"/>
                <a:gd name="connsiteY1-34" fmla="*/ 1026794 h 1536858"/>
                <a:gd name="connsiteX2-35" fmla="*/ 1012905 w 1015259"/>
                <a:gd name="connsiteY2-36" fmla="*/ 1536858 h 1536858"/>
                <a:gd name="connsiteX3-37" fmla="*/ 1015259 w 1015259"/>
                <a:gd name="connsiteY3-38" fmla="*/ 510536 h 1536858"/>
                <a:gd name="connsiteX4-39" fmla="*/ 0 w 1015259"/>
                <a:gd name="connsiteY4-40" fmla="*/ 0 h 15368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Freeform 13"/>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1" fmla="*/ 5265 w 1011105"/>
                <a:gd name="connsiteY0-2" fmla="*/ 0 h 1539240"/>
                <a:gd name="connsiteX1-3" fmla="*/ 0 w 1011105"/>
                <a:gd name="connsiteY1-4" fmla="*/ 1029176 h 1539240"/>
                <a:gd name="connsiteX2-5" fmla="*/ 1011105 w 1011105"/>
                <a:gd name="connsiteY2-6" fmla="*/ 1539240 h 1539240"/>
                <a:gd name="connsiteX3-7" fmla="*/ 1011105 w 1011105"/>
                <a:gd name="connsiteY3-8" fmla="*/ 510540 h 1539240"/>
                <a:gd name="connsiteX4-9" fmla="*/ 5265 w 1011105"/>
                <a:gd name="connsiteY4-10" fmla="*/ 0 h 1539240"/>
                <a:gd name="connsiteX0-11" fmla="*/ 0 w 1012905"/>
                <a:gd name="connsiteY0-12" fmla="*/ 0 h 1536858"/>
                <a:gd name="connsiteX1-13" fmla="*/ 1800 w 1012905"/>
                <a:gd name="connsiteY1-14" fmla="*/ 1026794 h 1536858"/>
                <a:gd name="connsiteX2-15" fmla="*/ 1012905 w 1012905"/>
                <a:gd name="connsiteY2-16" fmla="*/ 1536858 h 1536858"/>
                <a:gd name="connsiteX3-17" fmla="*/ 1012905 w 1012905"/>
                <a:gd name="connsiteY3-18" fmla="*/ 508158 h 1536858"/>
                <a:gd name="connsiteX4-19" fmla="*/ 0 w 1012905"/>
                <a:gd name="connsiteY4-20" fmla="*/ 0 h 1536858"/>
                <a:gd name="connsiteX0-21" fmla="*/ 0 w 1012905"/>
                <a:gd name="connsiteY0-22" fmla="*/ 0 h 1536858"/>
                <a:gd name="connsiteX1-23" fmla="*/ 1800 w 1012905"/>
                <a:gd name="connsiteY1-24" fmla="*/ 1026794 h 1536858"/>
                <a:gd name="connsiteX2-25" fmla="*/ 1012905 w 1012905"/>
                <a:gd name="connsiteY2-26" fmla="*/ 1536858 h 1536858"/>
                <a:gd name="connsiteX3-27" fmla="*/ 1012905 w 1012905"/>
                <a:gd name="connsiteY3-28" fmla="*/ 515301 h 1536858"/>
                <a:gd name="connsiteX4-29" fmla="*/ 0 w 1012905"/>
                <a:gd name="connsiteY4-30" fmla="*/ 0 h 1536858"/>
                <a:gd name="connsiteX0-31" fmla="*/ 0 w 1015259"/>
                <a:gd name="connsiteY0-32" fmla="*/ 0 h 1536858"/>
                <a:gd name="connsiteX1-33" fmla="*/ 1800 w 1015259"/>
                <a:gd name="connsiteY1-34" fmla="*/ 1026794 h 1536858"/>
                <a:gd name="connsiteX2-35" fmla="*/ 1012905 w 1015259"/>
                <a:gd name="connsiteY2-36" fmla="*/ 1536858 h 1536858"/>
                <a:gd name="connsiteX3-37" fmla="*/ 1015259 w 1015259"/>
                <a:gd name="connsiteY3-38" fmla="*/ 510536 h 1536858"/>
                <a:gd name="connsiteX4-39" fmla="*/ 0 w 1015259"/>
                <a:gd name="connsiteY4-40" fmla="*/ 0 h 15368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1" fmla="*/ 5265 w 1011105"/>
                <a:gd name="connsiteY0-2" fmla="*/ 0 h 1539240"/>
                <a:gd name="connsiteX1-3" fmla="*/ 0 w 1011105"/>
                <a:gd name="connsiteY1-4" fmla="*/ 1029176 h 1539240"/>
                <a:gd name="connsiteX2-5" fmla="*/ 1011105 w 1011105"/>
                <a:gd name="connsiteY2-6" fmla="*/ 1539240 h 1539240"/>
                <a:gd name="connsiteX3-7" fmla="*/ 1011105 w 1011105"/>
                <a:gd name="connsiteY3-8" fmla="*/ 510540 h 1539240"/>
                <a:gd name="connsiteX4-9" fmla="*/ 5265 w 1011105"/>
                <a:gd name="connsiteY4-10" fmla="*/ 0 h 1539240"/>
                <a:gd name="connsiteX0-11" fmla="*/ 0 w 1012905"/>
                <a:gd name="connsiteY0-12" fmla="*/ 0 h 1536858"/>
                <a:gd name="connsiteX1-13" fmla="*/ 1800 w 1012905"/>
                <a:gd name="connsiteY1-14" fmla="*/ 1026794 h 1536858"/>
                <a:gd name="connsiteX2-15" fmla="*/ 1012905 w 1012905"/>
                <a:gd name="connsiteY2-16" fmla="*/ 1536858 h 1536858"/>
                <a:gd name="connsiteX3-17" fmla="*/ 1012905 w 1012905"/>
                <a:gd name="connsiteY3-18" fmla="*/ 508158 h 1536858"/>
                <a:gd name="connsiteX4-19" fmla="*/ 0 w 1012905"/>
                <a:gd name="connsiteY4-20" fmla="*/ 0 h 1536858"/>
                <a:gd name="connsiteX0-21" fmla="*/ 0 w 1012905"/>
                <a:gd name="connsiteY0-22" fmla="*/ 0 h 1536858"/>
                <a:gd name="connsiteX1-23" fmla="*/ 1800 w 1012905"/>
                <a:gd name="connsiteY1-24" fmla="*/ 1026794 h 1536858"/>
                <a:gd name="connsiteX2-25" fmla="*/ 1012905 w 1012905"/>
                <a:gd name="connsiteY2-26" fmla="*/ 1536858 h 1536858"/>
                <a:gd name="connsiteX3-27" fmla="*/ 1012905 w 1012905"/>
                <a:gd name="connsiteY3-28" fmla="*/ 515301 h 1536858"/>
                <a:gd name="connsiteX4-29" fmla="*/ 0 w 1012905"/>
                <a:gd name="connsiteY4-30" fmla="*/ 0 h 1536858"/>
                <a:gd name="connsiteX0-31" fmla="*/ 0 w 1015259"/>
                <a:gd name="connsiteY0-32" fmla="*/ 0 h 1536858"/>
                <a:gd name="connsiteX1-33" fmla="*/ 1800 w 1015259"/>
                <a:gd name="connsiteY1-34" fmla="*/ 1026794 h 1536858"/>
                <a:gd name="connsiteX2-35" fmla="*/ 1012905 w 1015259"/>
                <a:gd name="connsiteY2-36" fmla="*/ 1536858 h 1536858"/>
                <a:gd name="connsiteX3-37" fmla="*/ 1015259 w 1015259"/>
                <a:gd name="connsiteY3-38" fmla="*/ 510536 h 1536858"/>
                <a:gd name="connsiteX4-39" fmla="*/ 0 w 1015259"/>
                <a:gd name="connsiteY4-40" fmla="*/ 0 h 15368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6" name="Freeform 15"/>
          <p:cNvSpPr/>
          <p:nvPr/>
        </p:nvSpPr>
        <p:spPr>
          <a:xfrm>
            <a:off x="1371600" y="4806950"/>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7" name="Group 24"/>
          <p:cNvGrpSpPr/>
          <p:nvPr/>
        </p:nvGrpSpPr>
        <p:grpSpPr bwMode="auto">
          <a:xfrm>
            <a:off x="2895600" y="714375"/>
            <a:ext cx="5495925" cy="5631180"/>
            <a:chOff x="4210049" y="838200"/>
            <a:chExt cx="3330576" cy="5630229"/>
          </a:xfrm>
        </p:grpSpPr>
        <p:sp>
          <p:nvSpPr>
            <p:cNvPr id="18" name="Freeform 17"/>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1" fmla="*/ 0 w 3314700"/>
                <a:gd name="connsiteY0-2" fmla="*/ 1498600 h 2525713"/>
                <a:gd name="connsiteX1-3" fmla="*/ 0 w 3314700"/>
                <a:gd name="connsiteY1-4" fmla="*/ 2525713 h 2525713"/>
                <a:gd name="connsiteX2-5" fmla="*/ 3060700 w 3314700"/>
                <a:gd name="connsiteY2-6" fmla="*/ 1003300 h 2525713"/>
                <a:gd name="connsiteX3-7" fmla="*/ 3314700 w 3314700"/>
                <a:gd name="connsiteY3-8" fmla="*/ 342900 h 2525713"/>
                <a:gd name="connsiteX4-9" fmla="*/ 3022600 w 3314700"/>
                <a:gd name="connsiteY4-10" fmla="*/ 0 h 2525713"/>
                <a:gd name="connsiteX5-11" fmla="*/ 0 w 3314700"/>
                <a:gd name="connsiteY5-12" fmla="*/ 1498600 h 2525713"/>
                <a:gd name="connsiteX0-13" fmla="*/ 0 w 3314700"/>
                <a:gd name="connsiteY0-14" fmla="*/ 1498600 h 2525713"/>
                <a:gd name="connsiteX1-15" fmla="*/ 0 w 3314700"/>
                <a:gd name="connsiteY1-16" fmla="*/ 2525713 h 2525713"/>
                <a:gd name="connsiteX2-17" fmla="*/ 3070225 w 3314700"/>
                <a:gd name="connsiteY2-18" fmla="*/ 993775 h 2525713"/>
                <a:gd name="connsiteX3-19" fmla="*/ 3314700 w 3314700"/>
                <a:gd name="connsiteY3-20" fmla="*/ 342900 h 2525713"/>
                <a:gd name="connsiteX4-21" fmla="*/ 3022600 w 3314700"/>
                <a:gd name="connsiteY4-22" fmla="*/ 0 h 2525713"/>
                <a:gd name="connsiteX5-23" fmla="*/ 0 w 3314700"/>
                <a:gd name="connsiteY5-24" fmla="*/ 1498600 h 2525713"/>
                <a:gd name="connsiteX0-25" fmla="*/ 0 w 3330575"/>
                <a:gd name="connsiteY0-26" fmla="*/ 1498600 h 2525713"/>
                <a:gd name="connsiteX1-27" fmla="*/ 0 w 3330575"/>
                <a:gd name="connsiteY1-28" fmla="*/ 2525713 h 2525713"/>
                <a:gd name="connsiteX2-29" fmla="*/ 3070225 w 3330575"/>
                <a:gd name="connsiteY2-30" fmla="*/ 993775 h 2525713"/>
                <a:gd name="connsiteX3-31" fmla="*/ 3330575 w 3330575"/>
                <a:gd name="connsiteY3-32" fmla="*/ 349250 h 2525713"/>
                <a:gd name="connsiteX4-33" fmla="*/ 3022600 w 3330575"/>
                <a:gd name="connsiteY4-34" fmla="*/ 0 h 2525713"/>
                <a:gd name="connsiteX5-35" fmla="*/ 0 w 3330575"/>
                <a:gd name="connsiteY5-36" fmla="*/ 1498600 h 2525713"/>
                <a:gd name="connsiteX0-37" fmla="*/ 0 w 3330575"/>
                <a:gd name="connsiteY0-38" fmla="*/ 1524000 h 2551113"/>
                <a:gd name="connsiteX1-39" fmla="*/ 0 w 3330575"/>
                <a:gd name="connsiteY1-40" fmla="*/ 2551113 h 2551113"/>
                <a:gd name="connsiteX2-41" fmla="*/ 3070225 w 3330575"/>
                <a:gd name="connsiteY2-42" fmla="*/ 1019175 h 2551113"/>
                <a:gd name="connsiteX3-43" fmla="*/ 3330575 w 3330575"/>
                <a:gd name="connsiteY3-44" fmla="*/ 374650 h 2551113"/>
                <a:gd name="connsiteX4-45" fmla="*/ 3070225 w 3330575"/>
                <a:gd name="connsiteY4-46" fmla="*/ 0 h 2551113"/>
                <a:gd name="connsiteX5-47" fmla="*/ 0 w 3330575"/>
                <a:gd name="connsiteY5-48" fmla="*/ 1524000 h 2551113"/>
                <a:gd name="connsiteX0-49" fmla="*/ 0 w 3330575"/>
                <a:gd name="connsiteY0-50" fmla="*/ 1524000 h 2551113"/>
                <a:gd name="connsiteX1-51" fmla="*/ 0 w 3330575"/>
                <a:gd name="connsiteY1-52" fmla="*/ 2551113 h 2551113"/>
                <a:gd name="connsiteX2-53" fmla="*/ 3070225 w 3330575"/>
                <a:gd name="connsiteY2-54" fmla="*/ 1028700 h 2551113"/>
                <a:gd name="connsiteX3-55" fmla="*/ 3330575 w 3330575"/>
                <a:gd name="connsiteY3-56" fmla="*/ 374650 h 2551113"/>
                <a:gd name="connsiteX4-57" fmla="*/ 3070225 w 3330575"/>
                <a:gd name="connsiteY4-58" fmla="*/ 0 h 2551113"/>
                <a:gd name="connsiteX5-59" fmla="*/ 0 w 3330575"/>
                <a:gd name="connsiteY5-60" fmla="*/ 1524000 h 25511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Freeform 18"/>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1" fmla="*/ 0 w 3314700"/>
                <a:gd name="connsiteY0-2" fmla="*/ 1498600 h 2525713"/>
                <a:gd name="connsiteX1-3" fmla="*/ 0 w 3314700"/>
                <a:gd name="connsiteY1-4" fmla="*/ 2525713 h 2525713"/>
                <a:gd name="connsiteX2-5" fmla="*/ 3060700 w 3314700"/>
                <a:gd name="connsiteY2-6" fmla="*/ 1003300 h 2525713"/>
                <a:gd name="connsiteX3-7" fmla="*/ 3314700 w 3314700"/>
                <a:gd name="connsiteY3-8" fmla="*/ 342900 h 2525713"/>
                <a:gd name="connsiteX4-9" fmla="*/ 3022600 w 3314700"/>
                <a:gd name="connsiteY4-10" fmla="*/ 0 h 2525713"/>
                <a:gd name="connsiteX5-11" fmla="*/ 0 w 3314700"/>
                <a:gd name="connsiteY5-12" fmla="*/ 1498600 h 2525713"/>
                <a:gd name="connsiteX0-13" fmla="*/ 0 w 3314700"/>
                <a:gd name="connsiteY0-14" fmla="*/ 1498600 h 2525713"/>
                <a:gd name="connsiteX1-15" fmla="*/ 0 w 3314700"/>
                <a:gd name="connsiteY1-16" fmla="*/ 2525713 h 2525713"/>
                <a:gd name="connsiteX2-17" fmla="*/ 3070225 w 3314700"/>
                <a:gd name="connsiteY2-18" fmla="*/ 993775 h 2525713"/>
                <a:gd name="connsiteX3-19" fmla="*/ 3314700 w 3314700"/>
                <a:gd name="connsiteY3-20" fmla="*/ 342900 h 2525713"/>
                <a:gd name="connsiteX4-21" fmla="*/ 3022600 w 3314700"/>
                <a:gd name="connsiteY4-22" fmla="*/ 0 h 2525713"/>
                <a:gd name="connsiteX5-23" fmla="*/ 0 w 3314700"/>
                <a:gd name="connsiteY5-24" fmla="*/ 1498600 h 2525713"/>
                <a:gd name="connsiteX0-25" fmla="*/ 0 w 3330575"/>
                <a:gd name="connsiteY0-26" fmla="*/ 1498600 h 2525713"/>
                <a:gd name="connsiteX1-27" fmla="*/ 0 w 3330575"/>
                <a:gd name="connsiteY1-28" fmla="*/ 2525713 h 2525713"/>
                <a:gd name="connsiteX2-29" fmla="*/ 3070225 w 3330575"/>
                <a:gd name="connsiteY2-30" fmla="*/ 993775 h 2525713"/>
                <a:gd name="connsiteX3-31" fmla="*/ 3330575 w 3330575"/>
                <a:gd name="connsiteY3-32" fmla="*/ 349250 h 2525713"/>
                <a:gd name="connsiteX4-33" fmla="*/ 3022600 w 3330575"/>
                <a:gd name="connsiteY4-34" fmla="*/ 0 h 2525713"/>
                <a:gd name="connsiteX5-35" fmla="*/ 0 w 3330575"/>
                <a:gd name="connsiteY5-36" fmla="*/ 1498600 h 2525713"/>
                <a:gd name="connsiteX0-37" fmla="*/ 0 w 3330575"/>
                <a:gd name="connsiteY0-38" fmla="*/ 1524000 h 2551113"/>
                <a:gd name="connsiteX1-39" fmla="*/ 0 w 3330575"/>
                <a:gd name="connsiteY1-40" fmla="*/ 2551113 h 2551113"/>
                <a:gd name="connsiteX2-41" fmla="*/ 3070225 w 3330575"/>
                <a:gd name="connsiteY2-42" fmla="*/ 1019175 h 2551113"/>
                <a:gd name="connsiteX3-43" fmla="*/ 3330575 w 3330575"/>
                <a:gd name="connsiteY3-44" fmla="*/ 374650 h 2551113"/>
                <a:gd name="connsiteX4-45" fmla="*/ 3070225 w 3330575"/>
                <a:gd name="connsiteY4-46" fmla="*/ 0 h 2551113"/>
                <a:gd name="connsiteX5-47" fmla="*/ 0 w 3330575"/>
                <a:gd name="connsiteY5-48" fmla="*/ 1524000 h 2551113"/>
                <a:gd name="connsiteX0-49" fmla="*/ 0 w 3330575"/>
                <a:gd name="connsiteY0-50" fmla="*/ 1276350 h 2303463"/>
                <a:gd name="connsiteX1-51" fmla="*/ 0 w 3330575"/>
                <a:gd name="connsiteY1-52" fmla="*/ 2303463 h 2303463"/>
                <a:gd name="connsiteX2-53" fmla="*/ 3070225 w 3330575"/>
                <a:gd name="connsiteY2-54" fmla="*/ 771525 h 2303463"/>
                <a:gd name="connsiteX3-55" fmla="*/ 3330575 w 3330575"/>
                <a:gd name="connsiteY3-56" fmla="*/ 127000 h 2303463"/>
                <a:gd name="connsiteX4-57" fmla="*/ 2574925 w 3330575"/>
                <a:gd name="connsiteY4-58" fmla="*/ 0 h 2303463"/>
                <a:gd name="connsiteX5-59" fmla="*/ 0 w 3330575"/>
                <a:gd name="connsiteY5-60" fmla="*/ 1276350 h 2303463"/>
                <a:gd name="connsiteX0-61" fmla="*/ 0 w 3070225"/>
                <a:gd name="connsiteY0-62" fmla="*/ 1276350 h 2303463"/>
                <a:gd name="connsiteX1-63" fmla="*/ 0 w 3070225"/>
                <a:gd name="connsiteY1-64" fmla="*/ 2303463 h 2303463"/>
                <a:gd name="connsiteX2-65" fmla="*/ 3070225 w 3070225"/>
                <a:gd name="connsiteY2-66" fmla="*/ 771525 h 2303463"/>
                <a:gd name="connsiteX3-67" fmla="*/ 2801938 w 3070225"/>
                <a:gd name="connsiteY3-68" fmla="*/ 369887 h 2303463"/>
                <a:gd name="connsiteX4-69" fmla="*/ 2574925 w 3070225"/>
                <a:gd name="connsiteY4-70" fmla="*/ 0 h 2303463"/>
                <a:gd name="connsiteX5-71" fmla="*/ 0 w 3070225"/>
                <a:gd name="connsiteY5-72" fmla="*/ 1276350 h 2303463"/>
                <a:gd name="connsiteX0-73" fmla="*/ 0 w 2801938"/>
                <a:gd name="connsiteY0-74" fmla="*/ 1276350 h 2303463"/>
                <a:gd name="connsiteX1-75" fmla="*/ 0 w 2801938"/>
                <a:gd name="connsiteY1-76" fmla="*/ 2303463 h 2303463"/>
                <a:gd name="connsiteX2-77" fmla="*/ 2565400 w 2801938"/>
                <a:gd name="connsiteY2-78" fmla="*/ 1023938 h 2303463"/>
                <a:gd name="connsiteX3-79" fmla="*/ 2801938 w 2801938"/>
                <a:gd name="connsiteY3-80" fmla="*/ 369887 h 2303463"/>
                <a:gd name="connsiteX4-81" fmla="*/ 2574925 w 2801938"/>
                <a:gd name="connsiteY4-82" fmla="*/ 0 h 2303463"/>
                <a:gd name="connsiteX5-83" fmla="*/ 0 w 2801938"/>
                <a:gd name="connsiteY5-84" fmla="*/ 1276350 h 23034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Freeform 19"/>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1" fmla="*/ 0 w 3314700"/>
                <a:gd name="connsiteY0-2" fmla="*/ 1498600 h 2525713"/>
                <a:gd name="connsiteX1-3" fmla="*/ 0 w 3314700"/>
                <a:gd name="connsiteY1-4" fmla="*/ 2525713 h 2525713"/>
                <a:gd name="connsiteX2-5" fmla="*/ 3060700 w 3314700"/>
                <a:gd name="connsiteY2-6" fmla="*/ 1003300 h 2525713"/>
                <a:gd name="connsiteX3-7" fmla="*/ 3314700 w 3314700"/>
                <a:gd name="connsiteY3-8" fmla="*/ 342900 h 2525713"/>
                <a:gd name="connsiteX4-9" fmla="*/ 3022600 w 3314700"/>
                <a:gd name="connsiteY4-10" fmla="*/ 0 h 2525713"/>
                <a:gd name="connsiteX5-11" fmla="*/ 0 w 3314700"/>
                <a:gd name="connsiteY5-12" fmla="*/ 1498600 h 2525713"/>
                <a:gd name="connsiteX0-13" fmla="*/ 0 w 3314700"/>
                <a:gd name="connsiteY0-14" fmla="*/ 1498600 h 2525713"/>
                <a:gd name="connsiteX1-15" fmla="*/ 0 w 3314700"/>
                <a:gd name="connsiteY1-16" fmla="*/ 2525713 h 2525713"/>
                <a:gd name="connsiteX2-17" fmla="*/ 3070225 w 3314700"/>
                <a:gd name="connsiteY2-18" fmla="*/ 993775 h 2525713"/>
                <a:gd name="connsiteX3-19" fmla="*/ 3314700 w 3314700"/>
                <a:gd name="connsiteY3-20" fmla="*/ 342900 h 2525713"/>
                <a:gd name="connsiteX4-21" fmla="*/ 3022600 w 3314700"/>
                <a:gd name="connsiteY4-22" fmla="*/ 0 h 2525713"/>
                <a:gd name="connsiteX5-23" fmla="*/ 0 w 3314700"/>
                <a:gd name="connsiteY5-24" fmla="*/ 1498600 h 2525713"/>
                <a:gd name="connsiteX0-25" fmla="*/ 0 w 3330575"/>
                <a:gd name="connsiteY0-26" fmla="*/ 1498600 h 2525713"/>
                <a:gd name="connsiteX1-27" fmla="*/ 0 w 3330575"/>
                <a:gd name="connsiteY1-28" fmla="*/ 2525713 h 2525713"/>
                <a:gd name="connsiteX2-29" fmla="*/ 3070225 w 3330575"/>
                <a:gd name="connsiteY2-30" fmla="*/ 993775 h 2525713"/>
                <a:gd name="connsiteX3-31" fmla="*/ 3330575 w 3330575"/>
                <a:gd name="connsiteY3-32" fmla="*/ 349250 h 2525713"/>
                <a:gd name="connsiteX4-33" fmla="*/ 3022600 w 3330575"/>
                <a:gd name="connsiteY4-34" fmla="*/ 0 h 2525713"/>
                <a:gd name="connsiteX5-35" fmla="*/ 0 w 3330575"/>
                <a:gd name="connsiteY5-36" fmla="*/ 1498600 h 2525713"/>
                <a:gd name="connsiteX0-37" fmla="*/ 0 w 3330575"/>
                <a:gd name="connsiteY0-38" fmla="*/ 1524000 h 2551113"/>
                <a:gd name="connsiteX1-39" fmla="*/ 0 w 3330575"/>
                <a:gd name="connsiteY1-40" fmla="*/ 2551113 h 2551113"/>
                <a:gd name="connsiteX2-41" fmla="*/ 3070225 w 3330575"/>
                <a:gd name="connsiteY2-42" fmla="*/ 1019175 h 2551113"/>
                <a:gd name="connsiteX3-43" fmla="*/ 3330575 w 3330575"/>
                <a:gd name="connsiteY3-44" fmla="*/ 374650 h 2551113"/>
                <a:gd name="connsiteX4-45" fmla="*/ 3070225 w 3330575"/>
                <a:gd name="connsiteY4-46" fmla="*/ 0 h 2551113"/>
                <a:gd name="connsiteX5-47" fmla="*/ 0 w 3330575"/>
                <a:gd name="connsiteY5-48" fmla="*/ 1524000 h 2551113"/>
                <a:gd name="connsiteX0-49" fmla="*/ 0 w 3330575"/>
                <a:gd name="connsiteY0-50" fmla="*/ 1276350 h 2303463"/>
                <a:gd name="connsiteX1-51" fmla="*/ 0 w 3330575"/>
                <a:gd name="connsiteY1-52" fmla="*/ 2303463 h 2303463"/>
                <a:gd name="connsiteX2-53" fmla="*/ 3070225 w 3330575"/>
                <a:gd name="connsiteY2-54" fmla="*/ 771525 h 2303463"/>
                <a:gd name="connsiteX3-55" fmla="*/ 3330575 w 3330575"/>
                <a:gd name="connsiteY3-56" fmla="*/ 127000 h 2303463"/>
                <a:gd name="connsiteX4-57" fmla="*/ 2574925 w 3330575"/>
                <a:gd name="connsiteY4-58" fmla="*/ 0 h 2303463"/>
                <a:gd name="connsiteX5-59" fmla="*/ 0 w 3330575"/>
                <a:gd name="connsiteY5-60" fmla="*/ 1276350 h 2303463"/>
                <a:gd name="connsiteX0-61" fmla="*/ 0 w 3070225"/>
                <a:gd name="connsiteY0-62" fmla="*/ 1276350 h 2303463"/>
                <a:gd name="connsiteX1-63" fmla="*/ 0 w 3070225"/>
                <a:gd name="connsiteY1-64" fmla="*/ 2303463 h 2303463"/>
                <a:gd name="connsiteX2-65" fmla="*/ 3070225 w 3070225"/>
                <a:gd name="connsiteY2-66" fmla="*/ 771525 h 2303463"/>
                <a:gd name="connsiteX3-67" fmla="*/ 2801938 w 3070225"/>
                <a:gd name="connsiteY3-68" fmla="*/ 369887 h 2303463"/>
                <a:gd name="connsiteX4-69" fmla="*/ 2574925 w 3070225"/>
                <a:gd name="connsiteY4-70" fmla="*/ 0 h 2303463"/>
                <a:gd name="connsiteX5-71" fmla="*/ 0 w 3070225"/>
                <a:gd name="connsiteY5-72" fmla="*/ 1276350 h 2303463"/>
                <a:gd name="connsiteX0-73" fmla="*/ 0 w 2801938"/>
                <a:gd name="connsiteY0-74" fmla="*/ 1276350 h 2303463"/>
                <a:gd name="connsiteX1-75" fmla="*/ 0 w 2801938"/>
                <a:gd name="connsiteY1-76" fmla="*/ 2303463 h 2303463"/>
                <a:gd name="connsiteX2-77" fmla="*/ 2565400 w 2801938"/>
                <a:gd name="connsiteY2-78" fmla="*/ 1023938 h 2303463"/>
                <a:gd name="connsiteX3-79" fmla="*/ 2801938 w 2801938"/>
                <a:gd name="connsiteY3-80" fmla="*/ 369887 h 2303463"/>
                <a:gd name="connsiteX4-81" fmla="*/ 2574925 w 2801938"/>
                <a:gd name="connsiteY4-82" fmla="*/ 0 h 2303463"/>
                <a:gd name="connsiteX5-83" fmla="*/ 0 w 2801938"/>
                <a:gd name="connsiteY5-84" fmla="*/ 1276350 h 2303463"/>
                <a:gd name="connsiteX0-85" fmla="*/ 0 w 2801938"/>
                <a:gd name="connsiteY0-86" fmla="*/ 1019175 h 2046288"/>
                <a:gd name="connsiteX1-87" fmla="*/ 0 w 2801938"/>
                <a:gd name="connsiteY1-88" fmla="*/ 2046288 h 2046288"/>
                <a:gd name="connsiteX2-89" fmla="*/ 2565400 w 2801938"/>
                <a:gd name="connsiteY2-90" fmla="*/ 766763 h 2046288"/>
                <a:gd name="connsiteX3-91" fmla="*/ 2801938 w 2801938"/>
                <a:gd name="connsiteY3-92" fmla="*/ 112712 h 2046288"/>
                <a:gd name="connsiteX4-93" fmla="*/ 2051050 w 2801938"/>
                <a:gd name="connsiteY4-94" fmla="*/ 0 h 2046288"/>
                <a:gd name="connsiteX5-95" fmla="*/ 0 w 2801938"/>
                <a:gd name="connsiteY5-96" fmla="*/ 1019175 h 2046288"/>
                <a:gd name="connsiteX0-97" fmla="*/ 0 w 2565400"/>
                <a:gd name="connsiteY0-98" fmla="*/ 1019175 h 2046288"/>
                <a:gd name="connsiteX1-99" fmla="*/ 0 w 2565400"/>
                <a:gd name="connsiteY1-100" fmla="*/ 2046288 h 2046288"/>
                <a:gd name="connsiteX2-101" fmla="*/ 2565400 w 2565400"/>
                <a:gd name="connsiteY2-102" fmla="*/ 766763 h 2046288"/>
                <a:gd name="connsiteX3-103" fmla="*/ 2292351 w 2565400"/>
                <a:gd name="connsiteY3-104" fmla="*/ 355599 h 2046288"/>
                <a:gd name="connsiteX4-105" fmla="*/ 2051050 w 2565400"/>
                <a:gd name="connsiteY4-106" fmla="*/ 0 h 2046288"/>
                <a:gd name="connsiteX5-107" fmla="*/ 0 w 2565400"/>
                <a:gd name="connsiteY5-108" fmla="*/ 1019175 h 2046288"/>
                <a:gd name="connsiteX0-109" fmla="*/ 0 w 2292351"/>
                <a:gd name="connsiteY0-110" fmla="*/ 1019175 h 2046288"/>
                <a:gd name="connsiteX1-111" fmla="*/ 0 w 2292351"/>
                <a:gd name="connsiteY1-112" fmla="*/ 2046288 h 2046288"/>
                <a:gd name="connsiteX2-113" fmla="*/ 2046287 w 2292351"/>
                <a:gd name="connsiteY2-114" fmla="*/ 1033463 h 2046288"/>
                <a:gd name="connsiteX3-115" fmla="*/ 2292351 w 2292351"/>
                <a:gd name="connsiteY3-116" fmla="*/ 355599 h 2046288"/>
                <a:gd name="connsiteX4-117" fmla="*/ 2051050 w 2292351"/>
                <a:gd name="connsiteY4-118" fmla="*/ 0 h 2046288"/>
                <a:gd name="connsiteX5-119" fmla="*/ 0 w 2292351"/>
                <a:gd name="connsiteY5-120" fmla="*/ 1019175 h 20462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0"/>
            <p:cNvSpPr/>
            <p:nvPr/>
          </p:nvSpPr>
          <p:spPr>
            <a:xfrm>
              <a:off x="4210049" y="4679517"/>
              <a:ext cx="1792633" cy="1788912"/>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1" fmla="*/ 0 w 3314700"/>
                <a:gd name="connsiteY0-2" fmla="*/ 1498600 h 2525713"/>
                <a:gd name="connsiteX1-3" fmla="*/ 0 w 3314700"/>
                <a:gd name="connsiteY1-4" fmla="*/ 2525713 h 2525713"/>
                <a:gd name="connsiteX2-5" fmla="*/ 3060700 w 3314700"/>
                <a:gd name="connsiteY2-6" fmla="*/ 1003300 h 2525713"/>
                <a:gd name="connsiteX3-7" fmla="*/ 3314700 w 3314700"/>
                <a:gd name="connsiteY3-8" fmla="*/ 342900 h 2525713"/>
                <a:gd name="connsiteX4-9" fmla="*/ 3022600 w 3314700"/>
                <a:gd name="connsiteY4-10" fmla="*/ 0 h 2525713"/>
                <a:gd name="connsiteX5-11" fmla="*/ 0 w 3314700"/>
                <a:gd name="connsiteY5-12" fmla="*/ 1498600 h 2525713"/>
                <a:gd name="connsiteX0-13" fmla="*/ 0 w 3314700"/>
                <a:gd name="connsiteY0-14" fmla="*/ 1498600 h 2525713"/>
                <a:gd name="connsiteX1-15" fmla="*/ 0 w 3314700"/>
                <a:gd name="connsiteY1-16" fmla="*/ 2525713 h 2525713"/>
                <a:gd name="connsiteX2-17" fmla="*/ 3070225 w 3314700"/>
                <a:gd name="connsiteY2-18" fmla="*/ 993775 h 2525713"/>
                <a:gd name="connsiteX3-19" fmla="*/ 3314700 w 3314700"/>
                <a:gd name="connsiteY3-20" fmla="*/ 342900 h 2525713"/>
                <a:gd name="connsiteX4-21" fmla="*/ 3022600 w 3314700"/>
                <a:gd name="connsiteY4-22" fmla="*/ 0 h 2525713"/>
                <a:gd name="connsiteX5-23" fmla="*/ 0 w 3314700"/>
                <a:gd name="connsiteY5-24" fmla="*/ 1498600 h 2525713"/>
                <a:gd name="connsiteX0-25" fmla="*/ 0 w 3330575"/>
                <a:gd name="connsiteY0-26" fmla="*/ 1498600 h 2525713"/>
                <a:gd name="connsiteX1-27" fmla="*/ 0 w 3330575"/>
                <a:gd name="connsiteY1-28" fmla="*/ 2525713 h 2525713"/>
                <a:gd name="connsiteX2-29" fmla="*/ 3070225 w 3330575"/>
                <a:gd name="connsiteY2-30" fmla="*/ 993775 h 2525713"/>
                <a:gd name="connsiteX3-31" fmla="*/ 3330575 w 3330575"/>
                <a:gd name="connsiteY3-32" fmla="*/ 349250 h 2525713"/>
                <a:gd name="connsiteX4-33" fmla="*/ 3022600 w 3330575"/>
                <a:gd name="connsiteY4-34" fmla="*/ 0 h 2525713"/>
                <a:gd name="connsiteX5-35" fmla="*/ 0 w 3330575"/>
                <a:gd name="connsiteY5-36" fmla="*/ 1498600 h 2525713"/>
                <a:gd name="connsiteX0-37" fmla="*/ 0 w 3330575"/>
                <a:gd name="connsiteY0-38" fmla="*/ 1524000 h 2551113"/>
                <a:gd name="connsiteX1-39" fmla="*/ 0 w 3330575"/>
                <a:gd name="connsiteY1-40" fmla="*/ 2551113 h 2551113"/>
                <a:gd name="connsiteX2-41" fmla="*/ 3070225 w 3330575"/>
                <a:gd name="connsiteY2-42" fmla="*/ 1019175 h 2551113"/>
                <a:gd name="connsiteX3-43" fmla="*/ 3330575 w 3330575"/>
                <a:gd name="connsiteY3-44" fmla="*/ 374650 h 2551113"/>
                <a:gd name="connsiteX4-45" fmla="*/ 3070225 w 3330575"/>
                <a:gd name="connsiteY4-46" fmla="*/ 0 h 2551113"/>
                <a:gd name="connsiteX5-47" fmla="*/ 0 w 3330575"/>
                <a:gd name="connsiteY5-48" fmla="*/ 1524000 h 2551113"/>
                <a:gd name="connsiteX0-49" fmla="*/ 0 w 3330575"/>
                <a:gd name="connsiteY0-50" fmla="*/ 1276350 h 2303463"/>
                <a:gd name="connsiteX1-51" fmla="*/ 0 w 3330575"/>
                <a:gd name="connsiteY1-52" fmla="*/ 2303463 h 2303463"/>
                <a:gd name="connsiteX2-53" fmla="*/ 3070225 w 3330575"/>
                <a:gd name="connsiteY2-54" fmla="*/ 771525 h 2303463"/>
                <a:gd name="connsiteX3-55" fmla="*/ 3330575 w 3330575"/>
                <a:gd name="connsiteY3-56" fmla="*/ 127000 h 2303463"/>
                <a:gd name="connsiteX4-57" fmla="*/ 2574925 w 3330575"/>
                <a:gd name="connsiteY4-58" fmla="*/ 0 h 2303463"/>
                <a:gd name="connsiteX5-59" fmla="*/ 0 w 3330575"/>
                <a:gd name="connsiteY5-60" fmla="*/ 1276350 h 2303463"/>
                <a:gd name="connsiteX0-61" fmla="*/ 0 w 3070225"/>
                <a:gd name="connsiteY0-62" fmla="*/ 1276350 h 2303463"/>
                <a:gd name="connsiteX1-63" fmla="*/ 0 w 3070225"/>
                <a:gd name="connsiteY1-64" fmla="*/ 2303463 h 2303463"/>
                <a:gd name="connsiteX2-65" fmla="*/ 3070225 w 3070225"/>
                <a:gd name="connsiteY2-66" fmla="*/ 771525 h 2303463"/>
                <a:gd name="connsiteX3-67" fmla="*/ 2801938 w 3070225"/>
                <a:gd name="connsiteY3-68" fmla="*/ 369887 h 2303463"/>
                <a:gd name="connsiteX4-69" fmla="*/ 2574925 w 3070225"/>
                <a:gd name="connsiteY4-70" fmla="*/ 0 h 2303463"/>
                <a:gd name="connsiteX5-71" fmla="*/ 0 w 3070225"/>
                <a:gd name="connsiteY5-72" fmla="*/ 1276350 h 2303463"/>
                <a:gd name="connsiteX0-73" fmla="*/ 0 w 2801938"/>
                <a:gd name="connsiteY0-74" fmla="*/ 1276350 h 2303463"/>
                <a:gd name="connsiteX1-75" fmla="*/ 0 w 2801938"/>
                <a:gd name="connsiteY1-76" fmla="*/ 2303463 h 2303463"/>
                <a:gd name="connsiteX2-77" fmla="*/ 2565400 w 2801938"/>
                <a:gd name="connsiteY2-78" fmla="*/ 1023938 h 2303463"/>
                <a:gd name="connsiteX3-79" fmla="*/ 2801938 w 2801938"/>
                <a:gd name="connsiteY3-80" fmla="*/ 369887 h 2303463"/>
                <a:gd name="connsiteX4-81" fmla="*/ 2574925 w 2801938"/>
                <a:gd name="connsiteY4-82" fmla="*/ 0 h 2303463"/>
                <a:gd name="connsiteX5-83" fmla="*/ 0 w 2801938"/>
                <a:gd name="connsiteY5-84" fmla="*/ 1276350 h 2303463"/>
                <a:gd name="connsiteX0-85" fmla="*/ 0 w 2801938"/>
                <a:gd name="connsiteY0-86" fmla="*/ 906463 h 1933576"/>
                <a:gd name="connsiteX1-87" fmla="*/ 0 w 2801938"/>
                <a:gd name="connsiteY1-88" fmla="*/ 1933576 h 1933576"/>
                <a:gd name="connsiteX2-89" fmla="*/ 2565400 w 2801938"/>
                <a:gd name="connsiteY2-90" fmla="*/ 654051 h 1933576"/>
                <a:gd name="connsiteX3-91" fmla="*/ 2801938 w 2801938"/>
                <a:gd name="connsiteY3-92" fmla="*/ 0 h 1933576"/>
                <a:gd name="connsiteX4-93" fmla="*/ 1541463 w 2801938"/>
                <a:gd name="connsiteY4-94" fmla="*/ 144463 h 1933576"/>
                <a:gd name="connsiteX5-95" fmla="*/ 0 w 2801938"/>
                <a:gd name="connsiteY5-96" fmla="*/ 906463 h 1933576"/>
                <a:gd name="connsiteX0-97" fmla="*/ 0 w 2565400"/>
                <a:gd name="connsiteY0-98" fmla="*/ 762000 h 1789113"/>
                <a:gd name="connsiteX1-99" fmla="*/ 0 w 2565400"/>
                <a:gd name="connsiteY1-100" fmla="*/ 1789113 h 1789113"/>
                <a:gd name="connsiteX2-101" fmla="*/ 2565400 w 2565400"/>
                <a:gd name="connsiteY2-102" fmla="*/ 509588 h 1789113"/>
                <a:gd name="connsiteX3-103" fmla="*/ 1792288 w 2565400"/>
                <a:gd name="connsiteY3-104" fmla="*/ 374649 h 1789113"/>
                <a:gd name="connsiteX4-105" fmla="*/ 1541463 w 2565400"/>
                <a:gd name="connsiteY4-106" fmla="*/ 0 h 1789113"/>
                <a:gd name="connsiteX5-107" fmla="*/ 0 w 2565400"/>
                <a:gd name="connsiteY5-108" fmla="*/ 762000 h 1789113"/>
                <a:gd name="connsiteX0-109" fmla="*/ 0 w 1792288"/>
                <a:gd name="connsiteY0-110" fmla="*/ 762000 h 1789113"/>
                <a:gd name="connsiteX1-111" fmla="*/ 0 w 1792288"/>
                <a:gd name="connsiteY1-112" fmla="*/ 1789113 h 1789113"/>
                <a:gd name="connsiteX2-113" fmla="*/ 1531938 w 1792288"/>
                <a:gd name="connsiteY2-114" fmla="*/ 1028701 h 1789113"/>
                <a:gd name="connsiteX3-115" fmla="*/ 1792288 w 1792288"/>
                <a:gd name="connsiteY3-116" fmla="*/ 374649 h 1789113"/>
                <a:gd name="connsiteX4-117" fmla="*/ 1541463 w 1792288"/>
                <a:gd name="connsiteY4-118" fmla="*/ 0 h 1789113"/>
                <a:gd name="connsiteX5-119" fmla="*/ 0 w 1792288"/>
                <a:gd name="connsiteY5-120" fmla="*/ 762000 h 17891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2" name="TextBox 19"/>
          <p:cNvSpPr txBox="1">
            <a:spLocks noChangeArrowheads="1"/>
          </p:cNvSpPr>
          <p:nvPr/>
        </p:nvSpPr>
        <p:spPr bwMode="auto">
          <a:xfrm>
            <a:off x="2534920" y="321945"/>
            <a:ext cx="42938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sz="3200" b="1" dirty="0" smtClean="0">
                <a:solidFill>
                  <a:schemeClr val="tx2">
                    <a:lumMod val="50000"/>
                  </a:schemeClr>
                </a:solidFill>
                <a:latin typeface="Arial" panose="020B0604020202020204" pitchFamily="34" charset="0"/>
              </a:rPr>
              <a:t>NỘI DUNG</a:t>
            </a:r>
            <a:endParaRPr lang="en-US" sz="3200" b="1" dirty="0">
              <a:solidFill>
                <a:schemeClr val="tx2">
                  <a:lumMod val="50000"/>
                </a:schemeClr>
              </a:solidFill>
              <a:latin typeface="Arial" panose="020B0604020202020204" pitchFamily="34" charset="0"/>
            </a:endParaRPr>
          </a:p>
        </p:txBody>
      </p:sp>
      <p:sp>
        <p:nvSpPr>
          <p:cNvPr id="23" name="TextBox 20"/>
          <p:cNvSpPr txBox="1">
            <a:spLocks noChangeArrowheads="1"/>
          </p:cNvSpPr>
          <p:nvPr/>
        </p:nvSpPr>
        <p:spPr bwMode="auto">
          <a:xfrm>
            <a:off x="1833563" y="184467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1</a:t>
            </a:r>
            <a:endParaRPr lang="en-US" sz="4000" b="1" dirty="0">
              <a:solidFill>
                <a:schemeClr val="bg1"/>
              </a:solidFill>
              <a:latin typeface="Verdana" panose="020B0604030504040204" pitchFamily="34" charset="0"/>
            </a:endParaRPr>
          </a:p>
        </p:txBody>
      </p:sp>
      <p:sp>
        <p:nvSpPr>
          <p:cNvPr id="24" name="TextBox 21"/>
          <p:cNvSpPr txBox="1">
            <a:spLocks noChangeArrowheads="1"/>
          </p:cNvSpPr>
          <p:nvPr/>
        </p:nvSpPr>
        <p:spPr bwMode="auto">
          <a:xfrm>
            <a:off x="1843088" y="289242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2</a:t>
            </a:r>
            <a:endParaRPr lang="en-US" sz="4000" b="1" dirty="0">
              <a:solidFill>
                <a:schemeClr val="bg1"/>
              </a:solidFill>
              <a:latin typeface="Verdana" panose="020B0604030504040204" pitchFamily="34" charset="0"/>
            </a:endParaRPr>
          </a:p>
        </p:txBody>
      </p:sp>
      <p:sp>
        <p:nvSpPr>
          <p:cNvPr id="25" name="TextBox 22"/>
          <p:cNvSpPr txBox="1">
            <a:spLocks noChangeArrowheads="1"/>
          </p:cNvSpPr>
          <p:nvPr/>
        </p:nvSpPr>
        <p:spPr bwMode="auto">
          <a:xfrm>
            <a:off x="1843088" y="393858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3</a:t>
            </a:r>
            <a:endParaRPr lang="en-US" sz="4000" b="1" dirty="0">
              <a:solidFill>
                <a:schemeClr val="bg1"/>
              </a:solidFill>
              <a:latin typeface="Verdana" panose="020B0604030504040204" pitchFamily="34" charset="0"/>
            </a:endParaRPr>
          </a:p>
        </p:txBody>
      </p:sp>
      <p:sp>
        <p:nvSpPr>
          <p:cNvPr id="26" name="TextBox 23"/>
          <p:cNvSpPr txBox="1">
            <a:spLocks noChangeArrowheads="1"/>
          </p:cNvSpPr>
          <p:nvPr/>
        </p:nvSpPr>
        <p:spPr bwMode="auto">
          <a:xfrm>
            <a:off x="1843088" y="4965700"/>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27" name="Rectangle 25"/>
          <p:cNvSpPr>
            <a:spLocks noChangeArrowheads="1"/>
          </p:cNvSpPr>
          <p:nvPr/>
        </p:nvSpPr>
        <p:spPr bwMode="auto">
          <a:xfrm rot="20592070">
            <a:off x="2452370" y="1809750"/>
            <a:ext cx="52832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000" b="1" dirty="0" smtClean="0">
                <a:solidFill>
                  <a:schemeClr val="tx2">
                    <a:lumMod val="50000"/>
                  </a:schemeClr>
                </a:solidFill>
                <a:latin typeface="Arial" panose="020B0604020202020204" pitchFamily="34" charset="0"/>
              </a:rPr>
              <a:t>Giới thiệu CouchDB </a:t>
            </a:r>
            <a:endParaRPr lang="en-US" sz="3000" b="1" dirty="0">
              <a:solidFill>
                <a:schemeClr val="tx2">
                  <a:lumMod val="50000"/>
                </a:schemeClr>
              </a:solidFill>
              <a:latin typeface="Arial" panose="020B0604020202020204" pitchFamily="34" charset="0"/>
            </a:endParaRPr>
          </a:p>
        </p:txBody>
      </p:sp>
      <p:sp>
        <p:nvSpPr>
          <p:cNvPr id="28" name="Rectangle 28"/>
          <p:cNvSpPr>
            <a:spLocks noChangeArrowheads="1"/>
          </p:cNvSpPr>
          <p:nvPr/>
        </p:nvSpPr>
        <p:spPr bwMode="auto">
          <a:xfrm rot="20532070">
            <a:off x="2617470" y="2840355"/>
            <a:ext cx="461772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000" b="1" dirty="0">
                <a:solidFill>
                  <a:srgbClr val="FFFF00"/>
                </a:solidFill>
                <a:latin typeface="Arial" panose="020B0604020202020204" pitchFamily="34" charset="0"/>
              </a:rPr>
              <a:t>Ưu và Nhược Điểm</a:t>
            </a:r>
            <a:endParaRPr lang="en-US" sz="3000" b="1" dirty="0">
              <a:solidFill>
                <a:srgbClr val="FFFF00"/>
              </a:solidFill>
              <a:latin typeface="Arial" panose="020B0604020202020204" pitchFamily="34" charset="0"/>
            </a:endParaRPr>
          </a:p>
        </p:txBody>
      </p:sp>
      <p:sp>
        <p:nvSpPr>
          <p:cNvPr id="29" name="Rectangle 29"/>
          <p:cNvSpPr>
            <a:spLocks noChangeArrowheads="1"/>
          </p:cNvSpPr>
          <p:nvPr/>
        </p:nvSpPr>
        <p:spPr bwMode="auto">
          <a:xfrm rot="20532070">
            <a:off x="2811780" y="4007485"/>
            <a:ext cx="352171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000" b="1" dirty="0">
                <a:solidFill>
                  <a:srgbClr val="FF0000"/>
                </a:solidFill>
                <a:latin typeface="Arial" panose="020B0604020202020204" pitchFamily="34" charset="0"/>
                <a:sym typeface="+mn-ea"/>
              </a:rPr>
              <a:t>Cài đặt, sử dụng</a:t>
            </a:r>
            <a:endParaRPr lang="en-US" sz="3000" b="1" dirty="0">
              <a:solidFill>
                <a:srgbClr val="FF0000"/>
              </a:solidFill>
              <a:latin typeface="Arial" panose="020B0604020202020204" pitchFamily="34" charset="0"/>
              <a:sym typeface="+mn-ea"/>
            </a:endParaRPr>
          </a:p>
        </p:txBody>
      </p:sp>
      <p:sp>
        <p:nvSpPr>
          <p:cNvPr id="30" name="Rectangle 30"/>
          <p:cNvSpPr>
            <a:spLocks noChangeArrowheads="1"/>
          </p:cNvSpPr>
          <p:nvPr/>
        </p:nvSpPr>
        <p:spPr bwMode="auto">
          <a:xfrm rot="20532070">
            <a:off x="2396490" y="5104765"/>
            <a:ext cx="352615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000" b="1" dirty="0" err="1" smtClean="0">
                <a:solidFill>
                  <a:schemeClr val="bg1"/>
                </a:solidFill>
                <a:latin typeface="Arial" panose="020B0604020202020204" pitchFamily="34" charset="0"/>
              </a:rPr>
              <a:t>Truy vấn + Demo</a:t>
            </a:r>
            <a:endParaRPr lang="en-US" sz="3000" b="1" dirty="0">
              <a:solidFill>
                <a:schemeClr val="bg1"/>
              </a:solidFill>
              <a:latin typeface="Arial" panose="020B0604020202020204" pitchFamily="34" charset="0"/>
            </a:endParaRPr>
          </a:p>
        </p:txBody>
      </p:sp>
      <p:pic>
        <p:nvPicPr>
          <p:cNvPr id="2050" name="Picture 2" descr="C:\Users\HP\Desktop\phuong-phap-mo-hinh-hoa.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64180" y="3531235"/>
            <a:ext cx="2501080" cy="32597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P\Desktop\fav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8089" y="194473"/>
            <a:ext cx="1308494" cy="13084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p:txBody>
          <a:bodyPr/>
          <a:lstStyle/>
          <a:p>
            <a:fld id="{B9A6B8D2-0275-4B3A-889F-7CD70D8983C0}" type="slidenum">
              <a:rPr lang="en-US" smtClean="0"/>
            </a:fld>
            <a:endParaRPr lang="en-US"/>
          </a:p>
        </p:txBody>
      </p:sp>
      <p:sp>
        <p:nvSpPr>
          <p:cNvPr id="7" name="Freeform 6"/>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9" name="Rectangle 8"/>
          <p:cNvSpPr/>
          <p:nvPr/>
        </p:nvSpPr>
        <p:spPr>
          <a:xfrm>
            <a:off x="1219200" y="206375"/>
            <a:ext cx="4970145"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3635" y="266065"/>
            <a:ext cx="5922645"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Truy vấn bằng JavaScript</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 Box 22"/>
          <p:cNvSpPr txBox="1"/>
          <p:nvPr/>
        </p:nvSpPr>
        <p:spPr>
          <a:xfrm>
            <a:off x="-168275" y="1128395"/>
            <a:ext cx="7665085" cy="215836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Save updated document</a:t>
            </a: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marL="914400" lvl="1" indent="-457200">
              <a:lnSpc>
                <a:spcPct val="120000"/>
              </a:lnSpc>
              <a:buFont typeface="Arial" panose="020B0604020202020204" pitchFamily="34" charset="0"/>
              <a:buChar char="•"/>
            </a:pP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endParaRPr lang="en-US" sz="2800">
              <a:latin typeface="Tahoma" panose="020B0604030504040204" pitchFamily="34" charset="0"/>
              <a:cs typeface="Tahoma" panose="020B0604030504040204" pitchFamily="34" charset="0"/>
            </a:endParaRPr>
          </a:p>
        </p:txBody>
      </p:sp>
      <p:pic>
        <p:nvPicPr>
          <p:cNvPr id="241" name="Picture 241"/>
          <p:cNvPicPr>
            <a:picLocks noChangeAspect="1"/>
          </p:cNvPicPr>
          <p:nvPr/>
        </p:nvPicPr>
        <p:blipFill>
          <a:blip r:embed="rId1"/>
          <a:stretch>
            <a:fillRect/>
          </a:stretch>
        </p:blipFill>
        <p:spPr>
          <a:xfrm>
            <a:off x="1809750" y="1898650"/>
            <a:ext cx="5619750" cy="42849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lide Number Placeholder 10"/>
          <p:cNvSpPr>
            <a:spLocks noGrp="1"/>
          </p:cNvSpPr>
          <p:nvPr>
            <p:ph type="sldNum" sz="quarter" idx="12"/>
          </p:nvPr>
        </p:nvSpPr>
        <p:spPr/>
        <p:txBody>
          <a:bodyPr/>
          <a:lstStyle/>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4970145"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9"/>
          <p:cNvSpPr txBox="1"/>
          <p:nvPr/>
        </p:nvSpPr>
        <p:spPr>
          <a:xfrm>
            <a:off x="1143635" y="266065"/>
            <a:ext cx="5922645"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Truy vấn bằng JavaScript</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 Box 15"/>
          <p:cNvSpPr txBox="1"/>
          <p:nvPr/>
        </p:nvSpPr>
        <p:spPr>
          <a:xfrm>
            <a:off x="-168275" y="1128395"/>
            <a:ext cx="7665085" cy="60769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Remove document</a:t>
            </a:r>
            <a:endParaRPr lang="en-US" sz="2800">
              <a:latin typeface="Tahoma" panose="020B0604030504040204" pitchFamily="34" charset="0"/>
              <a:cs typeface="Tahoma" panose="020B0604030504040204" pitchFamily="34" charset="0"/>
            </a:endParaRPr>
          </a:p>
        </p:txBody>
      </p:sp>
      <p:pic>
        <p:nvPicPr>
          <p:cNvPr id="18" name="Picture 242"/>
          <p:cNvPicPr>
            <a:picLocks noChangeAspect="1"/>
          </p:cNvPicPr>
          <p:nvPr/>
        </p:nvPicPr>
        <p:blipFill>
          <a:blip r:embed="rId1"/>
          <a:stretch>
            <a:fillRect/>
          </a:stretch>
        </p:blipFill>
        <p:spPr>
          <a:xfrm>
            <a:off x="1622425" y="1934210"/>
            <a:ext cx="5991225" cy="4159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lide Number Placeholder 10"/>
          <p:cNvSpPr>
            <a:spLocks noGrp="1"/>
          </p:cNvSpPr>
          <p:nvPr>
            <p:ph type="sldNum" sz="quarter" idx="12"/>
          </p:nvPr>
        </p:nvSpPr>
        <p:spPr/>
        <p:txBody>
          <a:bodyPr/>
          <a:lstStyle/>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4" name="Rectangle 13"/>
          <p:cNvSpPr/>
          <p:nvPr/>
        </p:nvSpPr>
        <p:spPr>
          <a:xfrm>
            <a:off x="1143000" y="206375"/>
            <a:ext cx="1461770"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9"/>
          <p:cNvSpPr txBox="1"/>
          <p:nvPr/>
        </p:nvSpPr>
        <p:spPr>
          <a:xfrm>
            <a:off x="1143635" y="266065"/>
            <a:ext cx="1723390"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Demo</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 Box 15"/>
          <p:cNvSpPr txBox="1"/>
          <p:nvPr/>
        </p:nvSpPr>
        <p:spPr>
          <a:xfrm>
            <a:off x="-168275" y="1128395"/>
            <a:ext cx="7665085" cy="112458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Giao diện chương trình</a:t>
            </a: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endParaRPr lang="en-US" sz="2800">
              <a:latin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1"/>
          <a:stretch>
            <a:fillRect/>
          </a:stretch>
        </p:blipFill>
        <p:spPr>
          <a:xfrm>
            <a:off x="250825" y="1922145"/>
            <a:ext cx="8533765" cy="41033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538480" y="2076450"/>
            <a:ext cx="7967345" cy="3727450"/>
          </a:xfrm>
          <a:prstGeom prst="rect">
            <a:avLst/>
          </a:prstGeom>
        </p:spPr>
      </p:pic>
      <p:sp>
        <p:nvSpPr>
          <p:cNvPr id="9" name="Slide Number Placeholder 8"/>
          <p:cNvSpPr>
            <a:spLocks noGrp="1"/>
          </p:cNvSpPr>
          <p:nvPr>
            <p:ph type="sldNum" sz="quarter" idx="12"/>
          </p:nvPr>
        </p:nvSpPr>
        <p:spPr/>
        <p:txBody>
          <a:bodyPr/>
          <a:lstStyle/>
          <a:p>
            <a:fld id="{B9A6B8D2-0275-4B3A-889F-7CD70D8983C0}" type="slidenum">
              <a:rPr lang="en-US" smtClean="0"/>
            </a:fld>
            <a:endParaRPr lang="en-US"/>
          </a:p>
        </p:txBody>
      </p:sp>
      <p:sp>
        <p:nvSpPr>
          <p:cNvPr id="10" name="Freeform 9"/>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8" name="Rectangle 17"/>
          <p:cNvSpPr/>
          <p:nvPr/>
        </p:nvSpPr>
        <p:spPr>
          <a:xfrm>
            <a:off x="1219200" y="206375"/>
            <a:ext cx="1461770"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9"/>
          <p:cNvSpPr txBox="1"/>
          <p:nvPr/>
        </p:nvSpPr>
        <p:spPr>
          <a:xfrm>
            <a:off x="1143635" y="266065"/>
            <a:ext cx="1723390"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Demo</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 Box 19"/>
          <p:cNvSpPr txBox="1"/>
          <p:nvPr/>
        </p:nvSpPr>
        <p:spPr>
          <a:xfrm>
            <a:off x="-61595" y="1143635"/>
            <a:ext cx="7665085" cy="60769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Function </a:t>
            </a:r>
            <a:r>
              <a:rPr lang="en-US" sz="2800" b="1">
                <a:solidFill>
                  <a:srgbClr val="FF0000"/>
                </a:solidFill>
                <a:latin typeface="Tahoma" panose="020B0604030504040204" pitchFamily="34" charset="0"/>
                <a:cs typeface="Tahoma" panose="020B0604030504040204" pitchFamily="34" charset="0"/>
              </a:rPr>
              <a:t>Lấy</a:t>
            </a:r>
            <a:r>
              <a:rPr lang="en-US" sz="2800">
                <a:latin typeface="Tahoma" panose="020B0604030504040204" pitchFamily="34" charset="0"/>
                <a:cs typeface="Tahoma" panose="020B0604030504040204" pitchFamily="34" charset="0"/>
              </a:rPr>
              <a:t> dữ liệu vào CouchDB</a:t>
            </a:r>
            <a:endParaRPr lang="en-US" sz="2800">
              <a:latin typeface="Tahoma" panose="020B0604030504040204" pitchFamily="34" charset="0"/>
              <a:cs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Slide Number Placeholder 8"/>
          <p:cNvSpPr>
            <a:spLocks noGrp="1"/>
          </p:cNvSpPr>
          <p:nvPr>
            <p:ph type="sldNum" sz="quarter" idx="12"/>
          </p:nvPr>
        </p:nvSpPr>
        <p:spPr/>
        <p:txBody>
          <a:bodyPr/>
          <a:lstStyle/>
          <a:p>
            <a:fld id="{B9A6B8D2-0275-4B3A-889F-7CD70D8983C0}" type="slidenum">
              <a:rPr lang="en-US" smtClean="0"/>
            </a:fld>
            <a:endParaRPr lang="en-US"/>
          </a:p>
        </p:txBody>
      </p:sp>
      <p:sp>
        <p:nvSpPr>
          <p:cNvPr id="10" name="Freeform 9"/>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8" name="Rectangle 17"/>
          <p:cNvSpPr/>
          <p:nvPr/>
        </p:nvSpPr>
        <p:spPr>
          <a:xfrm>
            <a:off x="1219200" y="206375"/>
            <a:ext cx="1461770"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9"/>
          <p:cNvSpPr txBox="1"/>
          <p:nvPr/>
        </p:nvSpPr>
        <p:spPr>
          <a:xfrm>
            <a:off x="1143635" y="266065"/>
            <a:ext cx="1723390"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Demo</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 Box 19"/>
          <p:cNvSpPr txBox="1"/>
          <p:nvPr/>
        </p:nvSpPr>
        <p:spPr>
          <a:xfrm>
            <a:off x="-137795" y="838835"/>
            <a:ext cx="7665085" cy="60769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Function </a:t>
            </a:r>
            <a:r>
              <a:rPr lang="en-US" sz="2800" b="1">
                <a:solidFill>
                  <a:srgbClr val="FF0000"/>
                </a:solidFill>
                <a:latin typeface="Tahoma" panose="020B0604030504040204" pitchFamily="34" charset="0"/>
                <a:cs typeface="Tahoma" panose="020B0604030504040204" pitchFamily="34" charset="0"/>
              </a:rPr>
              <a:t>Load </a:t>
            </a:r>
            <a:r>
              <a:rPr lang="en-US" sz="2800">
                <a:latin typeface="Tahoma" panose="020B0604030504040204" pitchFamily="34" charset="0"/>
                <a:cs typeface="Tahoma" panose="020B0604030504040204" pitchFamily="34" charset="0"/>
              </a:rPr>
              <a:t>dữ liệu từ CouchDB</a:t>
            </a:r>
            <a:endParaRPr lang="en-US" sz="2800">
              <a:latin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1"/>
          <a:stretch>
            <a:fillRect/>
          </a:stretch>
        </p:blipFill>
        <p:spPr>
          <a:xfrm>
            <a:off x="391160" y="1537335"/>
            <a:ext cx="8361680" cy="50787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lide Number Placeholder 10"/>
          <p:cNvSpPr>
            <a:spLocks noGrp="1"/>
          </p:cNvSpPr>
          <p:nvPr>
            <p:ph type="sldNum" sz="quarter" idx="12"/>
          </p:nvPr>
        </p:nvSpPr>
        <p:spPr/>
        <p:txBody>
          <a:bodyPr/>
          <a:lstStyle/>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1461770"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9"/>
          <p:cNvSpPr txBox="1"/>
          <p:nvPr/>
        </p:nvSpPr>
        <p:spPr>
          <a:xfrm>
            <a:off x="1143635" y="266065"/>
            <a:ext cx="1723390"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Demo</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 Box 15"/>
          <p:cNvSpPr txBox="1"/>
          <p:nvPr/>
        </p:nvSpPr>
        <p:spPr>
          <a:xfrm>
            <a:off x="-168275" y="1128395"/>
            <a:ext cx="7665085" cy="112458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Thêm khách hàng</a:t>
            </a: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endParaRPr lang="en-US" sz="2800">
              <a:latin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1"/>
          <a:stretch>
            <a:fillRect/>
          </a:stretch>
        </p:blipFill>
        <p:spPr>
          <a:xfrm>
            <a:off x="174625" y="1988820"/>
            <a:ext cx="8615045" cy="37490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Slide Number Placeholder 8"/>
          <p:cNvSpPr>
            <a:spLocks noGrp="1"/>
          </p:cNvSpPr>
          <p:nvPr>
            <p:ph type="sldNum" sz="quarter" idx="12"/>
          </p:nvPr>
        </p:nvSpPr>
        <p:spPr/>
        <p:txBody>
          <a:bodyPr/>
          <a:lstStyle/>
          <a:p>
            <a:fld id="{B9A6B8D2-0275-4B3A-889F-7CD70D8983C0}" type="slidenum">
              <a:rPr lang="en-US" smtClean="0"/>
            </a:fld>
            <a:endParaRPr lang="en-US"/>
          </a:p>
        </p:txBody>
      </p:sp>
      <p:sp>
        <p:nvSpPr>
          <p:cNvPr id="10" name="Freeform 9"/>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8" name="Rectangle 17"/>
          <p:cNvSpPr/>
          <p:nvPr/>
        </p:nvSpPr>
        <p:spPr>
          <a:xfrm>
            <a:off x="1219200" y="206375"/>
            <a:ext cx="1461770"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9"/>
          <p:cNvSpPr txBox="1"/>
          <p:nvPr/>
        </p:nvSpPr>
        <p:spPr>
          <a:xfrm>
            <a:off x="1143635" y="266065"/>
            <a:ext cx="1723390"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Demo</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 Box 19"/>
          <p:cNvSpPr txBox="1"/>
          <p:nvPr/>
        </p:nvSpPr>
        <p:spPr>
          <a:xfrm>
            <a:off x="-366395" y="991235"/>
            <a:ext cx="3239135" cy="164147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Function</a:t>
            </a: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r>
              <a:rPr lang="en-US" sz="2800">
                <a:latin typeface="Tahoma" panose="020B0604030504040204" pitchFamily="34" charset="0"/>
                <a:cs typeface="Tahoma" panose="020B0604030504040204" pitchFamily="34" charset="0"/>
              </a:rPr>
              <a:t> </a:t>
            </a:r>
            <a:r>
              <a:rPr lang="en-US" sz="2800" b="1">
                <a:solidFill>
                  <a:srgbClr val="FF0000"/>
                </a:solidFill>
                <a:latin typeface="Tahoma" panose="020B0604030504040204" pitchFamily="34" charset="0"/>
                <a:cs typeface="Tahoma" panose="020B0604030504040204" pitchFamily="34" charset="0"/>
              </a:rPr>
              <a:t>Thêm</a:t>
            </a:r>
            <a:r>
              <a:rPr lang="en-US" sz="2800">
                <a:latin typeface="Tahoma" panose="020B0604030504040204" pitchFamily="34" charset="0"/>
                <a:cs typeface="Tahoma" panose="020B0604030504040204" pitchFamily="34" charset="0"/>
              </a:rPr>
              <a:t> dữ liệu vào CouchDB</a:t>
            </a:r>
            <a:endParaRPr lang="en-US" sz="2800">
              <a:latin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1"/>
          <a:stretch>
            <a:fillRect/>
          </a:stretch>
        </p:blipFill>
        <p:spPr>
          <a:xfrm>
            <a:off x="2774950" y="266065"/>
            <a:ext cx="6153785" cy="63169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lide Number Placeholder 10"/>
          <p:cNvSpPr>
            <a:spLocks noGrp="1"/>
          </p:cNvSpPr>
          <p:nvPr>
            <p:ph type="sldNum" sz="quarter" idx="12"/>
          </p:nvPr>
        </p:nvSpPr>
        <p:spPr/>
        <p:txBody>
          <a:bodyPr/>
          <a:lstStyle/>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1461770"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9"/>
          <p:cNvSpPr txBox="1"/>
          <p:nvPr/>
        </p:nvSpPr>
        <p:spPr>
          <a:xfrm>
            <a:off x="1143635" y="266065"/>
            <a:ext cx="1723390"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Demo</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 Box 15"/>
          <p:cNvSpPr txBox="1"/>
          <p:nvPr/>
        </p:nvSpPr>
        <p:spPr>
          <a:xfrm>
            <a:off x="-168275" y="1128395"/>
            <a:ext cx="7665085" cy="112458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Sửa/ Xóa khách hàng</a:t>
            </a: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endParaRPr lang="en-US" sz="2800">
              <a:latin typeface="Tahoma" panose="020B0604030504040204" pitchFamily="34" charset="0"/>
              <a:cs typeface="Tahoma" panose="020B0604030504040204" pitchFamily="34" charset="0"/>
            </a:endParaRPr>
          </a:p>
        </p:txBody>
      </p:sp>
      <p:graphicFrame>
        <p:nvGraphicFramePr>
          <p:cNvPr id="6" name="Object 5"/>
          <p:cNvGraphicFramePr/>
          <p:nvPr/>
        </p:nvGraphicFramePr>
        <p:xfrm>
          <a:off x="408940" y="1809750"/>
          <a:ext cx="8362950" cy="4420235"/>
        </p:xfrm>
        <a:graphic>
          <a:graphicData uri="http://schemas.openxmlformats.org/presentationml/2006/ole">
            <mc:AlternateContent xmlns:mc="http://schemas.openxmlformats.org/markup-compatibility/2006">
              <mc:Choice xmlns:v="urn:schemas-microsoft-com:vml" Requires="v">
                <p:oleObj spid="_x0000_s8" name="" r:id="rId1" imgW="10144125" imgH="5133975" progId="Paint.Picture">
                  <p:embed/>
                </p:oleObj>
              </mc:Choice>
              <mc:Fallback>
                <p:oleObj name="" r:id="rId1" imgW="10144125" imgH="5133975" progId="Paint.Picture">
                  <p:embed/>
                  <p:pic>
                    <p:nvPicPr>
                      <p:cNvPr id="0" name="Picture 7"/>
                      <p:cNvPicPr/>
                      <p:nvPr/>
                    </p:nvPicPr>
                    <p:blipFill>
                      <a:blip r:embed="rId2"/>
                      <a:stretch>
                        <a:fillRect/>
                      </a:stretch>
                    </p:blipFill>
                    <p:spPr>
                      <a:xfrm>
                        <a:off x="408940" y="1809750"/>
                        <a:ext cx="8362950" cy="4420235"/>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Slide Number Placeholder 8"/>
          <p:cNvSpPr>
            <a:spLocks noGrp="1"/>
          </p:cNvSpPr>
          <p:nvPr>
            <p:ph type="sldNum" sz="quarter" idx="12"/>
          </p:nvPr>
        </p:nvSpPr>
        <p:spPr/>
        <p:txBody>
          <a:bodyPr/>
          <a:lstStyle/>
          <a:p>
            <a:fld id="{B9A6B8D2-0275-4B3A-889F-7CD70D8983C0}" type="slidenum">
              <a:rPr lang="en-US" smtClean="0"/>
            </a:fld>
            <a:endParaRPr lang="en-US"/>
          </a:p>
        </p:txBody>
      </p:sp>
      <p:sp>
        <p:nvSpPr>
          <p:cNvPr id="10" name="Freeform 9"/>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8" name="Rectangle 17"/>
          <p:cNvSpPr/>
          <p:nvPr/>
        </p:nvSpPr>
        <p:spPr>
          <a:xfrm>
            <a:off x="1219200" y="206375"/>
            <a:ext cx="1461770"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9"/>
          <p:cNvSpPr txBox="1"/>
          <p:nvPr/>
        </p:nvSpPr>
        <p:spPr>
          <a:xfrm>
            <a:off x="1143635" y="266065"/>
            <a:ext cx="1723390"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Demo</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 Box 19"/>
          <p:cNvSpPr txBox="1"/>
          <p:nvPr/>
        </p:nvSpPr>
        <p:spPr>
          <a:xfrm>
            <a:off x="-366395" y="991235"/>
            <a:ext cx="3239135" cy="164147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Function</a:t>
            </a:r>
            <a:endParaRPr lang="en-US" sz="2800">
              <a:latin typeface="Tahoma" panose="020B0604030504040204" pitchFamily="34" charset="0"/>
              <a:cs typeface="Tahoma" panose="020B0604030504040204" pitchFamily="34" charset="0"/>
            </a:endParaRPr>
          </a:p>
          <a:p>
            <a:pPr lvl="1" indent="0">
              <a:lnSpc>
                <a:spcPct val="120000"/>
              </a:lnSpc>
              <a:buFont typeface="Arial" panose="020B0604020202020204" pitchFamily="34" charset="0"/>
              <a:buNone/>
            </a:pPr>
            <a:r>
              <a:rPr lang="en-US" sz="2800">
                <a:latin typeface="Tahoma" panose="020B0604030504040204" pitchFamily="34" charset="0"/>
                <a:cs typeface="Tahoma" panose="020B0604030504040204" pitchFamily="34" charset="0"/>
              </a:rPr>
              <a:t> </a:t>
            </a:r>
            <a:r>
              <a:rPr lang="en-US" sz="2800" b="1">
                <a:solidFill>
                  <a:srgbClr val="FF0000"/>
                </a:solidFill>
                <a:latin typeface="Tahoma" panose="020B0604030504040204" pitchFamily="34" charset="0"/>
                <a:cs typeface="Tahoma" panose="020B0604030504040204" pitchFamily="34" charset="0"/>
              </a:rPr>
              <a:t>Sửa</a:t>
            </a:r>
            <a:r>
              <a:rPr lang="en-US" sz="2800">
                <a:latin typeface="Tahoma" panose="020B0604030504040204" pitchFamily="34" charset="0"/>
                <a:cs typeface="Tahoma" panose="020B0604030504040204" pitchFamily="34" charset="0"/>
              </a:rPr>
              <a:t> dữ liệu trong CouchDB</a:t>
            </a:r>
            <a:endParaRPr lang="en-US" sz="2800">
              <a:latin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1"/>
          <a:stretch>
            <a:fillRect/>
          </a:stretch>
        </p:blipFill>
        <p:spPr>
          <a:xfrm>
            <a:off x="2863215" y="266065"/>
            <a:ext cx="6146800" cy="6299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Slide Number Placeholder 8"/>
          <p:cNvSpPr>
            <a:spLocks noGrp="1"/>
          </p:cNvSpPr>
          <p:nvPr>
            <p:ph type="sldNum" sz="quarter" idx="12"/>
          </p:nvPr>
        </p:nvSpPr>
        <p:spPr/>
        <p:txBody>
          <a:bodyPr/>
          <a:lstStyle/>
          <a:p>
            <a:fld id="{B9A6B8D2-0275-4B3A-889F-7CD70D8983C0}" type="slidenum">
              <a:rPr lang="en-US" smtClean="0"/>
            </a:fld>
            <a:endParaRPr lang="en-US"/>
          </a:p>
        </p:txBody>
      </p:sp>
      <p:sp>
        <p:nvSpPr>
          <p:cNvPr id="10" name="Freeform 9"/>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extBox 20"/>
          <p:cNvSpPr txBox="1">
            <a:spLocks noChangeArrowheads="1"/>
          </p:cNvSpPr>
          <p:nvPr/>
        </p:nvSpPr>
        <p:spPr bwMode="auto">
          <a:xfrm>
            <a:off x="517525" y="206375"/>
            <a:ext cx="550151" cy="707886"/>
          </a:xfrm>
          <a:prstGeom prst="rect">
            <a:avLst/>
          </a:prstGeom>
          <a:solidFill>
            <a:srgbClr val="FF0000"/>
          </a:solidFill>
          <a:ln>
            <a:noFill/>
          </a:ln>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4</a:t>
            </a:r>
            <a:endParaRPr lang="en-US" sz="4000" b="1" dirty="0">
              <a:solidFill>
                <a:schemeClr val="bg1"/>
              </a:solidFill>
              <a:latin typeface="Verdana" panose="020B0604030504040204" pitchFamily="34" charset="0"/>
            </a:endParaRPr>
          </a:p>
        </p:txBody>
      </p:sp>
      <p:sp>
        <p:nvSpPr>
          <p:cNvPr id="18" name="Rectangle 17"/>
          <p:cNvSpPr/>
          <p:nvPr/>
        </p:nvSpPr>
        <p:spPr>
          <a:xfrm>
            <a:off x="1219200" y="206375"/>
            <a:ext cx="1461770" cy="708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9"/>
          <p:cNvSpPr txBox="1"/>
          <p:nvPr/>
        </p:nvSpPr>
        <p:spPr>
          <a:xfrm>
            <a:off x="1143635" y="266065"/>
            <a:ext cx="1723390" cy="553085"/>
          </a:xfrm>
          <a:prstGeom prst="rect">
            <a:avLst/>
          </a:prstGeom>
          <a:noFill/>
          <a:ln>
            <a:noFill/>
          </a:ln>
        </p:spPr>
        <p:txBody>
          <a:bodyPr wrap="squar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Demo</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 Box 19"/>
          <p:cNvSpPr txBox="1"/>
          <p:nvPr/>
        </p:nvSpPr>
        <p:spPr>
          <a:xfrm>
            <a:off x="-61595" y="1067435"/>
            <a:ext cx="8528050" cy="607695"/>
          </a:xfrm>
          <a:prstGeom prst="rect">
            <a:avLst/>
          </a:prstGeom>
          <a:noFill/>
        </p:spPr>
        <p:txBody>
          <a:bodyPr wrap="square" rtlCol="0" anchor="t">
            <a:spAutoFit/>
          </a:bodyPr>
          <a:p>
            <a:pPr marL="914400" lvl="1" indent="-457200">
              <a:lnSpc>
                <a:spcPct val="120000"/>
              </a:lnSpc>
              <a:buFont typeface="Arial" panose="020B0604020202020204" pitchFamily="34" charset="0"/>
              <a:buChar char="•"/>
            </a:pPr>
            <a:r>
              <a:rPr lang="en-US" sz="2800">
                <a:latin typeface="Tahoma" panose="020B0604030504040204" pitchFamily="34" charset="0"/>
                <a:cs typeface="Tahoma" panose="020B0604030504040204" pitchFamily="34" charset="0"/>
              </a:rPr>
              <a:t>Function </a:t>
            </a:r>
            <a:r>
              <a:rPr lang="en-US" sz="2800" b="1">
                <a:solidFill>
                  <a:srgbClr val="FF0000"/>
                </a:solidFill>
                <a:latin typeface="Tahoma" panose="020B0604030504040204" pitchFamily="34" charset="0"/>
                <a:cs typeface="Tahoma" panose="020B0604030504040204" pitchFamily="34" charset="0"/>
              </a:rPr>
              <a:t>Xóa</a:t>
            </a:r>
            <a:r>
              <a:rPr lang="en-US" sz="2800">
                <a:latin typeface="Tahoma" panose="020B0604030504040204" pitchFamily="34" charset="0"/>
                <a:cs typeface="Tahoma" panose="020B0604030504040204" pitchFamily="34" charset="0"/>
              </a:rPr>
              <a:t> dữ liệu trong CouchDB</a:t>
            </a:r>
            <a:endParaRPr lang="en-US" sz="2800">
              <a:latin typeface="Tahoma" panose="020B0604030504040204" pitchFamily="34" charset="0"/>
              <a:cs typeface="Tahoma" panose="020B0604030504040204" pitchFamily="34" charset="0"/>
            </a:endParaRPr>
          </a:p>
        </p:txBody>
      </p:sp>
      <p:pic>
        <p:nvPicPr>
          <p:cNvPr id="11" name="Picture 10"/>
          <p:cNvPicPr>
            <a:picLocks noChangeAspect="1"/>
          </p:cNvPicPr>
          <p:nvPr/>
        </p:nvPicPr>
        <p:blipFill>
          <a:blip r:embed="rId1"/>
          <a:stretch>
            <a:fillRect/>
          </a:stretch>
        </p:blipFill>
        <p:spPr>
          <a:xfrm>
            <a:off x="558800" y="2062480"/>
            <a:ext cx="8025765" cy="3829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600200"/>
          </a:xfrm>
        </p:spPr>
        <p:txBody>
          <a:bodyPr>
            <a:noAutofit/>
          </a:bodyPr>
          <a:lstStyle/>
          <a:p>
            <a:pPr marL="457200" indent="-457200">
              <a:lnSpc>
                <a:spcPct val="100000"/>
              </a:lnSpc>
              <a:buFont typeface="Wingdings" panose="05000000000000000000" charset="0"/>
              <a:buChar char=""/>
            </a:pPr>
            <a:r>
              <a:rPr lang="en-US" sz="480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en-US" sz="48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  CouchDB là gì?</a:t>
            </a:r>
            <a:r>
              <a:rPr lang="en-US" sz="48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 </a:t>
            </a:r>
            <a:endParaRPr lang="en-US" sz="48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B9A6B8D2-0275-4B3A-889F-7CD70D8983C0}" type="slidenum">
              <a:rPr lang="en-US" smtClean="0"/>
            </a:fld>
            <a:endParaRPr lang="en-US"/>
          </a:p>
        </p:txBody>
      </p:sp>
      <p:sp>
        <p:nvSpPr>
          <p:cNvPr id="16" name="Freeform 15"/>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extBox 20"/>
          <p:cNvSpPr txBox="1">
            <a:spLocks noChangeArrowheads="1"/>
          </p:cNvSpPr>
          <p:nvPr/>
        </p:nvSpPr>
        <p:spPr bwMode="auto">
          <a:xfrm>
            <a:off x="533400" y="20637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1</a:t>
            </a:r>
            <a:endParaRPr lang="en-US" sz="4000" b="1" dirty="0">
              <a:solidFill>
                <a:schemeClr val="bg1"/>
              </a:solidFill>
              <a:latin typeface="Verdana" panose="020B0604030504040204" pitchFamily="34" charset="0"/>
            </a:endParaRPr>
          </a:p>
        </p:txBody>
      </p:sp>
      <p:sp>
        <p:nvSpPr>
          <p:cNvPr id="6" name="Rectangle 5"/>
          <p:cNvSpPr/>
          <p:nvPr/>
        </p:nvSpPr>
        <p:spPr>
          <a:xfrm>
            <a:off x="1219200" y="206375"/>
            <a:ext cx="5680075" cy="708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47800" y="304800"/>
            <a:ext cx="5498465" cy="506730"/>
          </a:xfrm>
          <a:prstGeom prst="rect">
            <a:avLst/>
          </a:prstGeom>
          <a:noFill/>
        </p:spPr>
        <p:txBody>
          <a:bodyPr wrap="square" rtlCol="0">
            <a:spAutoFit/>
          </a:bodyPr>
          <a:lstStyle/>
          <a:p>
            <a:r>
              <a:rPr lang="en-US" sz="27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Giới thiệu CouchDB</a:t>
            </a:r>
            <a:endParaRPr lang="en-US" sz="27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 Box 4"/>
          <p:cNvSpPr txBox="1"/>
          <p:nvPr/>
        </p:nvSpPr>
        <p:spPr>
          <a:xfrm>
            <a:off x="327660" y="1981835"/>
            <a:ext cx="8148320" cy="3969385"/>
          </a:xfrm>
          <a:prstGeom prst="rect">
            <a:avLst/>
          </a:prstGeom>
          <a:noFill/>
        </p:spPr>
        <p:txBody>
          <a:bodyPr wrap="square" rtlCol="0">
            <a:spAutoFit/>
          </a:bodyPr>
          <a:p>
            <a:pPr marL="457200" indent="-457200" algn="just">
              <a:buFont typeface="Arial" panose="020B0604020202020204" pitchFamily="34" charset="0"/>
              <a:buChar char="•"/>
            </a:pPr>
            <a:r>
              <a:rPr lang="en-US" sz="2800">
                <a:latin typeface="Arial" panose="020B0604020202020204" pitchFamily="34" charset="0"/>
              </a:rPr>
              <a:t> CouchDB là 1 sơ sở dữ liệu dạng NoSQL mã nguồn mở được phát triển bởi nền tảng phần mềm Apache (được viết bằng ngôn ngữ lập trình Erlang,</a:t>
            </a:r>
            <a:r>
              <a:rPr lang="en-US" sz="2800">
                <a:latin typeface="Arial" panose="020B0604020202020204" pitchFamily="34" charset="0"/>
                <a:sym typeface="+mn-ea"/>
              </a:rPr>
              <a:t> hỗ trợ hầu hết các ngôn ngữ lập trình phổ biến như C#,Java,PHP,Javascript,..</a:t>
            </a:r>
            <a:r>
              <a:rPr lang="en-US" sz="2800">
                <a:latin typeface="Arial" panose="020B0604020202020204" pitchFamily="34" charset="0"/>
              </a:rPr>
              <a:t>) database được lưu trữ dữ liệu dưới dạng document/JSON.</a:t>
            </a:r>
            <a:endParaRPr lang="en-US" sz="2800">
              <a:latin typeface="Arial" panose="020B0604020202020204" pitchFamily="34" charset="0"/>
            </a:endParaRPr>
          </a:p>
          <a:p>
            <a:pPr marL="457200" indent="-457200" algn="just">
              <a:buFont typeface="Arial" panose="020B0604020202020204" pitchFamily="34" charset="0"/>
              <a:buChar char="•"/>
            </a:pPr>
            <a:r>
              <a:rPr lang="en-US" sz="2800">
                <a:latin typeface="Arial" panose="020B0604020202020204" pitchFamily="34" charset="0"/>
              </a:rPr>
              <a:t> CouchDB được thiết kế nhắm tới tính dễ sử dụng và phục vụ cho môi trường web.</a:t>
            </a:r>
            <a:endParaRPr lang="en-US" sz="2800" dirty="0">
              <a:solidFill>
                <a:schemeClr val="tx2"/>
              </a:solidFill>
              <a:latin typeface="Arial" panose="020B0604020202020204" pitchFamily="34" charset="0"/>
              <a:sym typeface="+mn-ea"/>
            </a:endParaRPr>
          </a:p>
        </p:txBody>
      </p:sp>
      <p:pic>
        <p:nvPicPr>
          <p:cNvPr id="8" name="Content Placeholder 7" descr="logo"/>
          <p:cNvPicPr>
            <a:picLocks noChangeAspect="1"/>
          </p:cNvPicPr>
          <p:nvPr>
            <p:ph idx="1"/>
          </p:nvPr>
        </p:nvPicPr>
        <p:blipFill>
          <a:blip r:embed="rId1"/>
          <a:stretch>
            <a:fillRect/>
          </a:stretch>
        </p:blipFill>
        <p:spPr>
          <a:xfrm>
            <a:off x="7428230" y="304800"/>
            <a:ext cx="1266825" cy="128079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pull dir="d"/>
      </p:transition>
    </mc:Choice>
    <mc:Fallback>
      <p:transition spd="slow">
        <p:pull dir="d"/>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9A6B8D2-0275-4B3A-889F-7CD70D8983C0}" type="slidenum">
              <a:rPr lang="en-US" smtClean="0"/>
            </a:fld>
            <a:endParaRPr lang="en-US"/>
          </a:p>
        </p:txBody>
      </p:sp>
      <p:sp>
        <p:nvSpPr>
          <p:cNvPr id="8" name="Flowchart: Process 7"/>
          <p:cNvSpPr/>
          <p:nvPr/>
        </p:nvSpPr>
        <p:spPr>
          <a:xfrm>
            <a:off x="0" y="0"/>
            <a:ext cx="9144000" cy="6858000"/>
          </a:xfrm>
          <a:prstGeom prst="flowChartProcess">
            <a:avLst/>
          </a:prstGeom>
          <a:solidFill>
            <a:srgbClr val="FC6B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009650"/>
            <a:ext cx="5181600" cy="4705350"/>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9600" y="2971800"/>
            <a:ext cx="8839200" cy="861774"/>
          </a:xfrm>
          <a:prstGeom prst="rect">
            <a:avLst/>
          </a:prstGeom>
          <a:noFill/>
        </p:spPr>
        <p:txBody>
          <a:bodyPr wrap="square" rtlCol="0">
            <a:spAutoFit/>
          </a:bodyPr>
          <a:lstStyle/>
          <a:p>
            <a:r>
              <a:rPr lang="en-US" sz="5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THANKS FOR WATCHING</a:t>
            </a:r>
            <a:endParaRPr lang="en-US" sz="5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p:nvPr/>
        </p:nvCxnSpPr>
        <p:spPr>
          <a:xfrm>
            <a:off x="1600200" y="2438400"/>
            <a:ext cx="60198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4419600"/>
            <a:ext cx="60198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Tm="1991">
        <p:split orient="vert" dir="in"/>
      </p:transition>
    </mc:Choice>
    <mc:Fallback>
      <p:transition spd="slow" advTm="1991">
        <p:split orient="vert" dir="in"/>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33400" y="20637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1</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5680075" cy="708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6"/>
          <p:cNvSpPr txBox="1"/>
          <p:nvPr/>
        </p:nvSpPr>
        <p:spPr>
          <a:xfrm>
            <a:off x="1447800" y="304800"/>
            <a:ext cx="5498465" cy="506730"/>
          </a:xfrm>
          <a:prstGeom prst="rect">
            <a:avLst/>
          </a:prstGeom>
          <a:noFill/>
        </p:spPr>
        <p:txBody>
          <a:bodyPr wrap="square" rtlCol="0">
            <a:spAutoFit/>
          </a:bodyPr>
          <a:lstStyle/>
          <a:p>
            <a:r>
              <a:rPr lang="en-US" sz="27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Giới thiệu CouchDB</a:t>
            </a:r>
            <a:endParaRPr lang="en-US" sz="27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 Box 17"/>
          <p:cNvSpPr txBox="1"/>
          <p:nvPr/>
        </p:nvSpPr>
        <p:spPr>
          <a:xfrm>
            <a:off x="-3810" y="963930"/>
            <a:ext cx="8658225" cy="1322070"/>
          </a:xfrm>
          <a:prstGeom prst="rect">
            <a:avLst/>
          </a:prstGeom>
          <a:noFill/>
        </p:spPr>
        <p:txBody>
          <a:bodyPr wrap="square" rtlCol="0">
            <a:spAutoFit/>
          </a:bodyPr>
          <a:p>
            <a:pPr marL="742950" lvl="1" indent="-285750">
              <a:buFont typeface="Wingdings" panose="05000000000000000000" charset="0"/>
              <a:buChar char=""/>
            </a:pPr>
            <a:r>
              <a:rPr lang="en-US" sz="48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 </a:t>
            </a: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Tính năng của CouchDB?</a:t>
            </a:r>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p>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2" name="Text Box 21"/>
          <p:cNvSpPr txBox="1"/>
          <p:nvPr/>
        </p:nvSpPr>
        <p:spPr>
          <a:xfrm>
            <a:off x="609600" y="1929130"/>
            <a:ext cx="7847965" cy="4431030"/>
          </a:xfrm>
          <a:prstGeom prst="rect">
            <a:avLst/>
          </a:prstGeom>
          <a:noFill/>
        </p:spPr>
        <p:txBody>
          <a:bodyPr wrap="square" rtlCol="0">
            <a:spAutoFit/>
          </a:bodyPr>
          <a:p>
            <a:pPr marL="285750" indent="-285750" algn="just">
              <a:buFont typeface="Arial" panose="020B0604020202020204" pitchFamily="34" charset="0"/>
              <a:buChar char="•"/>
            </a:pPr>
            <a:r>
              <a:rPr lang="en-US" sz="2400" b="1" u="sng">
                <a:latin typeface="Arial" panose="020B0604020202020204" pitchFamily="34" charset="0"/>
              </a:rPr>
              <a:t>Lưu dưới dạng document:</a:t>
            </a:r>
            <a:endParaRPr lang="en-US" sz="2400">
              <a:latin typeface="Arial" panose="020B0604020202020204" pitchFamily="34" charset="0"/>
            </a:endParaRPr>
          </a:p>
          <a:p>
            <a:pPr indent="0" algn="just">
              <a:buFont typeface="Arial" panose="020B0604020202020204" pitchFamily="34" charset="0"/>
              <a:buNone/>
            </a:pPr>
            <a:r>
              <a:rPr lang="en-US" sz="2400">
                <a:latin typeface="Arial" panose="020B0604020202020204" pitchFamily="34" charset="0"/>
              </a:rPr>
              <a:t>	</a:t>
            </a:r>
            <a:endParaRPr lang="en-US" sz="2400">
              <a:latin typeface="Arial" panose="020B0604020202020204" pitchFamily="34" charset="0"/>
            </a:endParaRPr>
          </a:p>
          <a:p>
            <a:pPr indent="0" algn="just">
              <a:buFont typeface="Arial" panose="020B0604020202020204" pitchFamily="34" charset="0"/>
              <a:buNone/>
            </a:pPr>
            <a:r>
              <a:rPr lang="en-US" sz="2400">
                <a:latin typeface="Arial" panose="020B0604020202020204" pitchFamily="34" charset="0"/>
              </a:rPr>
              <a:t>	CouchDB là một NoSQL database dạng document. Document là một đơn vị dữ liệu (giống như 1 object của Javascript), mỗi field có một tên riêng không trùng nhau, chứa các loại dữ liệu như chữ, số, Boolean, danh sách… Không có bất kì giới hạn nào về dung lượng text hay số field trong 1 doucment.</a:t>
            </a:r>
            <a:endParaRPr lang="en-US" sz="2400">
              <a:latin typeface="Arial" panose="020B0604020202020204" pitchFamily="34" charset="0"/>
            </a:endParaRPr>
          </a:p>
          <a:p>
            <a:pPr indent="0" algn="just">
              <a:buFont typeface="Arial" panose="020B0604020202020204" pitchFamily="34" charset="0"/>
              <a:buNone/>
            </a:pPr>
            <a:r>
              <a:rPr lang="en-US" sz="2400">
                <a:latin typeface="Arial" panose="020B0604020202020204" pitchFamily="34" charset="0"/>
              </a:rPr>
              <a:t>	CouchDB cung cấp 1 RESTFul API cho việc đọc và ghi (thêm, sửa, xoá) document.</a:t>
            </a:r>
            <a:endParaRPr lang="en-US" sz="2400">
              <a:latin typeface="Arial" panose="020B0604020202020204" pitchFamily="34" charset="0"/>
            </a:endParaRPr>
          </a:p>
          <a:p>
            <a:pPr indent="0" algn="just">
              <a:buFont typeface="Arial" panose="020B0604020202020204" pitchFamily="34" charset="0"/>
              <a:buNone/>
            </a:pPr>
            <a:r>
              <a:rPr lang="en-US" sz="2400">
                <a:latin typeface="Arial" panose="020B0604020202020204" pitchFamily="34" charset="0"/>
              </a:rPr>
              <a:t>	</a:t>
            </a:r>
            <a:endParaRPr lang="en-US"/>
          </a:p>
          <a:p>
            <a:pPr indent="0" algn="just">
              <a:buFont typeface="Arial" panose="020B0604020202020204" pitchFamily="34" charset="0"/>
              <a:buNone/>
            </a:pPr>
            <a:endParaRPr lang="en-US"/>
          </a:p>
        </p:txBody>
      </p:sp>
      <p:pic>
        <p:nvPicPr>
          <p:cNvPr id="16" name="Content Placeholder 7" descr="logo"/>
          <p:cNvPicPr>
            <a:picLocks noChangeAspect="1"/>
          </p:cNvPicPr>
          <p:nvPr>
            <p:ph sz="quarter" idx="13"/>
          </p:nvPr>
        </p:nvPicPr>
        <p:blipFill>
          <a:blip r:embed="rId1"/>
          <a:stretch>
            <a:fillRect/>
          </a:stretch>
        </p:blipFill>
        <p:spPr>
          <a:xfrm>
            <a:off x="7378065" y="328930"/>
            <a:ext cx="1308735" cy="1212850"/>
          </a:xfrm>
          <a:prstGeom prst="rect">
            <a:avLst/>
          </a:prstGeom>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p:txBody>
          <a:bodyPr/>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33400" y="20637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1</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5680075" cy="708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6"/>
          <p:cNvSpPr txBox="1"/>
          <p:nvPr/>
        </p:nvSpPr>
        <p:spPr>
          <a:xfrm>
            <a:off x="1447800" y="304800"/>
            <a:ext cx="5498465" cy="506730"/>
          </a:xfrm>
          <a:prstGeom prst="rect">
            <a:avLst/>
          </a:prstGeom>
          <a:noFill/>
        </p:spPr>
        <p:txBody>
          <a:bodyPr wrap="square" rtlCol="0">
            <a:spAutoFit/>
          </a:bodyPr>
          <a:lstStyle/>
          <a:p>
            <a:r>
              <a:rPr lang="en-US" sz="27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Giới thiệu CouchDB</a:t>
            </a:r>
            <a:endParaRPr lang="en-US" sz="27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2" name="Text Box 21"/>
          <p:cNvSpPr txBox="1"/>
          <p:nvPr/>
        </p:nvSpPr>
        <p:spPr>
          <a:xfrm>
            <a:off x="346075" y="1389380"/>
            <a:ext cx="8273415" cy="4799965"/>
          </a:xfrm>
          <a:prstGeom prst="rect">
            <a:avLst/>
          </a:prstGeom>
          <a:noFill/>
        </p:spPr>
        <p:txBody>
          <a:bodyPr wrap="square" rtlCol="0">
            <a:spAutoFit/>
          </a:bodyPr>
          <a:p>
            <a:pPr indent="0" algn="just">
              <a:buFont typeface="Arial" panose="020B0604020202020204" pitchFamily="34" charset="0"/>
              <a:buNone/>
            </a:pPr>
            <a:r>
              <a:rPr lang="en-US" sz="2400" b="1">
                <a:latin typeface="Arial" panose="020B0604020202020204" pitchFamily="34" charset="0"/>
              </a:rPr>
              <a:t>	</a:t>
            </a:r>
            <a:r>
              <a:rPr lang="en-US" sz="2400" b="1" u="sng">
                <a:latin typeface="Arial" panose="020B0604020202020204" pitchFamily="34" charset="0"/>
              </a:rPr>
              <a:t>Ví dụ 1 document:</a:t>
            </a:r>
            <a:endParaRPr lang="en-US" sz="2400" b="1" u="sng">
              <a:latin typeface="Arial" panose="020B0604020202020204" pitchFamily="34" charset="0"/>
            </a:endParaRPr>
          </a:p>
          <a:p>
            <a:pPr marL="285750" indent="-285750" algn="just">
              <a:buFont typeface="Arial" panose="020B0604020202020204" pitchFamily="34" charset="0"/>
              <a:buChar char="•"/>
            </a:pPr>
            <a:endParaRPr lang="en-US" sz="2400">
              <a:latin typeface="Arial" panose="020B0604020202020204" pitchFamily="34" charset="0"/>
            </a:endParaRPr>
          </a:p>
          <a:p>
            <a:pPr marL="800100" lvl="2" indent="0">
              <a:buNone/>
            </a:pPr>
            <a:r>
              <a:rPr lang="en-US" sz="2400">
                <a:latin typeface="Arial" panose="020B0604020202020204" pitchFamily="34" charset="0"/>
              </a:rPr>
              <a:t>	</a:t>
            </a:r>
            <a:r>
              <a:rPr sz="2400" dirty="0">
                <a:sym typeface="+mn-ea"/>
              </a:rPr>
              <a:t>{</a:t>
            </a:r>
            <a:endParaRPr sz="2400" dirty="0"/>
          </a:p>
          <a:p>
            <a:pPr marL="800100" lvl="2" indent="0">
              <a:buNone/>
            </a:pPr>
            <a:r>
              <a:rPr sz="2400" dirty="0">
                <a:sym typeface="+mn-ea"/>
              </a:rPr>
              <a:t>    </a:t>
            </a:r>
            <a:r>
              <a:rPr sz="2400" dirty="0">
                <a:solidFill>
                  <a:srgbClr val="260A9E"/>
                </a:solidFill>
                <a:sym typeface="+mn-ea"/>
              </a:rPr>
              <a:t>"_id": </a:t>
            </a:r>
            <a:r>
              <a:rPr sz="2400" dirty="0">
                <a:solidFill>
                  <a:srgbClr val="FF0000"/>
                </a:solidFill>
                <a:sym typeface="+mn-ea"/>
              </a:rPr>
              <a:t>"_id",</a:t>
            </a:r>
            <a:endParaRPr sz="2400" dirty="0">
              <a:solidFill>
                <a:srgbClr val="FF0000"/>
              </a:solidFill>
            </a:endParaRPr>
          </a:p>
          <a:p>
            <a:pPr marL="800100" lvl="2" indent="0">
              <a:buNone/>
            </a:pPr>
            <a:r>
              <a:rPr sz="2400" dirty="0">
                <a:sym typeface="+mn-ea"/>
              </a:rPr>
              <a:t>    </a:t>
            </a:r>
            <a:r>
              <a:rPr sz="2400" dirty="0">
                <a:solidFill>
                  <a:srgbClr val="260A9E"/>
                </a:solidFill>
                <a:sym typeface="+mn-ea"/>
              </a:rPr>
              <a:t>"name": </a:t>
            </a:r>
            <a:r>
              <a:rPr sz="2400" dirty="0">
                <a:solidFill>
                  <a:srgbClr val="FF0000"/>
                </a:solidFill>
                <a:sym typeface="+mn-ea"/>
              </a:rPr>
              <a:t>"name",</a:t>
            </a:r>
            <a:endParaRPr sz="2400" dirty="0">
              <a:solidFill>
                <a:srgbClr val="FF0000"/>
              </a:solidFill>
            </a:endParaRPr>
          </a:p>
          <a:p>
            <a:pPr marL="800100" lvl="2" indent="0">
              <a:buNone/>
            </a:pPr>
            <a:r>
              <a:rPr sz="2400" dirty="0">
                <a:sym typeface="+mn-ea"/>
              </a:rPr>
              <a:t>    </a:t>
            </a:r>
            <a:r>
              <a:rPr sz="2400" dirty="0">
                <a:solidFill>
                  <a:srgbClr val="260A9E"/>
                </a:solidFill>
                <a:sym typeface="+mn-ea"/>
              </a:rPr>
              <a:t>"price": </a:t>
            </a:r>
            <a:r>
              <a:rPr sz="2400" dirty="0">
                <a:solidFill>
                  <a:srgbClr val="FF0000"/>
                </a:solidFill>
                <a:sym typeface="+mn-ea"/>
              </a:rPr>
              <a:t>"price",</a:t>
            </a:r>
            <a:endParaRPr sz="2400" dirty="0">
              <a:solidFill>
                <a:srgbClr val="FF0000"/>
              </a:solidFill>
            </a:endParaRPr>
          </a:p>
          <a:p>
            <a:pPr marL="800100" lvl="2" indent="0">
              <a:buNone/>
            </a:pPr>
            <a:r>
              <a:rPr sz="2400" dirty="0">
                <a:sym typeface="+mn-ea"/>
              </a:rPr>
              <a:t>    </a:t>
            </a:r>
            <a:r>
              <a:rPr sz="2400" dirty="0">
                <a:solidFill>
                  <a:srgbClr val="260A9E"/>
                </a:solidFill>
                <a:sym typeface="+mn-ea"/>
              </a:rPr>
              <a:t>"status": </a:t>
            </a:r>
            <a:r>
              <a:rPr sz="2400" dirty="0">
                <a:solidFill>
                  <a:srgbClr val="FF0000"/>
                </a:solidFill>
                <a:sym typeface="+mn-ea"/>
              </a:rPr>
              <a:t>"status",</a:t>
            </a:r>
            <a:endParaRPr sz="2400" dirty="0">
              <a:solidFill>
                <a:srgbClr val="FF0000"/>
              </a:solidFill>
            </a:endParaRPr>
          </a:p>
          <a:p>
            <a:pPr marL="800100" lvl="2" indent="0">
              <a:buNone/>
            </a:pPr>
            <a:r>
              <a:rPr sz="2400" dirty="0">
                <a:sym typeface="+mn-ea"/>
              </a:rPr>
              <a:t>    </a:t>
            </a:r>
            <a:r>
              <a:rPr sz="2400" dirty="0">
                <a:solidFill>
                  <a:srgbClr val="260A9E"/>
                </a:solidFill>
                <a:sym typeface="+mn-ea"/>
              </a:rPr>
              <a:t>"gallery"</a:t>
            </a:r>
            <a:r>
              <a:rPr sz="2400" dirty="0">
                <a:sym typeface="+mn-ea"/>
              </a:rPr>
              <a:t>: [</a:t>
            </a:r>
            <a:endParaRPr sz="2400" dirty="0"/>
          </a:p>
          <a:p>
            <a:pPr marL="800100" lvl="2" indent="0">
              <a:buNone/>
            </a:pPr>
            <a:r>
              <a:rPr sz="2400" dirty="0">
                <a:sym typeface="+mn-ea"/>
              </a:rPr>
              <a:t>        {</a:t>
            </a:r>
            <a:r>
              <a:rPr sz="2400" dirty="0">
                <a:solidFill>
                  <a:srgbClr val="260A9E"/>
                </a:solidFill>
                <a:sym typeface="+mn-ea"/>
              </a:rPr>
              <a:t>"image_path"</a:t>
            </a:r>
            <a:r>
              <a:rPr sz="2400" dirty="0">
                <a:sym typeface="+mn-ea"/>
              </a:rPr>
              <a:t>:</a:t>
            </a:r>
            <a:r>
              <a:rPr sz="2400" dirty="0">
                <a:solidFill>
                  <a:srgbClr val="FF0000"/>
                </a:solidFill>
                <a:sym typeface="+mn-ea"/>
              </a:rPr>
              <a:t> "image_path"</a:t>
            </a:r>
            <a:r>
              <a:rPr sz="2400" dirty="0">
                <a:sym typeface="+mn-ea"/>
              </a:rPr>
              <a:t>},</a:t>
            </a:r>
            <a:endParaRPr sz="2400" dirty="0"/>
          </a:p>
          <a:p>
            <a:pPr marL="800100" lvl="2" indent="0">
              <a:buNone/>
            </a:pPr>
            <a:r>
              <a:rPr sz="2400" dirty="0">
                <a:sym typeface="+mn-ea"/>
              </a:rPr>
              <a:t>        {</a:t>
            </a:r>
            <a:r>
              <a:rPr sz="2400" dirty="0">
                <a:solidFill>
                  <a:srgbClr val="260A9E"/>
                </a:solidFill>
                <a:sym typeface="+mn-ea"/>
              </a:rPr>
              <a:t>"image_path"</a:t>
            </a:r>
            <a:r>
              <a:rPr sz="2400" dirty="0">
                <a:sym typeface="+mn-ea"/>
              </a:rPr>
              <a:t>: </a:t>
            </a:r>
            <a:r>
              <a:rPr sz="2400" dirty="0">
                <a:solidFill>
                  <a:srgbClr val="FF0000"/>
                </a:solidFill>
                <a:sym typeface="+mn-ea"/>
              </a:rPr>
              <a:t>"image_path2</a:t>
            </a:r>
            <a:r>
              <a:rPr sz="2400" dirty="0">
                <a:sym typeface="+mn-ea"/>
              </a:rPr>
              <a:t>"},</a:t>
            </a:r>
            <a:endParaRPr sz="2400" dirty="0"/>
          </a:p>
          <a:p>
            <a:pPr marL="800100" lvl="2" indent="0">
              <a:buNone/>
            </a:pPr>
            <a:r>
              <a:rPr sz="2400" dirty="0">
                <a:sym typeface="+mn-ea"/>
              </a:rPr>
              <a:t>    ]</a:t>
            </a:r>
            <a:endParaRPr sz="2400" dirty="0"/>
          </a:p>
          <a:p>
            <a:pPr marL="800100" lvl="2" indent="0">
              <a:buNone/>
            </a:pPr>
            <a:r>
              <a:rPr sz="2400" dirty="0">
                <a:sym typeface="+mn-ea"/>
              </a:rPr>
              <a:t>}</a:t>
            </a:r>
            <a:endParaRPr lang="en-US"/>
          </a:p>
          <a:p>
            <a:pPr indent="0" algn="just">
              <a:buFont typeface="Arial" panose="020B0604020202020204" pitchFamily="34" charset="0"/>
              <a:buNone/>
            </a:pPr>
            <a:endParaRPr lang="en-US"/>
          </a:p>
        </p:txBody>
      </p:sp>
      <p:pic>
        <p:nvPicPr>
          <p:cNvPr id="10" name="Picture 9" descr="dat cau hoi"/>
          <p:cNvPicPr>
            <a:picLocks noChangeAspect="1"/>
          </p:cNvPicPr>
          <p:nvPr/>
        </p:nvPicPr>
        <p:blipFill>
          <a:blip r:embed="rId1"/>
          <a:stretch>
            <a:fillRect/>
          </a:stretch>
        </p:blipFill>
        <p:spPr>
          <a:xfrm>
            <a:off x="6680200" y="4238625"/>
            <a:ext cx="1898650" cy="1898650"/>
          </a:xfrm>
          <a:prstGeom prst="rect">
            <a:avLst/>
          </a:prstGeom>
        </p:spPr>
      </p:pic>
      <p:pic>
        <p:nvPicPr>
          <p:cNvPr id="16" name="Content Placeholder 7" descr="logo"/>
          <p:cNvPicPr>
            <a:picLocks noChangeAspect="1"/>
          </p:cNvPicPr>
          <p:nvPr>
            <p:ph sz="quarter" idx="13"/>
          </p:nvPr>
        </p:nvPicPr>
        <p:blipFill>
          <a:blip r:embed="rId2"/>
          <a:stretch>
            <a:fillRect/>
          </a:stretch>
        </p:blipFill>
        <p:spPr>
          <a:xfrm>
            <a:off x="7378065" y="328930"/>
            <a:ext cx="1308735" cy="1212850"/>
          </a:xfrm>
          <a:prstGeom prst="rect">
            <a:avLst/>
          </a:prstGeom>
        </p:spPr>
      </p:pic>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33400" y="20637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1</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5680075" cy="708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6"/>
          <p:cNvSpPr txBox="1"/>
          <p:nvPr/>
        </p:nvSpPr>
        <p:spPr>
          <a:xfrm>
            <a:off x="1447800" y="304800"/>
            <a:ext cx="5498465" cy="506730"/>
          </a:xfrm>
          <a:prstGeom prst="rect">
            <a:avLst/>
          </a:prstGeom>
          <a:noFill/>
        </p:spPr>
        <p:txBody>
          <a:bodyPr wrap="square" rtlCol="0">
            <a:spAutoFit/>
          </a:bodyPr>
          <a:lstStyle/>
          <a:p>
            <a:r>
              <a:rPr lang="en-US" sz="27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Giới thiệu CouchDB</a:t>
            </a:r>
            <a:endParaRPr lang="en-US" sz="27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 Box 17"/>
          <p:cNvSpPr txBox="1"/>
          <p:nvPr/>
        </p:nvSpPr>
        <p:spPr>
          <a:xfrm>
            <a:off x="148590" y="811530"/>
            <a:ext cx="8658225" cy="1322070"/>
          </a:xfrm>
          <a:prstGeom prst="rect">
            <a:avLst/>
          </a:prstGeom>
          <a:noFill/>
        </p:spPr>
        <p:txBody>
          <a:bodyPr wrap="square" rtlCol="0">
            <a:spAutoFit/>
          </a:bodyPr>
          <a:p>
            <a:pPr marL="742950" lvl="1" indent="-285750">
              <a:buFont typeface="Wingdings" panose="05000000000000000000" charset="0"/>
              <a:buChar char=""/>
            </a:pPr>
            <a:r>
              <a:rPr lang="en-US" sz="48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 </a:t>
            </a: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Tính năng của CouchDB?</a:t>
            </a:r>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p>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2" name="Text Box 21"/>
          <p:cNvSpPr txBox="1"/>
          <p:nvPr/>
        </p:nvSpPr>
        <p:spPr>
          <a:xfrm>
            <a:off x="435610" y="1730375"/>
            <a:ext cx="8273415" cy="4338320"/>
          </a:xfrm>
          <a:prstGeom prst="rect">
            <a:avLst/>
          </a:prstGeom>
          <a:noFill/>
        </p:spPr>
        <p:txBody>
          <a:bodyPr wrap="square" rtlCol="0">
            <a:spAutoFit/>
          </a:bodyPr>
          <a:p>
            <a:pPr marL="285750" indent="-285750" algn="just">
              <a:buFont typeface="Arial" panose="020B0604020202020204" pitchFamily="34" charset="0"/>
              <a:buChar char="•"/>
            </a:pPr>
            <a:r>
              <a:rPr lang="en-US" sz="2400" b="1" u="sng">
                <a:latin typeface="Arial" panose="020B0604020202020204" pitchFamily="34" charset="0"/>
              </a:rPr>
              <a:t>Các thuộc tính ACID:</a:t>
            </a:r>
            <a:endParaRPr lang="en-US" sz="2400">
              <a:latin typeface="Arial" panose="020B0604020202020204" pitchFamily="34" charset="0"/>
            </a:endParaRPr>
          </a:p>
          <a:p>
            <a:pPr indent="0" algn="just">
              <a:buFont typeface="Arial" panose="020B0604020202020204" pitchFamily="34" charset="0"/>
              <a:buNone/>
            </a:pPr>
            <a:r>
              <a:rPr lang="en-US" sz="2400">
                <a:latin typeface="Arial" panose="020B0604020202020204" pitchFamily="34" charset="0"/>
              </a:rPr>
              <a:t>	</a:t>
            </a:r>
            <a:r>
              <a:rPr lang="en-US" sz="2800">
                <a:latin typeface="Arial" panose="020B0604020202020204" pitchFamily="34" charset="0"/>
              </a:rPr>
              <a:t>Khi dữ liệu được ghi xuống ổ cứng thì nó sẽ không bị ghi đè. Bất kì thay đổi nào (thêm, sửa, xoá) đều theo chuẩn Atomic, có nghĩa là dữ liệu sẽ được lưu lại toàn diện hoặc không được lưu lại. Database không bao giờ thêm hay sửa một phần dữ liệu.</a:t>
            </a:r>
            <a:endParaRPr lang="en-US" sz="2800">
              <a:latin typeface="Arial" panose="020B0604020202020204" pitchFamily="34" charset="0"/>
            </a:endParaRPr>
          </a:p>
          <a:p>
            <a:pPr indent="0" algn="just">
              <a:buFont typeface="Arial" panose="020B0604020202020204" pitchFamily="34" charset="0"/>
              <a:buNone/>
            </a:pPr>
            <a:r>
              <a:rPr lang="en-US" sz="2800">
                <a:latin typeface="Arial" panose="020B0604020202020204" pitchFamily="34" charset="0"/>
              </a:rPr>
              <a:t>	Hầu hết các cập nhật đều được serialized để đảm bảo tất cả người dùng có thể đọc document mà không bị chờ đợi hoặc gián đoạn.</a:t>
            </a:r>
            <a:endParaRPr lang="en-US" sz="2800">
              <a:latin typeface="Arial" panose="020B0604020202020204" pitchFamily="34" charset="0"/>
            </a:endParaRPr>
          </a:p>
        </p:txBody>
      </p:sp>
      <p:pic>
        <p:nvPicPr>
          <p:cNvPr id="11" name="Content Placeholder 7" descr="logo"/>
          <p:cNvPicPr>
            <a:picLocks noChangeAspect="1"/>
          </p:cNvPicPr>
          <p:nvPr>
            <p:ph sz="quarter" idx="13"/>
          </p:nvPr>
        </p:nvPicPr>
        <p:blipFill>
          <a:blip r:embed="rId1"/>
          <a:stretch>
            <a:fillRect/>
          </a:stretch>
        </p:blipFill>
        <p:spPr>
          <a:xfrm>
            <a:off x="7378065" y="328930"/>
            <a:ext cx="1308735" cy="1212850"/>
          </a:xfrm>
          <a:prstGeom prst="rect">
            <a:avLst/>
          </a:prstGeom>
        </p:spPr>
      </p:pic>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33400" y="20637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1</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5680075" cy="708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6"/>
          <p:cNvSpPr txBox="1"/>
          <p:nvPr/>
        </p:nvSpPr>
        <p:spPr>
          <a:xfrm>
            <a:off x="1447800" y="304800"/>
            <a:ext cx="5498465" cy="506730"/>
          </a:xfrm>
          <a:prstGeom prst="rect">
            <a:avLst/>
          </a:prstGeom>
          <a:noFill/>
        </p:spPr>
        <p:txBody>
          <a:bodyPr wrap="square" rtlCol="0">
            <a:spAutoFit/>
          </a:bodyPr>
          <a:lstStyle/>
          <a:p>
            <a:r>
              <a:rPr lang="en-US" sz="27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Giới thiệu CouchDB</a:t>
            </a:r>
            <a:endParaRPr lang="en-US" sz="27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 Box 17"/>
          <p:cNvSpPr txBox="1"/>
          <p:nvPr/>
        </p:nvSpPr>
        <p:spPr>
          <a:xfrm>
            <a:off x="148590" y="963930"/>
            <a:ext cx="8658225" cy="1322070"/>
          </a:xfrm>
          <a:prstGeom prst="rect">
            <a:avLst/>
          </a:prstGeom>
          <a:noFill/>
        </p:spPr>
        <p:txBody>
          <a:bodyPr wrap="square" rtlCol="0">
            <a:spAutoFit/>
          </a:bodyPr>
          <a:p>
            <a:pPr marL="742950" lvl="1" indent="-285750">
              <a:buFont typeface="Wingdings" panose="05000000000000000000" charset="0"/>
              <a:buChar char=""/>
            </a:pPr>
            <a:r>
              <a:rPr lang="en-US" sz="48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 </a:t>
            </a: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Tính năng của CouchDB?</a:t>
            </a:r>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p>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2" name="Text Box 21"/>
          <p:cNvSpPr txBox="1"/>
          <p:nvPr/>
        </p:nvSpPr>
        <p:spPr>
          <a:xfrm>
            <a:off x="608965" y="1783715"/>
            <a:ext cx="8176260" cy="4769485"/>
          </a:xfrm>
          <a:prstGeom prst="rect">
            <a:avLst/>
          </a:prstGeom>
          <a:noFill/>
        </p:spPr>
        <p:txBody>
          <a:bodyPr wrap="square" rtlCol="0">
            <a:spAutoFit/>
          </a:bodyPr>
          <a:p>
            <a:pPr marL="285750" indent="-285750" algn="l">
              <a:buFont typeface="Arial" panose="020B0604020202020204" pitchFamily="34" charset="0"/>
              <a:buChar char="•"/>
            </a:pPr>
            <a:r>
              <a:rPr lang="en-US" sz="2400" b="1" u="sng">
                <a:latin typeface="Arial" panose="020B0604020202020204" pitchFamily="34" charset="0"/>
              </a:rPr>
              <a:t>Khả năng nén (Compaction):</a:t>
            </a:r>
            <a:endParaRPr lang="en-US" sz="2400">
              <a:latin typeface="Arial" panose="020B0604020202020204" pitchFamily="34" charset="0"/>
            </a:endParaRPr>
          </a:p>
          <a:p>
            <a:pPr indent="0" algn="just">
              <a:buFont typeface="Arial" panose="020B0604020202020204" pitchFamily="34" charset="0"/>
              <a:buNone/>
            </a:pPr>
            <a:r>
              <a:rPr lang="en-US" sz="2400">
                <a:latin typeface="Arial" panose="020B0604020202020204" pitchFamily="34" charset="0"/>
              </a:rPr>
              <a:t>	</a:t>
            </a:r>
            <a:r>
              <a:rPr lang="en-US" sz="2800">
                <a:latin typeface="Arial" panose="020B0604020202020204" pitchFamily="34" charset="0"/>
              </a:rPr>
              <a:t>Nén là 1 hành động giúp giải phóng dung lượng ổ cứng được sử dụng bằng cách xoá đi các dữ liệu không còn được sử dụng. Khi tiến hành nén dữ liệu ở 1 file thì 1 file mới với định dạng .compaction sẽ được tạo ra và dữ liệu sẽ được sao chép vào file mới này. Khi quá trình copy hoàn thành thì file cũ sẽ được xoá bỏ. Database vẫn online trong quá trình nén và các thao tác thay đổi / đọc dữ liệu vẫn diễn ra bình thường.</a:t>
            </a:r>
            <a:endParaRPr lang="en-US" sz="2800">
              <a:latin typeface="Arial" panose="020B0604020202020204" pitchFamily="34" charset="0"/>
            </a:endParaRPr>
          </a:p>
        </p:txBody>
      </p:sp>
      <p:pic>
        <p:nvPicPr>
          <p:cNvPr id="16" name="Content Placeholder 7" descr="logo"/>
          <p:cNvPicPr>
            <a:picLocks noChangeAspect="1"/>
          </p:cNvPicPr>
          <p:nvPr>
            <p:ph sz="quarter" idx="13"/>
          </p:nvPr>
        </p:nvPicPr>
        <p:blipFill>
          <a:blip r:embed="rId1"/>
          <a:stretch>
            <a:fillRect/>
          </a:stretch>
        </p:blipFill>
        <p:spPr>
          <a:xfrm>
            <a:off x="7378065" y="328930"/>
            <a:ext cx="1308735" cy="1212850"/>
          </a:xfrm>
          <a:prstGeom prst="rect">
            <a:avLst/>
          </a:prstGeom>
        </p:spPr>
      </p:pic>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B9A6B8D2-0275-4B3A-889F-7CD70D8983C0}" type="slidenum">
              <a:rPr lang="en-US" smtClean="0"/>
            </a:fld>
            <a:endParaRPr lang="en-US"/>
          </a:p>
        </p:txBody>
      </p:sp>
      <p:sp>
        <p:nvSpPr>
          <p:cNvPr id="12" name="Freeform 11"/>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20"/>
          <p:cNvSpPr txBox="1">
            <a:spLocks noChangeArrowheads="1"/>
          </p:cNvSpPr>
          <p:nvPr/>
        </p:nvSpPr>
        <p:spPr bwMode="auto">
          <a:xfrm>
            <a:off x="533400" y="20637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a:solidFill>
                  <a:schemeClr val="bg1"/>
                </a:solidFill>
                <a:latin typeface="Verdana" panose="020B0604030504040204" pitchFamily="34" charset="0"/>
              </a:rPr>
              <a:t>1</a:t>
            </a:r>
            <a:endParaRPr lang="en-US" sz="4000" b="1" dirty="0">
              <a:solidFill>
                <a:schemeClr val="bg1"/>
              </a:solidFill>
              <a:latin typeface="Verdana" panose="020B0604030504040204" pitchFamily="34" charset="0"/>
            </a:endParaRPr>
          </a:p>
        </p:txBody>
      </p:sp>
      <p:sp>
        <p:nvSpPr>
          <p:cNvPr id="14" name="Rectangle 13"/>
          <p:cNvSpPr/>
          <p:nvPr/>
        </p:nvSpPr>
        <p:spPr>
          <a:xfrm>
            <a:off x="1219200" y="206375"/>
            <a:ext cx="5680075" cy="708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6"/>
          <p:cNvSpPr txBox="1"/>
          <p:nvPr/>
        </p:nvSpPr>
        <p:spPr>
          <a:xfrm>
            <a:off x="1447800" y="304800"/>
            <a:ext cx="5498465" cy="506730"/>
          </a:xfrm>
          <a:prstGeom prst="rect">
            <a:avLst/>
          </a:prstGeom>
          <a:noFill/>
        </p:spPr>
        <p:txBody>
          <a:bodyPr wrap="square" rtlCol="0">
            <a:spAutoFit/>
          </a:bodyPr>
          <a:lstStyle/>
          <a:p>
            <a:r>
              <a:rPr lang="en-US" sz="27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Giới thiệu CouchDB</a:t>
            </a:r>
            <a:endParaRPr lang="en-US" sz="27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 Box 17"/>
          <p:cNvSpPr txBox="1"/>
          <p:nvPr/>
        </p:nvSpPr>
        <p:spPr>
          <a:xfrm>
            <a:off x="148590" y="963930"/>
            <a:ext cx="8658225" cy="1322070"/>
          </a:xfrm>
          <a:prstGeom prst="rect">
            <a:avLst/>
          </a:prstGeom>
          <a:noFill/>
        </p:spPr>
        <p:txBody>
          <a:bodyPr wrap="square" rtlCol="0">
            <a:spAutoFit/>
          </a:bodyPr>
          <a:p>
            <a:pPr marL="742950" lvl="1" indent="-285750">
              <a:buFont typeface="Wingdings" panose="05000000000000000000" charset="0"/>
              <a:buChar char=""/>
            </a:pPr>
            <a:r>
              <a:rPr lang="en-US" sz="48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 </a:t>
            </a: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Tính năng của CouchDB?</a:t>
            </a:r>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p>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2" name="Text Box 21"/>
          <p:cNvSpPr txBox="1"/>
          <p:nvPr/>
        </p:nvSpPr>
        <p:spPr>
          <a:xfrm>
            <a:off x="511810" y="1654175"/>
            <a:ext cx="8107045" cy="470789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400" b="1" u="sng">
                <a:latin typeface="Arial" panose="020B0604020202020204" pitchFamily="34" charset="0"/>
              </a:rPr>
              <a:t>Views:</a:t>
            </a:r>
            <a:endParaRPr lang="en-US" sz="2400">
              <a:latin typeface="Arial" panose="020B0604020202020204" pitchFamily="34" charset="0"/>
            </a:endParaRPr>
          </a:p>
          <a:p>
            <a:pPr indent="0" algn="just">
              <a:buFont typeface="Arial" panose="020B0604020202020204" pitchFamily="34" charset="0"/>
              <a:buNone/>
            </a:pPr>
            <a:r>
              <a:rPr lang="en-US" sz="2400">
                <a:latin typeface="Arial" panose="020B0604020202020204" pitchFamily="34" charset="0"/>
              </a:rPr>
              <a:t>	Dữ liệu trong CouchDB được lưu trữ trong các document. Bạn có thể tưởng tượng như </a:t>
            </a:r>
            <a:r>
              <a:rPr lang="en-US" sz="2400">
                <a:solidFill>
                  <a:srgbClr val="0070C0"/>
                </a:solidFill>
                <a:latin typeface="Arial" panose="020B0604020202020204" pitchFamily="34" charset="0"/>
              </a:rPr>
              <a:t>1 database là 1 table và 1 document (chứa fields và attachments) là 1 row</a:t>
            </a:r>
            <a:r>
              <a:rPr lang="en-US" sz="2400">
                <a:latin typeface="Arial" panose="020B0604020202020204" pitchFamily="34" charset="0"/>
              </a:rPr>
              <a:t>. Khi chúng ta muốn trình bày dữ liệu bằng nhiều góc nhìn khác nhau thì chúng ta cần 1 phương pháp để filter, tổ chức để hiển thị kết quả cuối cùng.</a:t>
            </a:r>
            <a:endParaRPr lang="en-US" sz="2400">
              <a:latin typeface="Arial" panose="020B0604020202020204" pitchFamily="34" charset="0"/>
            </a:endParaRPr>
          </a:p>
          <a:p>
            <a:pPr indent="0" algn="just">
              <a:buFont typeface="Arial" panose="020B0604020202020204" pitchFamily="34" charset="0"/>
              <a:buNone/>
            </a:pPr>
            <a:r>
              <a:rPr lang="en-US" sz="2400">
                <a:latin typeface="Arial" panose="020B0604020202020204" pitchFamily="34" charset="0"/>
              </a:rPr>
              <a:t>	CouchDB sử dụng mô hình View. View là 1 phương pháp tổng hợp dữ liệu trong các document ở 1 database. Các View được build động và không ảnh hưởng đến dữ liệu đã ghi của các document nên chúng ta có thể có bao nhiêu View tuỳ ý tuỳ vào nhu cầu trình bày dữ liệu.</a:t>
            </a:r>
            <a:endParaRPr lang="en-US" sz="2400">
              <a:latin typeface="Arial" panose="020B0604020202020204" pitchFamily="34" charset="0"/>
            </a:endParaRPr>
          </a:p>
        </p:txBody>
      </p:sp>
      <p:pic>
        <p:nvPicPr>
          <p:cNvPr id="16" name="Content Placeholder 7" descr="logo"/>
          <p:cNvPicPr>
            <a:picLocks noChangeAspect="1"/>
          </p:cNvPicPr>
          <p:nvPr>
            <p:ph sz="quarter" idx="13"/>
          </p:nvPr>
        </p:nvPicPr>
        <p:blipFill>
          <a:blip r:embed="rId1"/>
          <a:stretch>
            <a:fillRect/>
          </a:stretch>
        </p:blipFill>
        <p:spPr>
          <a:xfrm>
            <a:off x="7378065" y="328930"/>
            <a:ext cx="1308735" cy="1212850"/>
          </a:xfrm>
          <a:prstGeom prst="rect">
            <a:avLst/>
          </a:prstGeom>
        </p:spPr>
      </p:pic>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A6B8D2-0275-4B3A-889F-7CD70D8983C0}" type="slidenum">
              <a:rPr lang="en-US" smtClean="0"/>
            </a:fld>
            <a:endParaRPr lang="en-US"/>
          </a:p>
        </p:txBody>
      </p:sp>
      <p:sp>
        <p:nvSpPr>
          <p:cNvPr id="8" name="Freeform 7"/>
          <p:cNvSpPr/>
          <p:nvPr/>
        </p:nvSpPr>
        <p:spPr>
          <a:xfrm>
            <a:off x="174625" y="206374"/>
            <a:ext cx="1044575" cy="708026"/>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20"/>
          <p:cNvSpPr txBox="1">
            <a:spLocks noChangeArrowheads="1"/>
          </p:cNvSpPr>
          <p:nvPr/>
        </p:nvSpPr>
        <p:spPr bwMode="auto">
          <a:xfrm>
            <a:off x="517525" y="206375"/>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4000" b="1" dirty="0" smtClean="0">
                <a:solidFill>
                  <a:srgbClr val="FFFF00"/>
                </a:solidFill>
                <a:latin typeface="Verdana" panose="020B0604030504040204" pitchFamily="34" charset="0"/>
              </a:rPr>
              <a:t>2</a:t>
            </a:r>
            <a:endParaRPr lang="en-US" sz="4000" b="1" dirty="0">
              <a:solidFill>
                <a:srgbClr val="FFFF00"/>
              </a:solidFill>
              <a:latin typeface="Verdana" panose="020B0604030504040204" pitchFamily="34" charset="0"/>
            </a:endParaRPr>
          </a:p>
        </p:txBody>
      </p:sp>
      <p:sp>
        <p:nvSpPr>
          <p:cNvPr id="10" name="Rectangle 9"/>
          <p:cNvSpPr/>
          <p:nvPr/>
        </p:nvSpPr>
        <p:spPr>
          <a:xfrm>
            <a:off x="1219200" y="206375"/>
            <a:ext cx="5202555" cy="7080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5400" y="330200"/>
            <a:ext cx="5232400" cy="506730"/>
          </a:xfrm>
          <a:prstGeom prst="rect">
            <a:avLst/>
          </a:prstGeom>
          <a:noFill/>
        </p:spPr>
        <p:txBody>
          <a:bodyPr wrap="square" rtlCol="0">
            <a:spAutoFit/>
          </a:bodyPr>
          <a:lstStyle/>
          <a:p>
            <a:r>
              <a:rPr lang="en-US" sz="2700" b="1" dirty="0">
                <a:solidFill>
                  <a:srgbClr val="FFFF00"/>
                </a:solidFill>
                <a:latin typeface="Tahoma" panose="020B0604030504040204" pitchFamily="34" charset="0"/>
                <a:ea typeface="Tahoma" panose="020B0604030504040204" pitchFamily="34" charset="0"/>
                <a:cs typeface="Tahoma" panose="020B0604030504040204" pitchFamily="34" charset="0"/>
              </a:rPr>
              <a:t>Ưu và Nhược Điểm CouchDB</a:t>
            </a:r>
            <a:endParaRPr lang="en-US" sz="2700" b="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 Box 1"/>
          <p:cNvSpPr txBox="1"/>
          <p:nvPr/>
        </p:nvSpPr>
        <p:spPr>
          <a:xfrm>
            <a:off x="174625" y="1452880"/>
            <a:ext cx="3982085" cy="521970"/>
          </a:xfrm>
          <a:prstGeom prst="rect">
            <a:avLst/>
          </a:prstGeom>
          <a:noFill/>
        </p:spPr>
        <p:txBody>
          <a:bodyPr wrap="square" rtlCol="0">
            <a:spAutoFit/>
          </a:bodyPr>
          <a:p>
            <a:pPr algn="just"/>
            <a:r>
              <a:rPr lang="en-US" sz="2400">
                <a:latin typeface="Arial" panose="020B0604020202020204" pitchFamily="34" charset="0"/>
              </a:rPr>
              <a:t> </a:t>
            </a:r>
            <a:r>
              <a:rPr lang="en-US" sz="2800">
                <a:latin typeface="Arial" panose="020B0604020202020204" pitchFamily="34" charset="0"/>
              </a:rPr>
              <a:t>   </a:t>
            </a:r>
            <a:endParaRPr lang="en-US" sz="2800">
              <a:latin typeface="Arial" panose="020B0604020202020204" pitchFamily="34" charset="0"/>
            </a:endParaRPr>
          </a:p>
        </p:txBody>
      </p:sp>
      <p:sp>
        <p:nvSpPr>
          <p:cNvPr id="18" name="Text Box 17"/>
          <p:cNvSpPr txBox="1"/>
          <p:nvPr/>
        </p:nvSpPr>
        <p:spPr>
          <a:xfrm>
            <a:off x="-55880" y="1143000"/>
            <a:ext cx="8658225" cy="583565"/>
          </a:xfrm>
          <a:prstGeom prst="rect">
            <a:avLst/>
          </a:prstGeom>
          <a:noFill/>
        </p:spPr>
        <p:txBody>
          <a:bodyPr wrap="square" rtlCol="0">
            <a:spAutoFit/>
          </a:bodyPr>
          <a:p>
            <a:pPr marL="742950" lvl="1" indent="-285750">
              <a:buFont typeface="Wingdings" panose="05000000000000000000" charset="0"/>
              <a:buChar char=""/>
            </a:pPr>
            <a:r>
              <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sym typeface="+mn-ea"/>
              </a:rPr>
              <a:t> Ưu điểm</a:t>
            </a:r>
            <a:endParaRPr lang="en-US" sz="320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p:nvPr>
            <p:ph idx="1"/>
          </p:nvPr>
        </p:nvSpPr>
        <p:spPr>
          <a:xfrm>
            <a:off x="533400" y="1981200"/>
            <a:ext cx="8229600" cy="4525963"/>
          </a:xfrm>
        </p:spPr>
        <p:txBody>
          <a:bodyPr>
            <a:normAutofit fontScale="90000"/>
          </a:bodyPr>
          <a:p>
            <a:pPr marL="0" algn="just"/>
            <a:r>
              <a:rPr lang="en-US" sz="2800">
                <a:solidFill>
                  <a:schemeClr val="tx1"/>
                </a:solidFill>
                <a:latin typeface="Arial" panose="020B0604020202020204" pitchFamily="34" charset="0"/>
              </a:rPr>
              <a:t> Các điểm thu hút chính của CouchDB là nó sẽ </a:t>
            </a:r>
            <a:r>
              <a:rPr lang="en-US" sz="2800">
                <a:solidFill>
                  <a:srgbClr val="0070C0"/>
                </a:solidFill>
                <a:latin typeface="Arial" panose="020B0604020202020204" pitchFamily="34" charset="0"/>
              </a:rPr>
              <a:t>tiếp tục vận hành thậm chí kết nối mạng chập chờn</a:t>
            </a:r>
            <a:r>
              <a:rPr lang="en-US" sz="2800">
                <a:solidFill>
                  <a:schemeClr val="tx1"/>
                </a:solidFill>
                <a:latin typeface="Arial" panose="020B0604020202020204" pitchFamily="34" charset="0"/>
              </a:rPr>
              <a:t>. Do tính chất này, CouchDB thích hợp lưu trữ dữ liệu cục bộ.</a:t>
            </a:r>
            <a:endParaRPr lang="en-US" sz="2800">
              <a:solidFill>
                <a:schemeClr val="tx1"/>
              </a:solidFill>
              <a:latin typeface="Arial" panose="020B0604020202020204" pitchFamily="34" charset="0"/>
            </a:endParaRPr>
          </a:p>
          <a:p>
            <a:pPr marL="0" algn="just"/>
            <a:r>
              <a:rPr lang="en-US" sz="2800">
                <a:solidFill>
                  <a:schemeClr val="tx1"/>
                </a:solidFill>
                <a:latin typeface="Arial" panose="020B0604020202020204" pitchFamily="34" charset="0"/>
              </a:rPr>
              <a:t>Là sự lựa chọn tốt khi người dùng tạo các </a:t>
            </a:r>
            <a:r>
              <a:rPr lang="en-US" sz="2800">
                <a:solidFill>
                  <a:srgbClr val="0070C0"/>
                </a:solidFill>
                <a:latin typeface="Arial" panose="020B0604020202020204" pitchFamily="34" charset="0"/>
              </a:rPr>
              <a:t>báo cáo động từ các yếu tố thay đổi rất thường xuyên</a:t>
            </a:r>
            <a:r>
              <a:rPr lang="en-US" sz="2800">
                <a:solidFill>
                  <a:schemeClr val="tx1"/>
                </a:solidFill>
                <a:latin typeface="Arial" panose="020B0604020202020204" pitchFamily="34" charset="0"/>
              </a:rPr>
              <a:t>. Một ví dụ tốt khi dùng document là phân tích theo thời gian thực trong mạng xã hội hoặc hệ thống quản lý nội dung.</a:t>
            </a:r>
            <a:endParaRPr lang="en-US" sz="2800">
              <a:solidFill>
                <a:schemeClr val="tx1"/>
              </a:solidFill>
              <a:latin typeface="Arial" panose="020B0604020202020204" pitchFamily="34" charset="0"/>
              <a:sym typeface="+mn-ea"/>
            </a:endParaRPr>
          </a:p>
          <a:p>
            <a:pPr marL="0" algn="just"/>
            <a:r>
              <a:rPr lang="en-US" sz="2800">
                <a:solidFill>
                  <a:schemeClr val="tx1"/>
                </a:solidFill>
                <a:latin typeface="Arial" panose="020B0604020202020204" pitchFamily="34" charset="0"/>
              </a:rPr>
              <a:t>CouchDB </a:t>
            </a:r>
            <a:r>
              <a:rPr lang="en-US" sz="2800">
                <a:solidFill>
                  <a:srgbClr val="0070C0"/>
                </a:solidFill>
                <a:latin typeface="Arial" panose="020B0604020202020204" pitchFamily="34" charset="0"/>
              </a:rPr>
              <a:t>có API dạng RESTFul</a:t>
            </a:r>
            <a:r>
              <a:rPr lang="en-US" sz="2800">
                <a:solidFill>
                  <a:schemeClr val="tx1"/>
                </a:solidFill>
                <a:latin typeface="Arial" panose="020B0604020202020204" pitchFamily="34" charset="0"/>
              </a:rPr>
              <a:t> giúp cho việc giao tiếp với cơ sở dữ liệu được đơn giản (Các RESTFul API rất trực quan và dễ thao tác).</a:t>
            </a:r>
            <a:endParaRPr lang="en-US"/>
          </a:p>
          <a:p>
            <a:pPr marL="0" algn="just"/>
            <a:endParaRPr lang="en-US"/>
          </a:p>
        </p:txBody>
      </p:sp>
      <p:pic>
        <p:nvPicPr>
          <p:cNvPr id="7" name="Picture 6" descr="thumbs-up-smiley-md"/>
          <p:cNvPicPr>
            <a:picLocks noChangeAspect="1"/>
          </p:cNvPicPr>
          <p:nvPr/>
        </p:nvPicPr>
        <p:blipFill>
          <a:blip r:embed="rId1"/>
          <a:stretch>
            <a:fillRect/>
          </a:stretch>
        </p:blipFill>
        <p:spPr>
          <a:xfrm>
            <a:off x="6871970" y="126365"/>
            <a:ext cx="1807210" cy="1826895"/>
          </a:xfrm>
          <a:prstGeom prst="rect">
            <a:avLst/>
          </a:prstGeom>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2"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tags/tag1.xml><?xml version="1.0" encoding="utf-8"?>
<p:tagLst xmlns:p="http://schemas.openxmlformats.org/presentationml/2006/main">
  <p:tag name="TIMING" val="|5.2|0.9|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5958</Words>
  <Application>WPS Presentation</Application>
  <PresentationFormat>On-screen Show (4:3)</PresentationFormat>
  <Paragraphs>362</Paragraphs>
  <Slides>30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5" baseType="lpstr">
      <vt:lpstr>Arial</vt:lpstr>
      <vt:lpstr>SimSun</vt:lpstr>
      <vt:lpstr>Wingdings</vt:lpstr>
      <vt:lpstr>Century Gothic</vt:lpstr>
      <vt:lpstr>Courier New</vt:lpstr>
      <vt:lpstr>Tahoma</vt:lpstr>
      <vt:lpstr>Palatino Linotype</vt:lpstr>
      <vt:lpstr>Verdana</vt:lpstr>
      <vt:lpstr>Wingdings</vt:lpstr>
      <vt:lpstr>Microsoft YaHei</vt:lpstr>
      <vt:lpstr>Arial Unicode MS</vt:lpstr>
      <vt:lpstr>Calibri</vt:lpstr>
      <vt:lpstr>Executive</vt:lpstr>
      <vt:lpstr>Paint.Picture</vt:lpstr>
      <vt:lpstr>Paint.Picture</vt:lpstr>
      <vt:lpstr>NoSQL - CouchDB</vt:lpstr>
      <vt:lpstr>PowerPoint 演示文稿</vt:lpstr>
      <vt:lpstr>    CouchDB là gì?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 [báo cáo thường niên]</dc:title>
  <dc:creator>ZzLuckyzZ</dc:creator>
  <cp:lastModifiedBy>DELL</cp:lastModifiedBy>
  <cp:revision>75</cp:revision>
  <dcterms:created xsi:type="dcterms:W3CDTF">2012-03-26T08:00:00Z</dcterms:created>
  <dcterms:modified xsi:type="dcterms:W3CDTF">2018-11-27T12:56:03Z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