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3016-4085-4249-BF7A-252B226C70C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D550-0912-4A2C-B722-9871D68C6DD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79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3016-4085-4249-BF7A-252B226C70C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D550-0912-4A2C-B722-9871D68C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6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3016-4085-4249-BF7A-252B226C70C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D550-0912-4A2C-B722-9871D68C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6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3016-4085-4249-BF7A-252B226C70C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D550-0912-4A2C-B722-9871D68C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9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3016-4085-4249-BF7A-252B226C70C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D550-0912-4A2C-B722-9871D68C6DD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44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3016-4085-4249-BF7A-252B226C70C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D550-0912-4A2C-B722-9871D68C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15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3016-4085-4249-BF7A-252B226C70C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D550-0912-4A2C-B722-9871D68C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8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3016-4085-4249-BF7A-252B226C70C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D550-0912-4A2C-B722-9871D68C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7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3016-4085-4249-BF7A-252B226C70C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D550-0912-4A2C-B722-9871D68C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4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723016-4085-4249-BF7A-252B226C70C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74D550-0912-4A2C-B722-9871D68C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515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3016-4085-4249-BF7A-252B226C70C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D550-0912-4A2C-B722-9871D68C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3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723016-4085-4249-BF7A-252B226C70C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74D550-0912-4A2C-B722-9871D68C6DD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15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introduction-to-firebase-218a23186cd7" TargetMode="External"/><Relationship Id="rId2" Type="http://schemas.openxmlformats.org/officeDocument/2006/relationships/hyperlink" Target="https://firebase.google.com/do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gular/angularfire2" TargetMode="External"/><Relationship Id="rId4" Type="http://schemas.openxmlformats.org/officeDocument/2006/relationships/hyperlink" Target="https://www.youtube.com/watch?v=5qoU1EirSmo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11300"/>
            <a:ext cx="8510868" cy="2755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7995" y="4531249"/>
            <a:ext cx="71981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NOSQL, Cloud Storage, </a:t>
            </a:r>
            <a:r>
              <a:rPr lang="en-US" sz="32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Realtime</a:t>
            </a:r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Database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744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3523" y="495915"/>
            <a:ext cx="54459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Add, Delete query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811692"/>
            <a:ext cx="5782482" cy="4410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282" y="1811692"/>
            <a:ext cx="5782482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6183" y="495915"/>
            <a:ext cx="4040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query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59" y="1871354"/>
            <a:ext cx="5782482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5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1839" y="626534"/>
            <a:ext cx="8302081" cy="8402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Add Firebase to Your Project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120" y="1833254"/>
            <a:ext cx="7344800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8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1111839" y="626534"/>
            <a:ext cx="8302081" cy="840230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/>
              <a:t>Add Firebase to Your Project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36" y="1871354"/>
            <a:ext cx="7909463" cy="428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8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1851085" y="626534"/>
            <a:ext cx="6823599" cy="840230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/>
              <a:t>Demo Web Application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000" y="2336800"/>
            <a:ext cx="8269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Demo Using Angular JS Framework v6.7.1 + Firebase </a:t>
            </a:r>
            <a:r>
              <a:rPr lang="en-US" sz="2000" b="1" dirty="0" err="1" smtClean="0"/>
              <a:t>Firestore</a:t>
            </a:r>
            <a:r>
              <a:rPr lang="en-US" sz="2000" b="1" dirty="0" smtClean="0"/>
              <a:t> Cloud Storage</a:t>
            </a:r>
          </a:p>
          <a:p>
            <a:pPr algn="ctr"/>
            <a:r>
              <a:rPr lang="en-US" sz="2000" b="1" dirty="0" smtClean="0"/>
              <a:t>API support fetching data using Angularfire2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0395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https://firebase.google.com/docs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hackernoon.com/introduction-to-firebase-218a23186cd7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www.youtube.com/watch?v=5qoU1EirSmo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github.com/angular/angularfire2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https://</a:t>
            </a:r>
            <a:r>
              <a:rPr lang="en-US" dirty="0" smtClean="0"/>
              <a:t>material.angular.io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567742" y="626534"/>
            <a:ext cx="3390288" cy="840230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/>
              <a:t>Link Relate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67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2066501" y="626534"/>
            <a:ext cx="6392777" cy="840230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/>
              <a:t>Thank for watching!!!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880033"/>
            <a:ext cx="10058400" cy="42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766" y="1911049"/>
            <a:ext cx="10058400" cy="1851054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Firebase is a mobile and web app development platform that provides developers with a plethora of tools and services to help them develop high-quality apps, grow their user </a:t>
            </a:r>
            <a:r>
              <a:rPr lang="en-US" sz="2800" dirty="0" smtClean="0"/>
              <a:t>base.</a:t>
            </a:r>
          </a:p>
          <a:p>
            <a:pPr algn="ctr"/>
            <a:r>
              <a:rPr lang="en-US" sz="2800" dirty="0" smtClean="0"/>
              <a:t>Some Platform Firebase Support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50261"/>
            <a:ext cx="51512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Firebase?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7" y="4206240"/>
            <a:ext cx="1280160" cy="1280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062" y="4206240"/>
            <a:ext cx="1760356" cy="1318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418" y="4136693"/>
            <a:ext cx="2104644" cy="14576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774" y="4206240"/>
            <a:ext cx="3252651" cy="162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1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1903" y="393953"/>
            <a:ext cx="354577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Firebase Service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44" y="2067876"/>
            <a:ext cx="7484665" cy="375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3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3806" y="720524"/>
            <a:ext cx="84880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Firebase communicate with client?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80" y="2368050"/>
            <a:ext cx="4310743" cy="311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" y="407015"/>
            <a:ext cx="51512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Firebase?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961" y="1959428"/>
            <a:ext cx="894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Firebase is NoSQL Database and </a:t>
            </a:r>
            <a:r>
              <a:rPr lang="en-US" dirty="0" err="1" smtClean="0"/>
              <a:t>Realtime</a:t>
            </a:r>
            <a:r>
              <a:rPr lang="en-US" dirty="0" smtClean="0"/>
              <a:t> Database. Data is stored in Cloud.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9" y="2433263"/>
            <a:ext cx="7419702" cy="363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8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7985" y="393953"/>
            <a:ext cx="76136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Firebase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FireStore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NoSQL Database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21" y="1697037"/>
            <a:ext cx="8355746" cy="39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6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381000"/>
            <a:ext cx="112522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7684" y="495915"/>
            <a:ext cx="9437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 </a:t>
            </a:r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FireStore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NoSQL Database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58" y="2618844"/>
            <a:ext cx="6362700" cy="21315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65158" y="1995512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 Specific Collection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869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636" y="2314684"/>
            <a:ext cx="6955164" cy="1999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636" y="4767120"/>
            <a:ext cx="6955164" cy="15040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7684" y="495915"/>
            <a:ext cx="9437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 </a:t>
            </a:r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FireStore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NoSQL Database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0600" y="1945352"/>
            <a:ext cx="387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 Specific Document from Collection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60148" y="4348812"/>
            <a:ext cx="609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 Specific Document from Collection and Order, limit record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160</Words>
  <Application>Microsoft Office PowerPoint</Application>
  <PresentationFormat>Widescreen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 Nguyen</dc:creator>
  <cp:lastModifiedBy>Duy Nguyen</cp:lastModifiedBy>
  <cp:revision>10</cp:revision>
  <dcterms:created xsi:type="dcterms:W3CDTF">2018-11-13T16:08:57Z</dcterms:created>
  <dcterms:modified xsi:type="dcterms:W3CDTF">2018-11-13T17:18:37Z</dcterms:modified>
</cp:coreProperties>
</file>