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9.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s/slide8.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presentation.xml" ContentType="application/vnd.openxmlformats-officedocument.presentationml.presentation.main+xml"/>
  <Override PartName="/ppt/slideLayouts/slideLayout6.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000" cy="7524000" type="screen4x3"/>
  <p:notesSz cx="7524000" cy="10080000"/>
  <p:defaultTextStyle>
    <a:lvl1pPr marL="0" indent="0" algn="l" defTabSz="457200">
      <a:lnSpc>
        <a:spcPct val="93000"/>
      </a:lnSpc>
      <a:buNone/>
      <a:defRPr lang="en-GB" sz="1800">
        <a:solidFill>
          <a:srgbClr val="000000"/>
        </a:solidFill>
        <a:latin typeface="+mn-lt"/>
      </a:defRPr>
    </a:lvl1pPr>
    <a:lvl2pPr marL="742950" indent="457200" algn="l" defTabSz="457200">
      <a:lnSpc>
        <a:spcPct val="93000"/>
      </a:lnSpc>
      <a:buNone/>
      <a:defRPr lang="en-GB" sz="1800">
        <a:solidFill>
          <a:srgbClr val="000000"/>
        </a:solidFill>
        <a:latin typeface="+mn-lt"/>
      </a:defRPr>
    </a:lvl2pPr>
    <a:lvl3pPr marL="1143000" indent="914400" algn="l" defTabSz="457200">
      <a:lnSpc>
        <a:spcPct val="93000"/>
      </a:lnSpc>
      <a:buNone/>
      <a:defRPr lang="en-GB" sz="1800">
        <a:solidFill>
          <a:srgbClr val="000000"/>
        </a:solidFill>
        <a:latin typeface="+mn-lt"/>
      </a:defRPr>
    </a:lvl3pPr>
    <a:lvl4pPr marL="1600200" indent="1371600" algn="l" defTabSz="457200">
      <a:lnSpc>
        <a:spcPct val="93000"/>
      </a:lnSpc>
      <a:buNone/>
      <a:defRPr lang="en-GB" sz="1800">
        <a:solidFill>
          <a:srgbClr val="000000"/>
        </a:solidFill>
        <a:latin typeface="+mn-lt"/>
      </a:defRPr>
    </a:lvl4pPr>
    <a:lvl5pPr marL="2057400" indent="1828800" algn="l" defTabSz="457200">
      <a:lnSpc>
        <a:spcPct val="93000"/>
      </a:lnSpc>
      <a:buNone/>
      <a:defRPr lang="en-GB" sz="1800">
        <a:solidFill>
          <a:srgbClr val="000000"/>
        </a:solidFill>
        <a:latin typeface="+mn-lt"/>
      </a:defRPr>
    </a:lvl5pPr>
    <a:lvl6pPr>
      <a:defRPr lang="en-GB" sz="1800">
        <a:latin typeface="Times New Roman"/>
      </a:defRPr>
    </a:lvl6pPr>
    <a:lvl7pPr>
      <a:defRPr lang="en-GB" sz="1800">
        <a:latin typeface="Times New Roman"/>
      </a:defRPr>
    </a:lvl7pPr>
    <a:lvl8pPr>
      <a:defRPr lang="en-GB" sz="1800">
        <a:latin typeface="Times New Roman"/>
      </a:defRPr>
    </a:lvl8pPr>
    <a:lvl9pPr>
      <a:defRPr lang="en-GB" sz="1800">
        <a:latin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4" name="" hidden="0"/>
          <p:cNvSpPr>
            <a:spLocks noChangeArrowheads="1" noGrp="1"/>
          </p:cNvSpPr>
          <p:nvPr isPhoto="0" userDrawn="1"/>
        </p:nvSpPr>
        <p:spPr bwMode="auto">
          <a:xfrm>
            <a:off x="1980999" y="2513925"/>
            <a:ext cx="4507999" cy="4569602"/>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5" name="" hidden="0"/>
          <p:cNvSpPr>
            <a:spLocks noChangeArrowheads="1" noGrp="1"/>
          </p:cNvSpPr>
          <p:nvPr isPhoto="0" userDrawn="1"/>
        </p:nvSpPr>
        <p:spPr bwMode="auto">
          <a:xfrm>
            <a:off x="1082669" y="2018505"/>
            <a:ext cx="3316832" cy="1441963"/>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6" name="" hidden="0"/>
          <p:cNvSpPr>
            <a:spLocks noChangeArrowheads="1" noGrp="1"/>
          </p:cNvSpPr>
          <p:nvPr isPhoto="0" userDrawn="1"/>
        </p:nvSpPr>
        <p:spPr bwMode="auto">
          <a:xfrm>
            <a:off x="5429435" y="5078681"/>
            <a:ext cx="4460866" cy="2448435"/>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7" name="" hidden="0"/>
          <p:cNvSpPr>
            <a:spLocks noChangeArrowheads="1" noGrp="1"/>
          </p:cNvSpPr>
          <p:nvPr isPhoto="0" userDrawn="1"/>
        </p:nvSpPr>
        <p:spPr bwMode="auto">
          <a:xfrm>
            <a:off x="321769" y="6693238"/>
            <a:ext cx="4107832" cy="833805"/>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8" name="" hidden="0"/>
          <p:cNvSpPr>
            <a:spLocks noChangeArrowheads="1" noGrp="1"/>
          </p:cNvSpPr>
          <p:nvPr isPhoto="0" userDrawn="1"/>
        </p:nvSpPr>
        <p:spPr bwMode="auto">
          <a:xfrm>
            <a:off x="0" y="3570774"/>
            <a:ext cx="1735999" cy="3668397"/>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9" name="" hidden="0"/>
          <p:cNvSpPr>
            <a:spLocks noGrp="1"/>
          </p:cNvSpPr>
          <p:nvPr isPhoto="0" userDrawn="0">
            <p:ph type="subTitle" idx="1" hasCustomPrompt="0"/>
          </p:nvPr>
        </p:nvSpPr>
        <p:spPr bwMode="auto">
          <a:xfrm>
            <a:off x="3849316" y="2971990"/>
            <a:ext cx="5556522" cy="790008"/>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10" name="" hidden="0"/>
          <p:cNvSpPr>
            <a:spLocks noGrp="1"/>
          </p:cNvSpPr>
          <p:nvPr isPhoto="0" userDrawn="0">
            <p:ph type="dt" sz="half" idx="10" hasCustomPrompt="0"/>
          </p:nvPr>
        </p:nvSpPr>
        <p:spPr bwMode="auto"/>
        <p:txBody>
          <a:bodyPr/>
          <a:lstStyle/>
          <a:p>
            <a:pPr>
              <a:defRPr/>
            </a:pPr>
            <a:endParaRPr lang="ru-RU"/>
          </a:p>
        </p:txBody>
      </p:sp>
      <p:sp>
        <p:nvSpPr>
          <p:cNvPr id="11" name="" hidden="0"/>
          <p:cNvSpPr>
            <a:spLocks noGrp="1"/>
          </p:cNvSpPr>
          <p:nvPr isPhoto="0" userDrawn="0">
            <p:ph type="ftr" sz="quarter" idx="11" hasCustomPrompt="0"/>
          </p:nvPr>
        </p:nvSpPr>
        <p:spPr bwMode="auto"/>
        <p:txBody>
          <a:bodyPr/>
          <a:lstStyle/>
          <a:p>
            <a:pPr>
              <a:defRPr/>
            </a:pPr>
            <a:endParaRPr lang="ru-RU"/>
          </a:p>
        </p:txBody>
      </p:sp>
      <p:sp>
        <p:nvSpPr>
          <p:cNvPr id="12" name="" hidden="0"/>
          <p:cNvSpPr>
            <a:spLocks noGrp="1"/>
          </p:cNvSpPr>
          <p:nvPr isPhoto="0" userDrawn="0">
            <p:ph type="sldNum" sz="quarter" idx="12" hasCustomPrompt="0"/>
          </p:nvPr>
        </p:nvSpPr>
        <p:spPr bwMode="auto"/>
        <p:txBody>
          <a:bodyPr/>
          <a:lstStyle/>
          <a:p>
            <a:pPr>
              <a:defRPr/>
            </a:pPr>
            <a:endParaRPr lang="ru-RU"/>
          </a:p>
        </p:txBody>
      </p:sp>
      <p:sp>
        <p:nvSpPr>
          <p:cNvPr id="13" name="" hidden="0"/>
          <p:cNvSpPr>
            <a:spLocks noGrp="1"/>
          </p:cNvSpPr>
          <p:nvPr isPhoto="0" userDrawn="0">
            <p:ph type="title" hasCustomPrompt="0"/>
          </p:nvPr>
        </p:nvSpPr>
        <p:spPr bwMode="auto">
          <a:xfrm>
            <a:off x="3799704" y="1984479"/>
            <a:ext cx="5556522" cy="790008"/>
          </a:xfrm>
        </p:spPr>
        <p:txBody>
          <a:bodyPr/>
          <a:lstStyle>
            <a:lvl1pPr algn="r">
              <a:defRPr/>
            </a:lvl1pPr>
          </a:lstStyle>
          <a:p>
            <a:pPr>
              <a:defRPr/>
            </a:pPr>
            <a:r>
              <a:rPr lang="ru-RU"/>
              <a:t>Образец заголовка</a:t>
            </a:r>
            <a:endParaRPr lang="ru-RU"/>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orient="vert" hasCustomPrompt="0"/>
          </p:nvPr>
        </p:nvSpPr>
        <p:spPr bwMode="auto">
          <a:xfrm>
            <a:off x="7308000" y="301311"/>
            <a:ext cx="2268000" cy="6419783"/>
          </a:xfrm>
        </p:spPr>
        <p:txBody>
          <a:bodyPr vert="eaVert"/>
          <a:lstStyle>
            <a:lvl1pPr algn="ctr">
              <a:defRPr/>
            </a:lvl1pPr>
          </a:lstStyle>
          <a:p>
            <a:pPr>
              <a:defRPr/>
            </a:pPr>
            <a:r>
              <a:rPr lang="ru-RU"/>
              <a:t>Образец заголовка</a:t>
            </a:r>
            <a:endParaRPr lang="ru-RU"/>
          </a:p>
        </p:txBody>
      </p:sp>
      <p:sp>
        <p:nvSpPr>
          <p:cNvPr id="5" name="" hidden="0"/>
          <p:cNvSpPr>
            <a:spLocks noGrp="1"/>
          </p:cNvSpPr>
          <p:nvPr isPhoto="0" userDrawn="0">
            <p:ph type="body" orient="vert" idx="1" hasCustomPrompt="0"/>
          </p:nvPr>
        </p:nvSpPr>
        <p:spPr bwMode="auto">
          <a:xfrm>
            <a:off x="504000" y="301311"/>
            <a:ext cx="6635999" cy="6419783"/>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a:xfrm>
            <a:off x="796250" y="4834868"/>
            <a:ext cx="8568000" cy="1494349"/>
          </a:xfrm>
        </p:spPr>
        <p:txBody>
          <a:bodyPr anchor="t"/>
          <a:lstStyle>
            <a:lvl1pPr algn="l">
              <a:defRPr sz="4000" b="1" cap="all"/>
            </a:lvl1pPr>
          </a:lstStyle>
          <a:p>
            <a:pPr>
              <a:defRPr/>
            </a:pPr>
            <a:r>
              <a:rPr lang="ru-RU"/>
              <a:t>Образец заголовка</a:t>
            </a:r>
            <a:endParaRPr lang="ru-RU"/>
          </a:p>
        </p:txBody>
      </p:sp>
      <p:sp>
        <p:nvSpPr>
          <p:cNvPr id="5" name="" hidden="0"/>
          <p:cNvSpPr>
            <a:spLocks noGrp="1"/>
          </p:cNvSpPr>
          <p:nvPr isPhoto="0" userDrawn="0">
            <p:ph type="body" idx="1" hasCustomPrompt="0"/>
          </p:nvPr>
        </p:nvSpPr>
        <p:spPr bwMode="auto">
          <a:xfrm>
            <a:off x="796250" y="3188992"/>
            <a:ext cx="8568000" cy="164587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 hidden="0"/>
          <p:cNvSpPr>
            <a:spLocks noGrp="1"/>
          </p:cNvSpPr>
          <p:nvPr isPhoto="0" userDrawn="0">
            <p:ph type="dt" sz="half" idx="10" hasCustomPrompt="0"/>
          </p:nvPr>
        </p:nvSpPr>
        <p:spPr bwMode="auto"/>
        <p:txBody>
          <a:bodyPr/>
          <a:lstStyle/>
          <a:p>
            <a:pPr>
              <a:defRPr/>
            </a:pPr>
            <a:endParaRPr lang="ru-RU"/>
          </a:p>
        </p:txBody>
      </p:sp>
      <p:sp>
        <p:nvSpPr>
          <p:cNvPr id="7" name="" hidden="0"/>
          <p:cNvSpPr>
            <a:spLocks noGrp="1"/>
          </p:cNvSpPr>
          <p:nvPr isPhoto="0" userDrawn="0">
            <p:ph type="ftr" sz="quarter" idx="11" hasCustomPrompt="0"/>
          </p:nvPr>
        </p:nvSpPr>
        <p:spPr bwMode="auto"/>
        <p:txBody>
          <a:bodyPr/>
          <a:lstStyle/>
          <a:p>
            <a:pPr>
              <a:defRPr/>
            </a:pPr>
            <a:endParaRPr lang="ru-RU"/>
          </a:p>
        </p:txBody>
      </p:sp>
      <p:sp>
        <p:nvSpPr>
          <p:cNvPr id="8"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sz="half" idx="1" hasCustomPrompt="0"/>
          </p:nvPr>
        </p:nvSpPr>
        <p:spPr bwMode="auto">
          <a:xfrm>
            <a:off x="504000" y="1755601"/>
            <a:ext cx="4451999" cy="49654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sz="half" idx="2" hasCustomPrompt="0"/>
          </p:nvPr>
        </p:nvSpPr>
        <p:spPr bwMode="auto">
          <a:xfrm>
            <a:off x="5123999" y="1755601"/>
            <a:ext cx="4451999" cy="49654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 hidden="0"/>
          <p:cNvSpPr>
            <a:spLocks noGrp="1"/>
          </p:cNvSpPr>
          <p:nvPr isPhoto="0" userDrawn="0">
            <p:ph type="dt" sz="half" idx="10" hasCustomPrompt="0"/>
          </p:nvPr>
        </p:nvSpPr>
        <p:spPr bwMode="auto"/>
        <p:txBody>
          <a:bodyPr/>
          <a:lstStyle/>
          <a:p>
            <a:pPr>
              <a:defRPr/>
            </a:pPr>
            <a:endParaRPr lang="ru-RU"/>
          </a:p>
        </p:txBody>
      </p:sp>
      <p:sp>
        <p:nvSpPr>
          <p:cNvPr id="8" name="" hidden="0"/>
          <p:cNvSpPr>
            <a:spLocks noGrp="1"/>
          </p:cNvSpPr>
          <p:nvPr isPhoto="0" userDrawn="0">
            <p:ph type="ftr" sz="quarter" idx="11" hasCustomPrompt="0"/>
          </p:nvPr>
        </p:nvSpPr>
        <p:spPr bwMode="auto"/>
        <p:txBody>
          <a:bodyPr/>
          <a:lstStyle/>
          <a:p>
            <a:pPr>
              <a:defRPr/>
            </a:pPr>
            <a:endParaRPr lang="ru-RU"/>
          </a:p>
        </p:txBody>
      </p:sp>
      <p:sp>
        <p:nvSpPr>
          <p:cNvPr id="9"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 hidden="0"/>
          <p:cNvSpPr>
            <a:spLocks noGrp="1"/>
          </p:cNvSpPr>
          <p:nvPr isPhoto="0" userDrawn="0">
            <p:ph type="body" idx="1" hasCustomPrompt="0"/>
          </p:nvPr>
        </p:nvSpPr>
        <p:spPr bwMode="auto">
          <a:xfrm>
            <a:off x="504000" y="1684192"/>
            <a:ext cx="4453750" cy="7018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 hidden="0"/>
          <p:cNvSpPr>
            <a:spLocks noGrp="1"/>
          </p:cNvSpPr>
          <p:nvPr isPhoto="0" userDrawn="0">
            <p:ph sz="half" idx="2" hasCustomPrompt="0"/>
          </p:nvPr>
        </p:nvSpPr>
        <p:spPr bwMode="auto">
          <a:xfrm>
            <a:off x="504000" y="2386082"/>
            <a:ext cx="4453750" cy="43350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 hidden="0"/>
          <p:cNvSpPr>
            <a:spLocks noGrp="1"/>
          </p:cNvSpPr>
          <p:nvPr isPhoto="0" userDrawn="0">
            <p:ph type="body" sz="quarter" idx="3" hasCustomPrompt="0"/>
          </p:nvPr>
        </p:nvSpPr>
        <p:spPr bwMode="auto">
          <a:xfrm>
            <a:off x="5120503" y="1684192"/>
            <a:ext cx="4455499" cy="7018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 hidden="0"/>
          <p:cNvSpPr>
            <a:spLocks noGrp="1"/>
          </p:cNvSpPr>
          <p:nvPr isPhoto="0" userDrawn="0">
            <p:ph sz="quarter" idx="4" hasCustomPrompt="0"/>
          </p:nvPr>
        </p:nvSpPr>
        <p:spPr bwMode="auto">
          <a:xfrm>
            <a:off x="5120503" y="2386082"/>
            <a:ext cx="4455499" cy="43350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 hidden="0"/>
          <p:cNvSpPr>
            <a:spLocks noGrp="1"/>
          </p:cNvSpPr>
          <p:nvPr isPhoto="0" userDrawn="0">
            <p:ph type="dt" sz="half" idx="10" hasCustomPrompt="0"/>
          </p:nvPr>
        </p:nvSpPr>
        <p:spPr bwMode="auto"/>
        <p:txBody>
          <a:bodyPr/>
          <a:lstStyle/>
          <a:p>
            <a:pPr>
              <a:defRPr/>
            </a:pPr>
            <a:endParaRPr lang="ru-RU"/>
          </a:p>
        </p:txBody>
      </p:sp>
      <p:sp>
        <p:nvSpPr>
          <p:cNvPr id="10" name="" hidden="0"/>
          <p:cNvSpPr>
            <a:spLocks noGrp="1"/>
          </p:cNvSpPr>
          <p:nvPr isPhoto="0" userDrawn="0">
            <p:ph type="ftr" sz="quarter" idx="11" hasCustomPrompt="0"/>
          </p:nvPr>
        </p:nvSpPr>
        <p:spPr bwMode="auto"/>
        <p:txBody>
          <a:bodyPr/>
          <a:lstStyle/>
          <a:p>
            <a:pPr>
              <a:defRPr/>
            </a:pPr>
            <a:endParaRPr lang="ru-RU"/>
          </a:p>
        </p:txBody>
      </p:sp>
      <p:sp>
        <p:nvSpPr>
          <p:cNvPr id="11"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 hidden="0"/>
          <p:cNvSpPr>
            <a:spLocks noGrp="1"/>
          </p:cNvSpPr>
          <p:nvPr isPhoto="0" userDrawn="0">
            <p:ph type="dt" sz="half" idx="10" hasCustomPrompt="0"/>
          </p:nvPr>
        </p:nvSpPr>
        <p:spPr bwMode="auto"/>
        <p:txBody>
          <a:bodyPr/>
          <a:lstStyle/>
          <a:p>
            <a:pPr>
              <a:defRPr/>
            </a:pPr>
            <a:endParaRPr lang="ru-RU"/>
          </a:p>
        </p:txBody>
      </p:sp>
      <p:sp>
        <p:nvSpPr>
          <p:cNvPr id="6" name="" hidden="0"/>
          <p:cNvSpPr>
            <a:spLocks noGrp="1"/>
          </p:cNvSpPr>
          <p:nvPr isPhoto="0" userDrawn="0">
            <p:ph type="ftr" sz="quarter" idx="11" hasCustomPrompt="0"/>
          </p:nvPr>
        </p:nvSpPr>
        <p:spPr bwMode="auto"/>
        <p:txBody>
          <a:bodyPr/>
          <a:lstStyle/>
          <a:p>
            <a:pPr>
              <a:defRPr/>
            </a:pPr>
            <a:endParaRPr lang="ru-RU"/>
          </a:p>
        </p:txBody>
      </p:sp>
      <p:sp>
        <p:nvSpPr>
          <p:cNvPr id="7"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dt" sz="half" idx="10" hasCustomPrompt="0"/>
          </p:nvPr>
        </p:nvSpPr>
        <p:spPr bwMode="auto"/>
        <p:txBody>
          <a:bodyPr/>
          <a:lstStyle/>
          <a:p>
            <a:pPr>
              <a:defRPr/>
            </a:pPr>
            <a:endParaRPr lang="ru-RU"/>
          </a:p>
        </p:txBody>
      </p:sp>
      <p:sp>
        <p:nvSpPr>
          <p:cNvPr id="5" name="" hidden="0"/>
          <p:cNvSpPr>
            <a:spLocks noGrp="1"/>
          </p:cNvSpPr>
          <p:nvPr isPhoto="0" userDrawn="0">
            <p:ph type="ftr" sz="quarter" idx="11" hasCustomPrompt="0"/>
          </p:nvPr>
        </p:nvSpPr>
        <p:spPr bwMode="auto"/>
        <p:txBody>
          <a:bodyPr/>
          <a:lstStyle/>
          <a:p>
            <a:pPr>
              <a:defRPr/>
            </a:pPr>
            <a:endParaRPr lang="ru-RU"/>
          </a:p>
        </p:txBody>
      </p:sp>
      <p:sp>
        <p:nvSpPr>
          <p:cNvPr id="6"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a:xfrm>
            <a:off x="504003" y="299565"/>
            <a:ext cx="3316250" cy="1274900"/>
          </a:xfrm>
        </p:spPr>
        <p:txBody>
          <a:bodyPr anchor="b"/>
          <a:lstStyle>
            <a:lvl1pPr algn="l">
              <a:defRPr sz="2000" b="1"/>
            </a:lvl1pPr>
          </a:lstStyle>
          <a:p>
            <a:pPr>
              <a:defRPr/>
            </a:pPr>
            <a:r>
              <a:rPr lang="ru-RU"/>
              <a:t>Образец заголовка</a:t>
            </a:r>
            <a:endParaRPr lang="ru-RU"/>
          </a:p>
        </p:txBody>
      </p:sp>
      <p:sp>
        <p:nvSpPr>
          <p:cNvPr id="5" name="" hidden="0"/>
          <p:cNvSpPr>
            <a:spLocks noGrp="1"/>
          </p:cNvSpPr>
          <p:nvPr isPhoto="0" userDrawn="0">
            <p:ph idx="1" hasCustomPrompt="0"/>
          </p:nvPr>
        </p:nvSpPr>
        <p:spPr bwMode="auto">
          <a:xfrm>
            <a:off x="3940999" y="299568"/>
            <a:ext cx="5634999" cy="64215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 hidden="0"/>
          <p:cNvSpPr>
            <a:spLocks noGrp="1"/>
          </p:cNvSpPr>
          <p:nvPr isPhoto="0" userDrawn="0">
            <p:ph type="body" sz="half" idx="2" hasCustomPrompt="0"/>
          </p:nvPr>
        </p:nvSpPr>
        <p:spPr bwMode="auto">
          <a:xfrm>
            <a:off x="504003" y="1574469"/>
            <a:ext cx="3316250" cy="5146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 hidden="0"/>
          <p:cNvSpPr>
            <a:spLocks noGrp="1"/>
          </p:cNvSpPr>
          <p:nvPr isPhoto="0" userDrawn="0">
            <p:ph type="dt" sz="half" idx="10" hasCustomPrompt="0"/>
          </p:nvPr>
        </p:nvSpPr>
        <p:spPr bwMode="auto"/>
        <p:txBody>
          <a:bodyPr/>
          <a:lstStyle/>
          <a:p>
            <a:pPr>
              <a:defRPr/>
            </a:pPr>
            <a:endParaRPr lang="ru-RU"/>
          </a:p>
        </p:txBody>
      </p:sp>
      <p:sp>
        <p:nvSpPr>
          <p:cNvPr id="8" name="" hidden="0"/>
          <p:cNvSpPr>
            <a:spLocks noGrp="1"/>
          </p:cNvSpPr>
          <p:nvPr isPhoto="0" userDrawn="0">
            <p:ph type="ftr" sz="quarter" idx="11" hasCustomPrompt="0"/>
          </p:nvPr>
        </p:nvSpPr>
        <p:spPr bwMode="auto"/>
        <p:txBody>
          <a:bodyPr/>
          <a:lstStyle/>
          <a:p>
            <a:pPr>
              <a:defRPr/>
            </a:pPr>
            <a:endParaRPr lang="ru-RU"/>
          </a:p>
        </p:txBody>
      </p:sp>
      <p:sp>
        <p:nvSpPr>
          <p:cNvPr id="9"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a:xfrm>
            <a:off x="1975750" y="5266801"/>
            <a:ext cx="6048000" cy="621776"/>
          </a:xfrm>
        </p:spPr>
        <p:txBody>
          <a:bodyPr anchor="b"/>
          <a:lstStyle>
            <a:lvl1pPr algn="l">
              <a:defRPr sz="2000" b="1"/>
            </a:lvl1pPr>
          </a:lstStyle>
          <a:p>
            <a:pPr>
              <a:defRPr/>
            </a:pPr>
            <a:r>
              <a:rPr lang="ru-RU"/>
              <a:t>Образец заголовка</a:t>
            </a:r>
            <a:endParaRPr lang="ru-RU"/>
          </a:p>
        </p:txBody>
      </p:sp>
      <p:sp>
        <p:nvSpPr>
          <p:cNvPr id="5" name="" hidden="0"/>
          <p:cNvSpPr>
            <a:spLocks noGrp="1"/>
          </p:cNvSpPr>
          <p:nvPr isPhoto="0" userDrawn="0">
            <p:ph type="pic" idx="1" hasCustomPrompt="0"/>
          </p:nvPr>
        </p:nvSpPr>
        <p:spPr bwMode="auto">
          <a:xfrm>
            <a:off x="1975750" y="672282"/>
            <a:ext cx="6048000" cy="4514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 hidden="0"/>
          <p:cNvSpPr>
            <a:spLocks noGrp="1"/>
          </p:cNvSpPr>
          <p:nvPr isPhoto="0" userDrawn="0">
            <p:ph type="body" sz="half" idx="2" hasCustomPrompt="0"/>
          </p:nvPr>
        </p:nvSpPr>
        <p:spPr bwMode="auto">
          <a:xfrm>
            <a:off x="1975750" y="5888576"/>
            <a:ext cx="6048000" cy="8830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 hidden="0"/>
          <p:cNvSpPr>
            <a:spLocks noGrp="1"/>
          </p:cNvSpPr>
          <p:nvPr isPhoto="0" userDrawn="0">
            <p:ph type="dt" sz="half" idx="10" hasCustomPrompt="0"/>
          </p:nvPr>
        </p:nvSpPr>
        <p:spPr bwMode="auto"/>
        <p:txBody>
          <a:bodyPr/>
          <a:lstStyle/>
          <a:p>
            <a:pPr>
              <a:defRPr/>
            </a:pPr>
            <a:endParaRPr lang="ru-RU"/>
          </a:p>
        </p:txBody>
      </p:sp>
      <p:sp>
        <p:nvSpPr>
          <p:cNvPr id="8" name="" hidden="0"/>
          <p:cNvSpPr>
            <a:spLocks noGrp="1"/>
          </p:cNvSpPr>
          <p:nvPr isPhoto="0" userDrawn="0">
            <p:ph type="ftr" sz="quarter" idx="11" hasCustomPrompt="0"/>
          </p:nvPr>
        </p:nvSpPr>
        <p:spPr bwMode="auto"/>
        <p:txBody>
          <a:bodyPr/>
          <a:lstStyle/>
          <a:p>
            <a:pPr>
              <a:defRPr/>
            </a:pPr>
            <a:endParaRPr lang="ru-RU"/>
          </a:p>
        </p:txBody>
      </p:sp>
      <p:sp>
        <p:nvSpPr>
          <p:cNvPr id="9" name="" hidden="0"/>
          <p:cNvSpPr>
            <a:spLocks noGrp="1"/>
          </p:cNvSpPr>
          <p:nvPr isPhoto="0" userDrawn="0">
            <p:ph type="sldNum" sz="quarter" idx="12" hasCustomPrompt="0"/>
          </p:nvPr>
        </p:nvSpPr>
        <p:spPr bwMode="auto"/>
        <p:txBody>
          <a:bodyPr/>
          <a:lstStyle/>
          <a:p>
            <a:pPr>
              <a:defRPr/>
            </a:pPr>
            <a:endParaRPr lang="ru-RU"/>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 hidden="0"/>
          <p:cNvSpPr>
            <a:spLocks noChangeArrowheads="1" noGrp="1"/>
          </p:cNvSpPr>
          <p:nvPr isPhoto="0" userDrawn="1"/>
        </p:nvSpPr>
        <p:spPr bwMode="auto">
          <a:xfrm>
            <a:off x="4114599" y="2"/>
            <a:ext cx="2528399" cy="980588"/>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5" name="" hidden="0"/>
          <p:cNvSpPr>
            <a:spLocks noChangeArrowheads="1" noGrp="1"/>
          </p:cNvSpPr>
          <p:nvPr isPhoto="0" userDrawn="1"/>
        </p:nvSpPr>
        <p:spPr bwMode="auto">
          <a:xfrm>
            <a:off x="-20404" y="1"/>
            <a:ext cx="1157099" cy="1972124"/>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6" name="" hidden="0"/>
          <p:cNvSpPr>
            <a:spLocks noChangeArrowheads="1" noGrp="1"/>
          </p:cNvSpPr>
          <p:nvPr isPhoto="0" userDrawn="1"/>
        </p:nvSpPr>
        <p:spPr bwMode="auto">
          <a:xfrm>
            <a:off x="1353803" y="1"/>
            <a:ext cx="3174499" cy="2863081"/>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7" name="" hidden="0"/>
          <p:cNvSpPr>
            <a:spLocks noGrp="1"/>
          </p:cNvSpPr>
          <p:nvPr isPhoto="0" userDrawn="0">
            <p:ph type="title" hasCustomPrompt="0"/>
          </p:nvPr>
        </p:nvSpPr>
        <p:spPr bwMode="auto">
          <a:xfrm>
            <a:off x="504000" y="301309"/>
            <a:ext cx="9072000" cy="1253999"/>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8" name="" hidden="0"/>
          <p:cNvSpPr>
            <a:spLocks noGrp="1"/>
          </p:cNvSpPr>
          <p:nvPr isPhoto="0" userDrawn="0">
            <p:ph type="body" idx="1" hasCustomPrompt="0"/>
          </p:nvPr>
        </p:nvSpPr>
        <p:spPr bwMode="auto">
          <a:xfrm>
            <a:off x="504000" y="1755601"/>
            <a:ext cx="9072000" cy="496549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 hidden="0"/>
          <p:cNvSpPr>
            <a:spLocks noGrp="1"/>
          </p:cNvSpPr>
          <p:nvPr isPhoto="0" userDrawn="0">
            <p:ph type="dt" sz="half" idx="2" hasCustomPrompt="0"/>
          </p:nvPr>
        </p:nvSpPr>
        <p:spPr bwMode="auto">
          <a:xfrm>
            <a:off x="504000" y="6973635"/>
            <a:ext cx="2351999" cy="40058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10" name="" hidden="0"/>
          <p:cNvSpPr>
            <a:spLocks noGrp="1"/>
          </p:cNvSpPr>
          <p:nvPr isPhoto="0" userDrawn="0">
            <p:ph type="ftr" sz="quarter" idx="3" hasCustomPrompt="0"/>
          </p:nvPr>
        </p:nvSpPr>
        <p:spPr bwMode="auto">
          <a:xfrm>
            <a:off x="3443999" y="6973635"/>
            <a:ext cx="3191999" cy="40058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11" name="" hidden="0"/>
          <p:cNvSpPr>
            <a:spLocks noGrp="1"/>
          </p:cNvSpPr>
          <p:nvPr isPhoto="0" userDrawn="0">
            <p:ph type="sldNum" sz="quarter" idx="4" hasCustomPrompt="0"/>
          </p:nvPr>
        </p:nvSpPr>
        <p:spPr bwMode="auto">
          <a:xfrm>
            <a:off x="7223999" y="6973635"/>
            <a:ext cx="2351999" cy="40058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4097" hidden="0"/>
          <p:cNvSpPr>
            <a:spLocks noChangeArrowheads="1" noGrp="1"/>
          </p:cNvSpPr>
          <p:nvPr isPhoto="0" userDrawn="0">
            <p:ph type="title" idx="0" hasCustomPrompt="0"/>
          </p:nvPr>
        </p:nvSpPr>
        <p:spPr bwMode="auto">
          <a:xfrm flipH="0" flipV="0">
            <a:off x="1491102" y="596089"/>
            <a:ext cx="7163769" cy="790008"/>
          </a:xfrm>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NEO4J - Graph Database</a:t>
            </a:r>
            <a:endParaRPr/>
          </a:p>
        </p:txBody>
      </p:sp>
      <p:sp>
        <p:nvSpPr>
          <p:cNvPr id="5" name="Shape 4098" hidden="0"/>
          <p:cNvSpPr>
            <a:spLocks noChangeArrowheads="1" noGrp="1"/>
          </p:cNvSpPr>
          <p:nvPr isPhoto="0" userDrawn="0">
            <p:ph type="subTitle" idx="1" hasCustomPrompt="0"/>
          </p:nvPr>
        </p:nvSpPr>
        <p:spPr bwMode="auto">
          <a:xfrm>
            <a:off x="930552" y="6083380"/>
            <a:ext cx="8567205" cy="1361966"/>
          </a:xfrm>
          <a:prstGeom prst="rect">
            <a:avLst/>
          </a:prstGeom>
          <a:noFill/>
        </p:spPr>
        <p:txBody>
          <a:bodyPr lIns="0" tIns="28440" rIns="0" bIns="0" anchor="ctr" anchorCtr="0"/>
          <a:lstStyle>
            <a:lvl1pPr marL="342900" indent="0" algn="ctr">
              <a:lnSpc>
                <a:spcPct val="93000"/>
              </a:lnSpc>
              <a:buNone/>
              <a:defRPr sz="3200">
                <a:solidFill>
                  <a:srgbClr val="000000"/>
                </a:solidFill>
                <a:latin typeface="+mn-lt"/>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1pPr>
            <a:lvl2pPr marL="742950" indent="457200" algn="ctr">
              <a:lnSpc>
                <a:spcPct val="93000"/>
              </a:lnSpc>
              <a:buNone/>
              <a:defRPr sz="3200">
                <a:solidFill>
                  <a:srgbClr val="000000"/>
                </a:solidFill>
                <a:latin typeface="+mn-lt"/>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2pPr>
            <a:lvl3pPr marL="1143000" indent="914400" algn="ctr">
              <a:lnSpc>
                <a:spcPct val="93000"/>
              </a:lnSpc>
              <a:buNone/>
              <a:defRPr sz="3200">
                <a:solidFill>
                  <a:srgbClr val="000000"/>
                </a:solidFill>
                <a:latin typeface="+mn-lt"/>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3pPr>
            <a:lvl4pPr marL="1600200" indent="1371600" algn="ctr">
              <a:lnSpc>
                <a:spcPct val="93000"/>
              </a:lnSpc>
              <a:buNone/>
              <a:defRPr sz="3200">
                <a:solidFill>
                  <a:srgbClr val="000000"/>
                </a:solidFill>
                <a:latin typeface="+mn-lt"/>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4pPr>
            <a:lvl5pPr marL="2057400" indent="1828800" algn="ctr">
              <a:lnSpc>
                <a:spcPct val="93000"/>
              </a:lnSpc>
              <a:buNone/>
              <a:defRPr sz="3200">
                <a:solidFill>
                  <a:srgbClr val="000000"/>
                </a:solidFill>
                <a:latin typeface="+mn-lt"/>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5pPr>
            <a:lvl6pPr>
              <a:defRPr lang="en-GB" sz="1800">
                <a:latin typeface="Times New Roman"/>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6pPr>
            <a:lvl7pPr>
              <a:defRPr lang="en-GB" sz="1800">
                <a:latin typeface="Times New Roman"/>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7pPr>
            <a:lvl8pPr>
              <a:defRPr lang="en-GB" sz="1800">
                <a:latin typeface="Times New Roman"/>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8pPr>
            <a:lvl9pPr>
              <a:defRPr lang="en-GB" sz="1800">
                <a:latin typeface="Times New Roman"/>
              </a:defRPr>
              <a:tabLst>
                <a:tab pos="0" algn="l"/>
                <a:tab pos="112712" algn="l"/>
                <a:tab pos="569912" algn="l"/>
                <a:tab pos="1027112" algn="l"/>
                <a:tab pos="1484312" algn="l"/>
                <a:tab pos="1941512" algn="l"/>
                <a:tab pos="2398712" algn="l"/>
                <a:tab pos="2855912" algn="l"/>
                <a:tab pos="3313112" algn="l"/>
                <a:tab pos="3770312" algn="l"/>
                <a:tab pos="4227512" algn="l"/>
                <a:tab pos="4684712" algn="l"/>
                <a:tab pos="5141912" algn="l"/>
                <a:tab pos="5599112" algn="l"/>
                <a:tab pos="6056312" algn="l"/>
                <a:tab pos="6513512" algn="l"/>
                <a:tab pos="6970712" algn="l"/>
                <a:tab pos="7427912" algn="l"/>
                <a:tab pos="7885112" algn="l"/>
                <a:tab pos="8342312" algn="l"/>
                <a:tab pos="8799512" algn="l"/>
              </a:tabLst>
            </a:lvl9pPr>
          </a:lstStyle>
          <a:p>
            <a:pPr marL="0" lvl="0" indent="0">
              <a:lnSpc>
                <a:spcPct val="93000"/>
              </a:lnSpc>
              <a:buNone/>
              <a:defRPr/>
            </a:pPr>
            <a:r>
              <a:rPr lang="en-US" sz="2000">
                <a:solidFill>
                  <a:srgbClr val="000000"/>
                </a:solidFill>
                <a:latin typeface="Comic Sans MS"/>
                <a:ea typeface="Comic Sans MS"/>
                <a:cs typeface="Comic Sans MS"/>
              </a:rPr>
              <a:t>TEAM99:</a:t>
            </a:r>
            <a:endParaRPr sz="2000">
              <a:latin typeface="Comic Sans MS"/>
              <a:ea typeface="Comic Sans MS"/>
              <a:cs typeface="Comic Sans MS"/>
            </a:endParaRPr>
          </a:p>
          <a:p>
            <a:pPr marL="0" lvl="0" indent="0">
              <a:lnSpc>
                <a:spcPct val="93000"/>
              </a:lnSpc>
              <a:buNone/>
              <a:defRPr/>
            </a:pPr>
            <a:r>
              <a:rPr lang="en-US" sz="2000">
                <a:solidFill>
                  <a:srgbClr val="000000"/>
                </a:solidFill>
                <a:latin typeface="Comic Sans MS"/>
                <a:ea typeface="Comic Sans MS"/>
                <a:cs typeface="Comic Sans MS"/>
              </a:rPr>
              <a:t>- Đàm Nhật Phong_42.01.104.107</a:t>
            </a:r>
            <a:endParaRPr sz="2000">
              <a:latin typeface="Comic Sans MS"/>
              <a:ea typeface="Comic Sans MS"/>
              <a:cs typeface="Comic Sans MS"/>
            </a:endParaRPr>
          </a:p>
          <a:p>
            <a:pPr marL="0" lvl="0" indent="0">
              <a:lnSpc>
                <a:spcPct val="93000"/>
              </a:lnSpc>
              <a:buNone/>
              <a:defRPr/>
            </a:pPr>
            <a:r>
              <a:rPr lang="en-US" sz="2000">
                <a:solidFill>
                  <a:srgbClr val="000000"/>
                </a:solidFill>
                <a:latin typeface="Comic Sans MS"/>
                <a:ea typeface="Comic Sans MS"/>
                <a:cs typeface="Comic Sans MS"/>
              </a:rPr>
              <a:t>- Nguyễn Thiện Thanh_42.01.104.160</a:t>
            </a:r>
            <a:endParaRPr sz="2000">
              <a:solidFill>
                <a:srgbClr val="000000"/>
              </a:solidFill>
              <a:latin typeface="Comic Sans MS"/>
              <a:ea typeface="Comic Sans MS"/>
              <a:cs typeface="Comic Sans MS"/>
            </a:endParaRPr>
          </a:p>
        </p:txBody>
      </p:sp>
      <p:pic>
        <p:nvPicPr>
          <p:cNvPr id="6" name="" hidden="0"/>
          <p:cNvPicPr>
            <a:picLocks noChangeAspect="1"/>
          </p:cNvPicPr>
          <p:nvPr isPhoto="0" userDrawn="0"/>
        </p:nvPicPr>
        <p:blipFill>
          <a:blip r:embed="rId2"/>
          <a:stretch/>
        </p:blipFill>
        <p:spPr bwMode="auto">
          <a:xfrm flipH="0" flipV="0">
            <a:off x="1712923" y="1823038"/>
            <a:ext cx="6748220" cy="44234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9217"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Giữa RDBMS và Graph</a:t>
            </a:r>
            <a:endParaRPr/>
          </a:p>
        </p:txBody>
      </p:sp>
      <p:sp>
        <p:nvSpPr>
          <p:cNvPr id="5" name="Shape 9218" hidden="0"/>
          <p:cNvSpPr>
            <a:spLocks noChangeArrowheads="1" noGrp="1"/>
          </p:cNvSpPr>
          <p:nvPr isPhoto="0" userDrawn="0">
            <p:ph type="body" idx="1" hasCustomPrompt="0"/>
          </p:nvPr>
        </p:nvSpPr>
        <p:spPr bwMode="auto">
          <a:xfrm flipH="0" flipV="0">
            <a:off x="687386" y="5063513"/>
            <a:ext cx="8640761" cy="2527371"/>
          </a:xfrm>
          <a:prstGeom prst="rect">
            <a:avLst/>
          </a:prstGeom>
          <a:noFill/>
        </p:spPr>
        <p:txBody>
          <a:bodyPr lIns="0" tIns="0" rIns="0" bIns="0" anchor="t"/>
          <a:lstStyle>
            <a:lvl1pPr marL="342900" indent="0" algn="l" defTabSz="457200">
              <a:lnSpc>
                <a:spcPct val="112999"/>
              </a:lnSpc>
              <a:spcAft>
                <a:spcPts val="1411"/>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1pPr>
            <a:lvl2pPr marL="742950" indent="457200" algn="l" defTabSz="457200">
              <a:lnSpc>
                <a:spcPct val="112999"/>
              </a:lnSpc>
              <a:spcAft>
                <a:spcPts val="1136"/>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2pPr>
            <a:lvl3pPr marL="1143000" indent="914400" algn="l" defTabSz="457200">
              <a:lnSpc>
                <a:spcPct val="112999"/>
              </a:lnSpc>
              <a:spcAft>
                <a:spcPts val="849"/>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3pPr>
            <a:lvl4pPr marL="1600200" indent="1371600" algn="l" defTabSz="457200">
              <a:lnSpc>
                <a:spcPct val="112999"/>
              </a:lnSpc>
              <a:spcAft>
                <a:spcPts val="574"/>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4pPr>
            <a:lvl5pPr marL="2057400" indent="1828800" algn="l" defTabSz="457200">
              <a:lnSpc>
                <a:spcPct val="112999"/>
              </a:lnSpc>
              <a:spcAft>
                <a:spcPts val="286"/>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5pPr>
            <a:lvl6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6pPr>
            <a:lvl7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7pPr>
            <a:lvl8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8pPr>
            <a:lvl9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9pPr>
          </a:lstStyle>
          <a:p>
            <a:pPr marL="430211" lvl="0" indent="-323849">
              <a:spcAft>
                <a:spcPts val="1411"/>
              </a:spcAft>
              <a:buClr>
                <a:srgbClr val="EF2929"/>
              </a:buClr>
              <a:buSzPct val="45000"/>
              <a:buFont typeface="Wingdings"/>
              <a:buChar char=""/>
              <a:defRPr/>
            </a:pPr>
            <a:r>
              <a:rPr lang="en-US" sz="2000" b="1"/>
              <a:t>Linh hoạt</a:t>
            </a:r>
            <a:r>
              <a:rPr lang="en-US"/>
              <a:t>: </a:t>
            </a:r>
            <a:r>
              <a:rPr lang="en-US" sz="2000"/>
              <a:t>Với GB, các nhóm kỹ thuật về data hoạt động với tốc độ tương đương với tầng business bởi vì cấu trúc và lược đồ của một mô hình đồ thị linh hoạt khi các ứng dụng và các hoạt động thay đổi. Thay vì mô hình hóa miền mới trong 1 khoảng thời gian, các nhóm dữ liệu có thể thêm vào cấu trúc biểu đồ hiện tại mà không gây nguy hiểm cho chức năng hiện tại.</a:t>
            </a:r>
            <a:endParaRPr/>
          </a:p>
        </p:txBody>
      </p:sp>
      <p:sp>
        <p:nvSpPr>
          <p:cNvPr id="6" name="Shape 2051" hidden="0"/>
          <p:cNvSpPr>
            <a:spLocks noChangeArrowheads="1" noGrp="1"/>
          </p:cNvSpPr>
          <p:nvPr isPhoto="0" userDrawn="0">
            <p:ph type="dt" idx="0" hasCustomPrompt="0"/>
          </p:nvPr>
        </p:nvSpPr>
        <p:spPr bwMode="auto">
          <a:xfrm>
            <a:off x="503236" y="6886575"/>
            <a:ext cx="2344736"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8" y="6886575"/>
            <a:ext cx="3192462"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1067160" y="1275380"/>
            <a:ext cx="8298049" cy="33623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9217"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Giữa RDBMS và Graph</a:t>
            </a:r>
            <a:endParaRPr/>
          </a:p>
        </p:txBody>
      </p:sp>
      <p:sp>
        <p:nvSpPr>
          <p:cNvPr id="5" name="Shape 9218" hidden="0"/>
          <p:cNvSpPr>
            <a:spLocks noChangeArrowheads="1" noGrp="1"/>
          </p:cNvSpPr>
          <p:nvPr isPhoto="0" userDrawn="0">
            <p:ph type="body" idx="1" hasCustomPrompt="0"/>
          </p:nvPr>
        </p:nvSpPr>
        <p:spPr bwMode="auto">
          <a:xfrm flipH="0" flipV="0">
            <a:off x="687386" y="5063513"/>
            <a:ext cx="8640761" cy="1894579"/>
          </a:xfrm>
          <a:prstGeom prst="rect">
            <a:avLst/>
          </a:prstGeom>
          <a:noFill/>
        </p:spPr>
        <p:txBody>
          <a:bodyPr lIns="0" tIns="0" rIns="0" bIns="0" anchor="t"/>
          <a:lstStyle>
            <a:lvl1pPr marL="342900" indent="0" algn="l" defTabSz="457200">
              <a:lnSpc>
                <a:spcPct val="112999"/>
              </a:lnSpc>
              <a:spcAft>
                <a:spcPts val="1411"/>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1pPr>
            <a:lvl2pPr marL="742950" indent="457200" algn="l" defTabSz="457200">
              <a:lnSpc>
                <a:spcPct val="112999"/>
              </a:lnSpc>
              <a:spcAft>
                <a:spcPts val="1136"/>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2pPr>
            <a:lvl3pPr marL="1143000" indent="914400" algn="l" defTabSz="457200">
              <a:lnSpc>
                <a:spcPct val="112999"/>
              </a:lnSpc>
              <a:spcAft>
                <a:spcPts val="849"/>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3pPr>
            <a:lvl4pPr marL="1600200" indent="1371600" algn="l" defTabSz="457200">
              <a:lnSpc>
                <a:spcPct val="112999"/>
              </a:lnSpc>
              <a:spcAft>
                <a:spcPts val="574"/>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4pPr>
            <a:lvl5pPr marL="2057400" indent="1828800" algn="l" defTabSz="457200">
              <a:lnSpc>
                <a:spcPct val="112999"/>
              </a:lnSpc>
              <a:spcAft>
                <a:spcPts val="286"/>
              </a:spcAft>
              <a:buNone/>
              <a:defRPr sz="2800">
                <a:solidFill>
                  <a:srgbClr val="333333"/>
                </a:solidFill>
                <a:latin typeface="+mn-lt"/>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5pPr>
            <a:lvl6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6pPr>
            <a:lvl7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7pPr>
            <a:lvl8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8pPr>
            <a:lvl9pPr>
              <a:defRPr lang="en-GB" sz="1800">
                <a:latin typeface="Times New Roman"/>
              </a:defRPr>
              <a:tabLst>
                <a:tab pos="430211" algn="l"/>
                <a:tab pos="542925" algn="l"/>
                <a:tab pos="1000125" algn="l"/>
                <a:tab pos="1457325" algn="l"/>
                <a:tab pos="1914525" algn="l"/>
                <a:tab pos="2371724" algn="l"/>
                <a:tab pos="2828925" algn="l"/>
                <a:tab pos="3286125" algn="l"/>
                <a:tab pos="3743325" algn="l"/>
                <a:tab pos="4200525" algn="l"/>
                <a:tab pos="4657725" algn="l"/>
                <a:tab pos="5114925" algn="l"/>
                <a:tab pos="5572125" algn="l"/>
                <a:tab pos="6029324" algn="l"/>
                <a:tab pos="6486525" algn="l"/>
                <a:tab pos="6943725" algn="l"/>
                <a:tab pos="7400925" algn="l"/>
                <a:tab pos="7858125" algn="l"/>
                <a:tab pos="8315325" algn="l"/>
                <a:tab pos="8772525" algn="l"/>
                <a:tab pos="9229725" algn="l"/>
              </a:tabLst>
            </a:lvl9pPr>
          </a:lstStyle>
          <a:p>
            <a:pPr marL="430211" lvl="0" indent="-323849">
              <a:spcAft>
                <a:spcPts val="1411"/>
              </a:spcAft>
              <a:buClr>
                <a:srgbClr val="EF2929"/>
              </a:buClr>
              <a:buSzPct val="45000"/>
              <a:buFont typeface="Wingdings"/>
              <a:buChar char=""/>
              <a:defRPr/>
            </a:pPr>
            <a:r>
              <a:rPr lang="en-US" sz="2000" b="1"/>
              <a:t>Nhanh nhẹn: </a:t>
            </a:r>
            <a:r>
              <a:rPr lang="en-US" sz="2000"/>
              <a:t>Việc phát triển với GD phù hợp hoàn hảo với các mô hình  thử nghiệm agile ngày nay, cho phép GB của bạn phát triển cùng với phần còn lại của ứng dụng và mọi yêu cầu business thay đổi. GB hiện đại được trang bị để phát triển không phụ thuộc và bảo trì hệ thống.</a:t>
            </a:r>
            <a:endParaRPr/>
          </a:p>
        </p:txBody>
      </p:sp>
      <p:sp>
        <p:nvSpPr>
          <p:cNvPr id="6" name="Shape 2051" hidden="0"/>
          <p:cNvSpPr>
            <a:spLocks noChangeArrowheads="1" noGrp="1"/>
          </p:cNvSpPr>
          <p:nvPr isPhoto="0" userDrawn="0">
            <p:ph type="dt" idx="0" hasCustomPrompt="0"/>
          </p:nvPr>
        </p:nvSpPr>
        <p:spPr bwMode="auto">
          <a:xfrm>
            <a:off x="503236" y="6886575"/>
            <a:ext cx="2344736"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8" y="6886575"/>
            <a:ext cx="3192462"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598982" y="1420677"/>
            <a:ext cx="8943813" cy="35194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5121"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GRAPH DATABASE:</a:t>
            </a:r>
            <a:endParaRPr/>
          </a:p>
        </p:txBody>
      </p:sp>
      <p:sp>
        <p:nvSpPr>
          <p:cNvPr id="5" name="Shape 5122" hidden="0"/>
          <p:cNvSpPr>
            <a:spLocks noChangeArrowheads="1" noGrp="1"/>
          </p:cNvSpPr>
          <p:nvPr isPhoto="0" userDrawn="0">
            <p:ph type="body" idx="1" hasCustomPrompt="0"/>
          </p:nvPr>
        </p:nvSpPr>
        <p:spPr bwMode="auto">
          <a:xfrm flipH="0" flipV="0">
            <a:off x="5216186" y="1722867"/>
            <a:ext cx="4816732" cy="5412810"/>
          </a:xfrm>
          <a:prstGeom prst="rect">
            <a:avLst/>
          </a:prstGeom>
          <a:noFill/>
        </p:spPr>
        <p:txBody>
          <a:bodyPr lIns="0" tIns="0" rIns="0" bIns="0" anchor="t"/>
          <a:lstStyle>
            <a:lvl1pPr marL="342900" indent="0" algn="l" defTabSz="457200">
              <a:lnSpc>
                <a:spcPct val="112999"/>
              </a:lnSpc>
              <a:spcAft>
                <a:spcPts val="1412"/>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1pPr>
            <a:lvl2pPr marL="742950" indent="457200" algn="l" defTabSz="457200">
              <a:lnSpc>
                <a:spcPct val="112999"/>
              </a:lnSpc>
              <a:spcAft>
                <a:spcPts val="1137"/>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2pPr>
            <a:lvl3pPr marL="1143000" indent="914400" algn="l" defTabSz="457200">
              <a:lnSpc>
                <a:spcPct val="112999"/>
              </a:lnSpc>
              <a:spcAft>
                <a:spcPts val="850"/>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3pPr>
            <a:lvl4pPr marL="1600200" indent="1371600" algn="l" defTabSz="457200">
              <a:lnSpc>
                <a:spcPct val="112999"/>
              </a:lnSpc>
              <a:spcAft>
                <a:spcPts val="575"/>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4pPr>
            <a:lvl5pPr marL="2057400" indent="1828800" algn="l" defTabSz="457200">
              <a:lnSpc>
                <a:spcPct val="112999"/>
              </a:lnSpc>
              <a:spcAft>
                <a:spcPts val="287"/>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5pPr>
            <a:lvl6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6pPr>
            <a:lvl7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7pPr>
            <a:lvl8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8pPr>
            <a:lvl9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9pPr>
          </a:lstStyle>
          <a:p>
            <a:pPr marL="430212" lvl="0" indent="-323850">
              <a:spcAft>
                <a:spcPts val="1412"/>
              </a:spcAft>
              <a:buClr>
                <a:srgbClr val="EF2929"/>
              </a:buClr>
              <a:buSzPct val="45000"/>
              <a:buFont typeface="Wingdings"/>
              <a:buChar char=""/>
              <a:defRPr/>
            </a:pPr>
            <a:r>
              <a:rPr lang="en-US" sz="3200" b="1"/>
              <a:t>Khái Niệm:</a:t>
            </a:r>
            <a:endParaRPr/>
          </a:p>
          <a:p>
            <a:pPr marL="430212" lvl="0" indent="-323850">
              <a:spcAft>
                <a:spcPts val="1412"/>
              </a:spcAft>
              <a:buNone/>
              <a:defRPr/>
            </a:pPr>
            <a:r>
              <a:rPr lang="en-US" sz="2000"/>
              <a:t>	Graph Database-GD (cơ sở dữ liệu dạng đồ thị)</a:t>
            </a:r>
            <a:endParaRPr lang="en-US" sz="2000"/>
          </a:p>
          <a:p>
            <a:pPr marL="430211" lvl="0" indent="-323849">
              <a:spcAft>
                <a:spcPts val="1411"/>
              </a:spcAft>
              <a:buNone/>
              <a:defRPr/>
            </a:pPr>
            <a:r>
              <a:rPr lang="en-US" sz="2000"/>
              <a:t>	- Được thiết kế để quản lý và xử lý những mối quan hệ của dữ liệu </a:t>
            </a:r>
            <a:endParaRPr lang="en-US" sz="2000"/>
          </a:p>
          <a:p>
            <a:pPr marL="430211" lvl="0" indent="-323849">
              <a:spcAft>
                <a:spcPts val="1411"/>
              </a:spcAft>
              <a:buNone/>
              <a:defRPr/>
            </a:pPr>
            <a:r>
              <a:rPr lang="en-US" sz="2000"/>
              <a:t>	- Nhằm mục đích lưu trữ không cần đến việc khai báo hay định dạng trước mô hình của dữ liệu. </a:t>
            </a:r>
            <a:endParaRPr lang="en-US" sz="2000"/>
          </a:p>
          <a:p>
            <a:pPr marL="430211" lvl="0" indent="-323849">
              <a:spcAft>
                <a:spcPts val="1411"/>
              </a:spcAft>
              <a:buNone/>
              <a:defRPr/>
            </a:pPr>
            <a:r>
              <a:rPr lang="en-US" sz="2000"/>
              <a:t>	- Dữ liệu được lưu trữ theo cách được ta vẽ trước – (thấy sự liên hoặc kết giữa các mô hình thực thể)</a:t>
            </a:r>
            <a:endParaRPr/>
          </a:p>
          <a:p>
            <a:pPr marL="430212" lvl="0" indent="-323850">
              <a:spcAft>
                <a:spcPts val="1412"/>
              </a:spcAft>
              <a:buNone/>
              <a:defRPr/>
            </a:pPr>
            <a:endParaRPr/>
          </a:p>
        </p:txBody>
      </p:sp>
      <p:sp>
        <p:nvSpPr>
          <p:cNvPr id="6" name="Shape 2051" hidden="0"/>
          <p:cNvSpPr>
            <a:spLocks noChangeArrowheads="1" noGrp="1"/>
          </p:cNvSpPr>
          <p:nvPr isPhoto="0" userDrawn="0">
            <p:ph type="dt" idx="0" hasCustomPrompt="0"/>
          </p:nvPr>
        </p:nvSpPr>
        <p:spPr bwMode="auto">
          <a:xfrm>
            <a:off x="503237" y="6886575"/>
            <a:ext cx="2344737"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9" y="6886575"/>
            <a:ext cx="3192462"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64576" y="1888855"/>
            <a:ext cx="5603643" cy="51176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2"/>
          <a:stretch/>
        </p:blipFill>
        <p:spPr bwMode="auto">
          <a:xfrm flipH="0" flipV="0">
            <a:off x="753750" y="1356101"/>
            <a:ext cx="8572499" cy="3284671"/>
          </a:xfrm>
          <a:prstGeom prst="rect">
            <a:avLst/>
          </a:prstGeom>
        </p:spPr>
      </p:pic>
      <p:sp>
        <p:nvSpPr>
          <p:cNvPr id="5" name="Shape 6145"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Property Graph Model</a:t>
            </a:r>
            <a:endParaRPr/>
          </a:p>
        </p:txBody>
      </p:sp>
      <p:sp>
        <p:nvSpPr>
          <p:cNvPr id="6" name="Shape 6146" hidden="0"/>
          <p:cNvSpPr>
            <a:spLocks noAdjustHandles="0" noChangeArrowheads="0"/>
          </p:cNvSpPr>
          <p:nvPr isPhoto="0" userDrawn="0"/>
        </p:nvSpPr>
        <p:spPr bwMode="auto">
          <a:xfrm flipH="0" flipV="0">
            <a:off x="148118" y="4254634"/>
            <a:ext cx="9783761" cy="3149463"/>
          </a:xfrm>
          <a:prstGeom prst="rect">
            <a:avLst/>
          </a:prstGeom>
          <a:noFill/>
        </p:spPr>
        <p:txBody>
          <a:bodyPr lIns="90000" tIns="60838" rIns="90000" bIns="45000" anchor="t"/>
          <a:lstStyle>
            <a:lvl1pPr marL="0" indent="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1pPr>
            <a:lvl2pPr marL="742950" indent="4572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2pPr>
            <a:lvl3pPr marL="1143000" indent="9144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3pPr>
            <a:lvl4pPr marL="1600200" indent="13716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4pPr>
            <a:lvl5pPr marL="2057400" indent="18288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lvl9pPr>
          </a:lstStyle>
          <a:p>
            <a:pPr marL="0" lvl="0" indent="0">
              <a:lnSpc>
                <a:spcPct val="93000"/>
              </a:lnSpc>
              <a:buNone/>
              <a:defRPr/>
            </a:pPr>
            <a:r>
              <a:rPr lang="en-US">
                <a:solidFill>
                  <a:srgbClr val="000000"/>
                </a:solidFill>
              </a:rPr>
              <a:t>Dữ liệu được tổ chức ở dạng: </a:t>
            </a:r>
            <a:r>
              <a:rPr lang="en-US">
                <a:solidFill>
                  <a:srgbClr val="000000"/>
                </a:solidFill>
              </a:rPr>
              <a:t>nodes[nút] --- relationships[mối quan hệ] ( Properties[tình chất]), (dữ liệu lưu trữ trên nodes hoặc relationships).</a:t>
            </a:r>
            <a:endParaRPr lang="en-US">
              <a:solidFill>
                <a:srgbClr val="000000"/>
              </a:solidFill>
            </a:endParaRPr>
          </a:p>
          <a:p>
            <a:pPr marL="0" lvl="0" indent="0">
              <a:lnSpc>
                <a:spcPct val="93000"/>
              </a:lnSpc>
              <a:buNone/>
              <a:defRPr/>
            </a:pPr>
            <a:endParaRPr/>
          </a:p>
          <a:p>
            <a:pPr marL="0" lvl="0" indent="0">
              <a:lnSpc>
                <a:spcPct val="93000"/>
              </a:lnSpc>
              <a:buNone/>
              <a:defRPr/>
            </a:pPr>
            <a:r>
              <a:rPr lang="en-US">
                <a:solidFill>
                  <a:srgbClr val="000000"/>
                </a:solidFill>
              </a:rPr>
              <a:t>NODES: là các thực thể của đồ thị, không giới hạn số lượng thuộc tính(1 cặp key-value). Nodes có thể được gắn với labels, thể hiện các vai trò khác nhau trong miền dữ liệu. </a:t>
            </a:r>
            <a:endParaRPr lang="en-US">
              <a:solidFill>
                <a:srgbClr val="000000"/>
              </a:solidFill>
            </a:endParaRPr>
          </a:p>
          <a:p>
            <a:pPr marL="0" lvl="0" indent="0">
              <a:lnSpc>
                <a:spcPct val="93000"/>
              </a:lnSpc>
              <a:buNone/>
              <a:defRPr/>
            </a:pPr>
            <a:r>
              <a:rPr lang="en-US">
                <a:solidFill>
                  <a:srgbClr val="000000"/>
                </a:solidFill>
              </a:rPr>
              <a:t>Labels của các nodes có thể được sử dụng để gắn metadata cho các nốt. (như là thông tin về index và các constraints)</a:t>
            </a:r>
            <a:endParaRPr/>
          </a:p>
          <a:p>
            <a:pPr marL="0" lvl="0" indent="0">
              <a:lnSpc>
                <a:spcPct val="93000"/>
              </a:lnSpc>
              <a:buNone/>
              <a:defRPr/>
            </a:pPr>
            <a:endParaRPr/>
          </a:p>
          <a:p>
            <a:pPr marL="0" lvl="0" indent="0">
              <a:lnSpc>
                <a:spcPct val="93000"/>
              </a:lnSpc>
              <a:buNone/>
              <a:defRPr/>
            </a:pPr>
            <a:r>
              <a:rPr lang="en-US">
                <a:solidFill>
                  <a:srgbClr val="000000"/>
                </a:solidFill>
              </a:rPr>
              <a:t>Relationships (REL) cung cấp các sự kết nối được định hướng, định danh và các ngữ nghĩa liên quan giữa hai nodes thực thế (Ví dụ : 1 nhân viên LÀM VIỆC cho 1 công ty).</a:t>
            </a:r>
            <a:endParaRPr/>
          </a:p>
        </p:txBody>
      </p:sp>
      <p:sp>
        <p:nvSpPr>
          <p:cNvPr id="7" name="Shape 2051" hidden="0"/>
          <p:cNvSpPr>
            <a:spLocks noChangeArrowheads="1" noGrp="1"/>
          </p:cNvSpPr>
          <p:nvPr isPhoto="0" userDrawn="0">
            <p:ph type="dt" idx="0" hasCustomPrompt="0"/>
          </p:nvPr>
        </p:nvSpPr>
        <p:spPr bwMode="auto">
          <a:xfrm>
            <a:off x="503237" y="6886575"/>
            <a:ext cx="2344737"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8" name="Shape 2052" hidden="0"/>
          <p:cNvSpPr>
            <a:spLocks noChangeArrowheads="1" noGrp="1"/>
          </p:cNvSpPr>
          <p:nvPr isPhoto="0" userDrawn="0">
            <p:ph type="ftr" idx="0" hasCustomPrompt="0"/>
          </p:nvPr>
        </p:nvSpPr>
        <p:spPr bwMode="auto">
          <a:xfrm>
            <a:off x="3448049" y="6886575"/>
            <a:ext cx="3192462"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6145"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Property Graph Model</a:t>
            </a:r>
            <a:endParaRPr/>
          </a:p>
        </p:txBody>
      </p:sp>
      <p:sp>
        <p:nvSpPr>
          <p:cNvPr id="5" name="Shape 6146" hidden="0"/>
          <p:cNvSpPr>
            <a:spLocks noAdjustHandles="0" noChangeArrowheads="0"/>
          </p:cNvSpPr>
          <p:nvPr isPhoto="0" userDrawn="0"/>
        </p:nvSpPr>
        <p:spPr bwMode="auto">
          <a:xfrm flipH="0" flipV="0">
            <a:off x="443220" y="4633347"/>
            <a:ext cx="9202118" cy="2357033"/>
          </a:xfrm>
          <a:prstGeom prst="rect">
            <a:avLst/>
          </a:prstGeom>
          <a:noFill/>
        </p:spPr>
        <p:txBody>
          <a:bodyPr lIns="90000" tIns="60838" rIns="90000" bIns="45000" anchor="t"/>
          <a:lstStyle>
            <a:lvl1pPr marL="0" indent="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1pPr>
            <a:lvl2pPr marL="742950" indent="4572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2pPr>
            <a:lvl3pPr marL="1143000" indent="9144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3pPr>
            <a:lvl4pPr marL="1600200" indent="13716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4pPr>
            <a:lvl5pPr marL="2057400" indent="18288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 pos="9601200" algn="l"/>
              </a:tabLst>
            </a:lvl9pPr>
          </a:lstStyle>
          <a:p>
            <a:pPr marL="0" lvl="0" indent="0">
              <a:lnSpc>
                <a:spcPct val="93000"/>
              </a:lnSpc>
              <a:buNone/>
              <a:defRPr/>
            </a:pPr>
            <a:r>
              <a:rPr lang="en-US">
                <a:solidFill>
                  <a:srgbClr val="000000"/>
                </a:solidFill>
              </a:rPr>
              <a:t>- Một relationship luôn phải có sự định hướng để duyệt, kiểu dữ liệu, có điểm đầu và điểm cuối. </a:t>
            </a:r>
            <a:endParaRPr lang="en-US">
              <a:solidFill>
                <a:srgbClr val="000000"/>
              </a:solidFill>
            </a:endParaRPr>
          </a:p>
          <a:p>
            <a:pPr marL="0" lvl="0" indent="0">
              <a:lnSpc>
                <a:spcPct val="93000"/>
              </a:lnSpc>
              <a:buNone/>
              <a:defRPr/>
            </a:pPr>
            <a:r>
              <a:rPr lang="en-US">
                <a:solidFill>
                  <a:srgbClr val="000000"/>
                </a:solidFill>
              </a:rPr>
              <a:t>- REL cũng có thể chứa property như các nodes và hầu hết các properties đều được định lượng (chi phí, khoảng cách, đánh giá ,thời gian, khoảng trung gian hoặc mức độ kết nối. </a:t>
            </a:r>
            <a:endParaRPr lang="en-US">
              <a:solidFill>
                <a:srgbClr val="000000"/>
              </a:solidFill>
            </a:endParaRPr>
          </a:p>
          <a:p>
            <a:pPr marL="0" lvl="0" indent="0">
              <a:lnSpc>
                <a:spcPct val="93000"/>
              </a:lnSpc>
              <a:buNone/>
              <a:defRPr/>
            </a:pPr>
            <a:r>
              <a:rPr lang="en-US">
                <a:solidFill>
                  <a:srgbClr val="000000"/>
                </a:solidFill>
              </a:rPr>
              <a:t>- </a:t>
            </a:r>
            <a:r>
              <a:rPr lang="en-US">
                <a:solidFill>
                  <a:srgbClr val="000000"/>
                </a:solidFill>
              </a:rPr>
              <a:t>Số lượng hoặc các kiểu relationships có thể dùng chung giữa 2 nodes. (hiệu nặng không giảm, relationships vẫn luôn có thể được điều hướng theo cả 2 hướng của nodes)</a:t>
            </a:r>
            <a:endParaRPr lang="en-US">
              <a:solidFill>
                <a:srgbClr val="000000"/>
              </a:solidFill>
            </a:endParaRPr>
          </a:p>
        </p:txBody>
      </p:sp>
      <p:sp>
        <p:nvSpPr>
          <p:cNvPr id="6" name="Shape 2051" hidden="0"/>
          <p:cNvSpPr>
            <a:spLocks noChangeArrowheads="1" noGrp="1"/>
          </p:cNvSpPr>
          <p:nvPr isPhoto="0" userDrawn="0">
            <p:ph type="dt" idx="0" hasCustomPrompt="0"/>
          </p:nvPr>
        </p:nvSpPr>
        <p:spPr bwMode="auto">
          <a:xfrm>
            <a:off x="503236" y="6886575"/>
            <a:ext cx="2344736"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8" y="6886575"/>
            <a:ext cx="3192462"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728135" y="1356101"/>
            <a:ext cx="8685508" cy="33483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7169"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Neo4J</a:t>
            </a:r>
            <a:endParaRPr/>
          </a:p>
        </p:txBody>
      </p:sp>
      <p:sp>
        <p:nvSpPr>
          <p:cNvPr id="5" name="Shape 7170" hidden="0"/>
          <p:cNvSpPr>
            <a:spLocks noAdjustHandles="0" noChangeArrowheads="0"/>
          </p:cNvSpPr>
          <p:nvPr isPhoto="0" userDrawn="0"/>
        </p:nvSpPr>
        <p:spPr bwMode="auto">
          <a:xfrm flipH="0" flipV="0">
            <a:off x="5781228" y="2647294"/>
            <a:ext cx="3846204" cy="2933699"/>
          </a:xfrm>
          <a:prstGeom prst="rect">
            <a:avLst/>
          </a:prstGeom>
          <a:noFill/>
        </p:spPr>
        <p:txBody>
          <a:bodyPr lIns="90000" tIns="60838" rIns="90000" bIns="45000" anchor="t"/>
          <a:lstStyle>
            <a:lvl1pPr marL="0" indent="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pPr marL="514800" lvl="0" indent="-514800">
              <a:lnSpc>
                <a:spcPct val="93000"/>
              </a:lnSpc>
              <a:buFont typeface="Arial"/>
              <a:buChar char="•"/>
              <a:defRPr/>
            </a:pPr>
            <a:r>
              <a:rPr lang="en-US">
                <a:solidFill>
                  <a:srgbClr val="000000"/>
                </a:solidFill>
              </a:rPr>
              <a:t>NEO4J là một open-source, thuộc NOSQL, native graph database (csdl biểu dồ gốc) </a:t>
            </a:r>
            <a:endParaRPr lang="en-US">
              <a:solidFill>
                <a:srgbClr val="000000"/>
              </a:solidFill>
            </a:endParaRPr>
          </a:p>
          <a:p>
            <a:pPr marL="514800" lvl="0" indent="-514800">
              <a:lnSpc>
                <a:spcPct val="93000"/>
              </a:lnSpc>
              <a:buFont typeface="Arial"/>
              <a:buChar char="•"/>
              <a:defRPr/>
            </a:pPr>
            <a:endParaRPr lang="en-US">
              <a:solidFill>
                <a:srgbClr val="000000"/>
              </a:solidFill>
            </a:endParaRPr>
          </a:p>
          <a:p>
            <a:pPr marL="514800" lvl="0" indent="-514800">
              <a:lnSpc>
                <a:spcPct val="93000"/>
              </a:lnSpc>
              <a:buFont typeface="Arial"/>
              <a:buChar char="•"/>
              <a:defRPr/>
            </a:pPr>
            <a:r>
              <a:rPr lang="en-US">
                <a:solidFill>
                  <a:srgbClr val="000000"/>
                </a:solidFill>
              </a:rPr>
              <a:t>Cung cấp ACID (atomicity, consistency, isolation, durability) tuân thủ theo transactional backend của ứng dụng.</a:t>
            </a:r>
            <a:endParaRPr/>
          </a:p>
          <a:p>
            <a:pPr marL="0" lvl="0" indent="0">
              <a:lnSpc>
                <a:spcPct val="93000"/>
              </a:lnSpc>
              <a:buNone/>
              <a:defRPr/>
            </a:pPr>
            <a:endParaRPr/>
          </a:p>
        </p:txBody>
      </p:sp>
      <p:sp>
        <p:nvSpPr>
          <p:cNvPr id="6" name="Shape 2051" hidden="0"/>
          <p:cNvSpPr>
            <a:spLocks noChangeArrowheads="1" noGrp="1"/>
          </p:cNvSpPr>
          <p:nvPr isPhoto="0" userDrawn="0">
            <p:ph type="dt" idx="0" hasCustomPrompt="0"/>
          </p:nvPr>
        </p:nvSpPr>
        <p:spPr bwMode="auto">
          <a:xfrm>
            <a:off x="503237" y="6886575"/>
            <a:ext cx="2344737"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9" y="6886575"/>
            <a:ext cx="3192462"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151652" y="2523953"/>
            <a:ext cx="5484279" cy="318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7169"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Neo4J</a:t>
            </a:r>
            <a:endParaRPr/>
          </a:p>
        </p:txBody>
      </p:sp>
      <p:sp>
        <p:nvSpPr>
          <p:cNvPr id="5" name="Shape 7170" hidden="0"/>
          <p:cNvSpPr>
            <a:spLocks noAdjustHandles="0" noChangeArrowheads="0"/>
          </p:cNvSpPr>
          <p:nvPr isPhoto="0" userDrawn="0"/>
        </p:nvSpPr>
        <p:spPr bwMode="auto">
          <a:xfrm flipH="0" flipV="0">
            <a:off x="5781228" y="1974096"/>
            <a:ext cx="3846204" cy="3224293"/>
          </a:xfrm>
          <a:prstGeom prst="rect">
            <a:avLst/>
          </a:prstGeom>
          <a:noFill/>
        </p:spPr>
        <p:txBody>
          <a:bodyPr lIns="90000" tIns="60838" rIns="90000" bIns="45000" anchor="t"/>
          <a:lstStyle>
            <a:lvl1pPr marL="0" indent="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93000"/>
              </a:lnSpc>
              <a:buNone/>
              <a:defRPr sz="1800">
                <a:solidFill>
                  <a:srgbClr val="000000"/>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9pPr>
          </a:lstStyle>
          <a:p>
            <a:pPr marL="514800" lvl="0" indent="-514800">
              <a:lnSpc>
                <a:spcPct val="93000"/>
              </a:lnSpc>
              <a:buFont typeface="Arial"/>
              <a:buChar char="•"/>
              <a:defRPr/>
            </a:pPr>
            <a:r>
              <a:rPr lang="en-US">
                <a:solidFill>
                  <a:srgbClr val="000000"/>
                </a:solidFill>
              </a:rPr>
              <a:t>NEO4J như một native graph database áp dụng mô hình thuộc tính đồ thị xuống đến tầng lưu trữ dữ liệu thay vì thông qua tầng xử lý business.</a:t>
            </a:r>
            <a:endParaRPr lang="en-US">
              <a:solidFill>
                <a:srgbClr val="000000"/>
              </a:solidFill>
            </a:endParaRPr>
          </a:p>
          <a:p>
            <a:pPr marL="0" lvl="0" indent="0">
              <a:lnSpc>
                <a:spcPct val="93000"/>
              </a:lnSpc>
              <a:buNone/>
              <a:defRPr/>
            </a:pPr>
            <a:endParaRPr lang="en-US">
              <a:solidFill>
                <a:srgbClr val="000000"/>
              </a:solidFill>
            </a:endParaRPr>
          </a:p>
          <a:p>
            <a:pPr marL="514800" lvl="0" indent="-514800">
              <a:lnSpc>
                <a:spcPct val="93000"/>
              </a:lnSpc>
              <a:buFont typeface="Arial"/>
              <a:buChar char="•"/>
              <a:defRPr/>
            </a:pPr>
            <a:r>
              <a:rPr lang="en-US">
                <a:solidFill>
                  <a:srgbClr val="000000"/>
                </a:solidFill>
              </a:rPr>
              <a:t>Điều đó có nghĩa là nó được lưu chính xác theo bảng vẽ (dùng con trỏ để định hướng và duyệt qua đồ thị).</a:t>
            </a:r>
            <a:endParaRPr/>
          </a:p>
        </p:txBody>
      </p:sp>
      <p:sp>
        <p:nvSpPr>
          <p:cNvPr id="6" name="Shape 2051" hidden="0"/>
          <p:cNvSpPr>
            <a:spLocks noChangeArrowheads="1" noGrp="1"/>
          </p:cNvSpPr>
          <p:nvPr isPhoto="0" userDrawn="0">
            <p:ph type="dt" idx="0" hasCustomPrompt="0"/>
          </p:nvPr>
        </p:nvSpPr>
        <p:spPr bwMode="auto">
          <a:xfrm>
            <a:off x="503236" y="6886575"/>
            <a:ext cx="2344736"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8" y="6886575"/>
            <a:ext cx="3192462"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151652" y="2556241"/>
            <a:ext cx="5484279" cy="3180381"/>
          </a:xfrm>
          <a:prstGeom prst="rect">
            <a:avLst/>
          </a:prstGeom>
        </p:spPr>
      </p:pic>
      <p:sp>
        <p:nvSpPr>
          <p:cNvPr id="9" name="" hidden="0"/>
          <p:cNvSpPr/>
          <p:nvPr isPhoto="0" userDrawn="0"/>
        </p:nvSpPr>
        <p:spPr bwMode="auto">
          <a:xfrm flipH="0" flipV="0">
            <a:off x="5781228" y="5085381"/>
            <a:ext cx="3906864" cy="187726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marL="514800" indent="-514800">
              <a:buFont typeface="Arial"/>
              <a:buChar char="•"/>
              <a:defRPr/>
            </a:pPr>
            <a:r>
              <a:rPr lang="en-US" sz="1800" b="0" i="0" u="none" strike="noStrike" cap="none" spc="0">
                <a:solidFill>
                  <a:srgbClr val="000000"/>
                </a:solidFill>
                <a:latin typeface="+mn-lt"/>
                <a:ea typeface="+mn-lt"/>
                <a:cs typeface="+mn-lt"/>
              </a:rPr>
              <a:t>Cung cấp đầy đủ các đặc tính của cơ sở dữ liệu, ( tuân thủ ACID trong transaction, hỗ trợ theo cụm và việc chuyển dự phòng trong thời gian runtime) </a:t>
            </a:r>
            <a:endParaRPr lang="en-US" sz="1800" b="0" i="0" u="none" strike="noStrike" cap="none" spc="0">
              <a:solidFill>
                <a:srgbClr val="000000"/>
              </a:solidFill>
              <a:latin typeface="+mn-lt"/>
              <a:ea typeface="+mn-lt"/>
              <a:cs typeface="+mn-lt"/>
            </a:endParaRPr>
          </a:p>
          <a:p>
            <a:pPr marL="514800" indent="-514800">
              <a:buFont typeface="Arial"/>
              <a:buChar char="•"/>
              <a:defRPr/>
            </a:pPr>
            <a:endParaRPr lang="en-US" sz="1800" b="0" i="0" u="none" strike="noStrike" cap="none" spc="0">
              <a:solidFill>
                <a:srgbClr val="000000"/>
              </a:solidFill>
              <a:latin typeface="+mn-lt"/>
              <a:ea typeface="+mn-lt"/>
              <a:cs typeface="+mn-lt"/>
            </a:endParaRPr>
          </a:p>
          <a:p>
            <a:pPr>
              <a:defRPr/>
            </a:pPr>
            <a:r>
              <a:rPr lang="en-US" sz="1800" b="0" i="0" u="none" strike="noStrike" cap="none" spc="0">
                <a:solidFill>
                  <a:srgbClr val="000000"/>
                </a:solidFill>
                <a:latin typeface="+mn-lt"/>
                <a:ea typeface="+mn-lt"/>
                <a:cs typeface="+mn-lt"/>
              </a:rPr>
              <a:t>=&gt;	 thích hợp tạo đổ thị cho dữ liệu trong từng bối cảnh.</a:t>
            </a:r>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2"/>
          <a:stretch/>
        </p:blipFill>
        <p:spPr bwMode="auto">
          <a:xfrm flipH="0" flipV="0">
            <a:off x="107987" y="1256441"/>
            <a:ext cx="5187266" cy="3511657"/>
          </a:xfrm>
          <a:prstGeom prst="rect">
            <a:avLst/>
          </a:prstGeom>
        </p:spPr>
      </p:pic>
      <p:sp>
        <p:nvSpPr>
          <p:cNvPr id="5" name="Shape 8193"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Neo4J</a:t>
            </a:r>
            <a:endParaRPr/>
          </a:p>
        </p:txBody>
      </p:sp>
      <p:sp>
        <p:nvSpPr>
          <p:cNvPr id="6" name="Shape 2051" hidden="0"/>
          <p:cNvSpPr>
            <a:spLocks noChangeArrowheads="1" noGrp="1"/>
          </p:cNvSpPr>
          <p:nvPr isPhoto="0" userDrawn="0">
            <p:ph type="dt" idx="0" hasCustomPrompt="0"/>
          </p:nvPr>
        </p:nvSpPr>
        <p:spPr bwMode="auto">
          <a:xfrm>
            <a:off x="503237" y="6886575"/>
            <a:ext cx="2344737"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9" y="6886575"/>
            <a:ext cx="3192462"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sp>
        <p:nvSpPr>
          <p:cNvPr id="8" name="" hidden="0"/>
          <p:cNvSpPr/>
          <p:nvPr isPhoto="0" userDrawn="0"/>
        </p:nvSpPr>
        <p:spPr bwMode="auto">
          <a:xfrm flipH="0" flipV="0">
            <a:off x="5375974" y="2387811"/>
            <a:ext cx="4715828" cy="187729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marL="215898" lvl="0" indent="-214312">
              <a:lnSpc>
                <a:spcPct val="93000"/>
              </a:lnSpc>
              <a:buClr>
                <a:srgbClr val="000000"/>
              </a:buClr>
              <a:buSzPct val="45000"/>
              <a:buFont typeface="Wingdings"/>
              <a:buChar char=""/>
              <a:defRPr/>
            </a:pPr>
            <a:r>
              <a:rPr lang="en-US" sz="1800" b="0" i="0" u="none" strike="noStrike" cap="none" spc="0">
                <a:solidFill>
                  <a:srgbClr val="000000"/>
                </a:solidFill>
                <a:latin typeface="+mn-lt"/>
                <a:ea typeface="+mn-lt"/>
                <a:cs typeface="+mn-lt"/>
              </a:rPr>
              <a:t>Cypher, một ngôn ngữ khai báo Query tương tự như SQL, nhưng tối giản hơn trong việc sử dụng đồ thị. Hiện tại đang được dùng là ngôn ngữ chung của một số database khác như Sap Hana Graph và Redis graph qua openCypher project (Dạng mở rộng của Redis [key-value]).</a:t>
            </a:r>
            <a:endParaRPr sz="1800"/>
          </a:p>
          <a:p>
            <a:pPr marL="215898" lvl="0" indent="-214312">
              <a:lnSpc>
                <a:spcPct val="93000"/>
              </a:lnSpc>
              <a:buNone/>
              <a:defRPr/>
            </a:pPr>
            <a:endParaRPr sz="1800"/>
          </a:p>
        </p:txBody>
      </p:sp>
      <p:pic>
        <p:nvPicPr>
          <p:cNvPr id="9" name="" hidden="0"/>
          <p:cNvPicPr>
            <a:picLocks noChangeAspect="1"/>
          </p:cNvPicPr>
          <p:nvPr isPhoto="0" userDrawn="0"/>
        </p:nvPicPr>
        <p:blipFill>
          <a:blip r:embed="rId3"/>
          <a:stretch/>
        </p:blipFill>
        <p:spPr bwMode="auto">
          <a:xfrm flipH="0" flipV="0">
            <a:off x="1436080" y="4827076"/>
            <a:ext cx="7540020" cy="19760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8193"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199"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Neo4J</a:t>
            </a:r>
            <a:endParaRPr/>
          </a:p>
        </p:txBody>
      </p:sp>
      <p:sp>
        <p:nvSpPr>
          <p:cNvPr id="5" name="Shape 8194" hidden="0"/>
          <p:cNvSpPr>
            <a:spLocks noAdjustHandles="0" noChangeArrowheads="0"/>
          </p:cNvSpPr>
          <p:nvPr isPhoto="0" userDrawn="0"/>
        </p:nvSpPr>
        <p:spPr bwMode="auto">
          <a:xfrm flipH="0" flipV="0">
            <a:off x="5684364" y="1901528"/>
            <a:ext cx="4186306" cy="3929061"/>
          </a:xfrm>
          <a:prstGeom prst="rect">
            <a:avLst/>
          </a:prstGeom>
          <a:noFill/>
        </p:spPr>
        <p:txBody>
          <a:bodyPr lIns="90000" tIns="60838" rIns="90000" bIns="45000" anchor="t"/>
          <a:lstStyle>
            <a:lvl1pPr marL="0" indent="0" algn="l" defTabSz="457200">
              <a:lnSpc>
                <a:spcPct val="93000"/>
              </a:lnSpc>
              <a:buNone/>
              <a:defRPr sz="1800">
                <a:solidFill>
                  <a:srgbClr val="000000"/>
                </a:solidFill>
                <a:latin typeface="+mn-lt"/>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1pPr>
            <a:lvl2pPr marL="742950" indent="457200" algn="l" defTabSz="457200">
              <a:lnSpc>
                <a:spcPct val="93000"/>
              </a:lnSpc>
              <a:buNone/>
              <a:defRPr sz="1800">
                <a:solidFill>
                  <a:srgbClr val="000000"/>
                </a:solidFill>
                <a:latin typeface="+mn-lt"/>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2pPr>
            <a:lvl3pPr marL="1143000" indent="914400" algn="l" defTabSz="457200">
              <a:lnSpc>
                <a:spcPct val="93000"/>
              </a:lnSpc>
              <a:buNone/>
              <a:defRPr sz="1800">
                <a:solidFill>
                  <a:srgbClr val="000000"/>
                </a:solidFill>
                <a:latin typeface="+mn-lt"/>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3pPr>
            <a:lvl4pPr marL="1600200" indent="1371600" algn="l" defTabSz="457200">
              <a:lnSpc>
                <a:spcPct val="93000"/>
              </a:lnSpc>
              <a:buNone/>
              <a:defRPr sz="1800">
                <a:solidFill>
                  <a:srgbClr val="000000"/>
                </a:solidFill>
                <a:latin typeface="+mn-lt"/>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4pPr>
            <a:lvl5pPr marL="2057400" indent="1828800" algn="l" defTabSz="457200">
              <a:lnSpc>
                <a:spcPct val="93000"/>
              </a:lnSpc>
              <a:buNone/>
              <a:defRPr sz="1800">
                <a:solidFill>
                  <a:srgbClr val="000000"/>
                </a:solidFill>
                <a:latin typeface="+mn-lt"/>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5pPr>
            <a:lvl6pPr>
              <a:defRPr lang="en-GB" sz="1800">
                <a:latin typeface="Times New Roman"/>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6pPr>
            <a:lvl7pPr>
              <a:defRPr lang="en-GB" sz="1800">
                <a:latin typeface="Times New Roman"/>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7pPr>
            <a:lvl8pPr>
              <a:defRPr lang="en-GB" sz="1800">
                <a:latin typeface="Times New Roman"/>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8pPr>
            <a:lvl9pPr>
              <a:defRPr lang="en-GB" sz="1800">
                <a:latin typeface="Times New Roman"/>
              </a:defRPr>
              <a:tabLst>
                <a:tab pos="215899" algn="l"/>
                <a:tab pos="673099" algn="l"/>
                <a:tab pos="1130299" algn="l"/>
                <a:tab pos="1587499" algn="l"/>
                <a:tab pos="2044699" algn="l"/>
                <a:tab pos="2501899" algn="l"/>
                <a:tab pos="2959099" algn="l"/>
                <a:tab pos="3416299" algn="l"/>
                <a:tab pos="3873499" algn="l"/>
                <a:tab pos="4330699" algn="l"/>
                <a:tab pos="4787899" algn="l"/>
                <a:tab pos="5245099" algn="l"/>
                <a:tab pos="5702299" algn="l"/>
                <a:tab pos="6159499" algn="l"/>
                <a:tab pos="6616699" algn="l"/>
                <a:tab pos="7073899" algn="l"/>
                <a:tab pos="7531099" algn="l"/>
                <a:tab pos="7988299" algn="l"/>
                <a:tab pos="8445499" algn="l"/>
                <a:tab pos="8902699" algn="l"/>
                <a:tab pos="9359899" algn="l"/>
              </a:tabLst>
            </a:lvl9pPr>
          </a:lstStyle>
          <a:p>
            <a:pPr marL="215899" lvl="0" indent="-214312">
              <a:lnSpc>
                <a:spcPct val="93000"/>
              </a:lnSpc>
              <a:buNone/>
              <a:defRPr/>
            </a:pPr>
            <a:endParaRPr/>
          </a:p>
          <a:p>
            <a:pPr marL="514800" lvl="0" indent="-514800">
              <a:lnSpc>
                <a:spcPct val="93000"/>
              </a:lnSpc>
              <a:buFont typeface="Arial"/>
              <a:buChar char="•"/>
              <a:defRPr/>
            </a:pPr>
            <a:r>
              <a:rPr lang="en-US">
                <a:solidFill>
                  <a:srgbClr val="000000"/>
                </a:solidFill>
              </a:rPr>
              <a:t>Duyệt qua một đồ thị lớn với thời gian là 1  hằng số xác định nhờ vào sự lưu trữ hợp lý và sự diễn tả dữ liệu và các mối quan hệ 1 cách hiệu quả, có khả năng mở rộng tỷ lệ các nút lên đến hàng tỷ trên một phần cứng tương đối.</a:t>
            </a:r>
            <a:endParaRPr/>
          </a:p>
          <a:p>
            <a:pPr marL="215899" lvl="0" indent="-214312">
              <a:lnSpc>
                <a:spcPct val="93000"/>
              </a:lnSpc>
              <a:buNone/>
              <a:defRPr/>
            </a:pPr>
            <a:endParaRPr/>
          </a:p>
          <a:p>
            <a:pPr marL="514800" lvl="0" indent="-514800">
              <a:lnSpc>
                <a:spcPct val="93000"/>
              </a:lnSpc>
              <a:buFont typeface="Arial"/>
              <a:buChar char="•"/>
              <a:defRPr/>
            </a:pPr>
            <a:r>
              <a:rPr lang="en-US">
                <a:solidFill>
                  <a:srgbClr val="000000"/>
                </a:solidFill>
              </a:rPr>
              <a:t>Properties Graph có biểu đồ rất linh hoạt, có thể thích ứng theo thời gian. Việc này khiến biểu đồ có khả năng cụ thể hóa và thêm các relationship về sau để rút ngắn và cải thiện hiệu năng, tăng tốc cá miền dữ liệu khi tầng business cần thay đổi.</a:t>
            </a:r>
            <a:endParaRPr/>
          </a:p>
        </p:txBody>
      </p:sp>
      <p:sp>
        <p:nvSpPr>
          <p:cNvPr id="6" name="Shape 2051" hidden="0"/>
          <p:cNvSpPr>
            <a:spLocks noChangeArrowheads="1" noGrp="1"/>
          </p:cNvSpPr>
          <p:nvPr isPhoto="0" userDrawn="0">
            <p:ph type="dt" idx="0" hasCustomPrompt="0"/>
          </p:nvPr>
        </p:nvSpPr>
        <p:spPr bwMode="auto">
          <a:xfrm>
            <a:off x="503236" y="7225600"/>
            <a:ext cx="2344736"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8" y="6886575"/>
            <a:ext cx="3192462" cy="517523"/>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163092" y="1259237"/>
            <a:ext cx="5601991" cy="4883569"/>
          </a:xfrm>
          <a:prstGeom prst="rect">
            <a:avLst/>
          </a:prstGeom>
        </p:spPr>
      </p:pic>
      <p:sp>
        <p:nvSpPr>
          <p:cNvPr id="9" name="" hidden="0"/>
          <p:cNvSpPr/>
          <p:nvPr isPhoto="0" userDrawn="0"/>
        </p:nvSpPr>
        <p:spPr bwMode="auto">
          <a:xfrm flipH="0" flipV="0">
            <a:off x="163092" y="6203468"/>
            <a:ext cx="6602923" cy="94186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600" b="0" i="1" u="none">
                <a:solidFill>
                  <a:srgbClr val="000000"/>
                </a:solidFill>
                <a:latin typeface="Arial"/>
                <a:ea typeface="Arial"/>
                <a:cs typeface="Arial"/>
              </a:rPr>
              <a:t>BuzzFeed TrumpWorld Dataset with Neo4j</a:t>
            </a:r>
            <a:endParaRPr sz="1600" b="0" i="1" u="none">
              <a:solidFill>
                <a:srgbClr val="000000"/>
              </a:solidFill>
              <a:latin typeface="Arial"/>
              <a:ea typeface="Arial"/>
              <a:cs typeface="Arial"/>
            </a:endParaRPr>
          </a:p>
          <a:p>
            <a:pPr>
              <a:defRPr/>
            </a:pPr>
            <a:r>
              <a:rPr sz="1600" b="0" i="1" u="none">
                <a:solidFill>
                  <a:srgbClr val="000000"/>
                </a:solidFill>
                <a:latin typeface="Arial"/>
                <a:ea typeface="Arial"/>
                <a:cs typeface="Arial"/>
              </a:rPr>
              <a:t>(</a:t>
            </a:r>
            <a:r>
              <a:rPr sz="1600" b="0" i="1" u="none">
                <a:solidFill>
                  <a:srgbClr val="000000"/>
                </a:solidFill>
                <a:latin typeface="Arial"/>
                <a:ea typeface="Arial"/>
                <a:cs typeface="Arial"/>
              </a:rPr>
              <a:t>1514 nodes and 1857 relationships</a:t>
            </a:r>
            <a:r>
              <a:rPr sz="1600" b="0" i="1" u="none">
                <a:solidFill>
                  <a:srgbClr val="000000"/>
                </a:solidFill>
                <a:latin typeface="Arial"/>
                <a:ea typeface="Arial"/>
                <a:cs typeface="Arial"/>
              </a:rPr>
              <a:t>)</a:t>
            </a:r>
            <a:endParaRPr sz="1600" b="0" i="1" u="none">
              <a:solidFill>
                <a:srgbClr val="000000"/>
              </a:solidFill>
              <a:latin typeface="Arial"/>
              <a:ea typeface="Arial"/>
              <a:cs typeface="Arial"/>
            </a:endParaRPr>
          </a:p>
          <a:p>
            <a:pPr>
              <a:defRPr/>
            </a:pPr>
            <a:r>
              <a:rPr sz="1600" b="0" i="1" u="none">
                <a:solidFill>
                  <a:srgbClr val="000000"/>
                </a:solidFill>
                <a:latin typeface="Arial"/>
                <a:ea typeface="Arial"/>
                <a:cs typeface="Arial"/>
              </a:rPr>
              <a:t>From: </a:t>
            </a:r>
            <a:r>
              <a:rPr lang="en-GB" sz="1600" b="0" i="1" u="none" strike="noStrike" cap="none" spc="0">
                <a:solidFill>
                  <a:srgbClr val="000000"/>
                </a:solidFill>
                <a:latin typeface="Arial"/>
                <a:ea typeface="Arial"/>
                <a:cs typeface="Arial"/>
              </a:rPr>
              <a:t>https://neo4j.com/blog/buzzfeed-trumpworld-dataset-neo4j/</a:t>
            </a:r>
            <a:endParaRPr sz="1600" b="0" i="1" u="none">
              <a:solidFill>
                <a:srgbClr val="000000"/>
              </a:solidFill>
              <a:latin typeface="Arial"/>
              <a:ea typeface="Arial"/>
              <a:cs typeface="Arial"/>
            </a:endParaRPr>
          </a:p>
          <a:p>
            <a:pPr>
              <a:defRPr/>
            </a:pPr>
            <a:r>
              <a:rPr sz="1200" b="0" i="0" u="none">
                <a:solidFill>
                  <a:srgbClr val="000000"/>
                </a:solidFill>
                <a:latin typeface="Times New Roman"/>
                <a:ea typeface="Times New Roman"/>
                <a:cs typeface="Times New Roman"/>
              </a:rPr>
              <a:t>        </a:t>
            </a:r>
            <a:endParaRPr sz="1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Shape 9217" hidden="0"/>
          <p:cNvSpPr>
            <a:spLocks noChangeArrowheads="1" noGrp="1"/>
          </p:cNvSpPr>
          <p:nvPr isPhoto="0" userDrawn="0">
            <p:ph type="title" idx="0" hasCustomPrompt="0"/>
          </p:nvPr>
        </p:nvSpPr>
        <p:spPr bwMode="auto">
          <a:prstGeom prst="rect">
            <a:avLst/>
          </a:prstGeom>
          <a:noFill/>
        </p:spPr>
        <p:txBody>
          <a:bodyPr lIns="0" tIns="0" rIns="0" bIns="0" anchor="ctr" anchorCtr="0"/>
          <a:lstStyle>
            <a:lvl1pPr marL="0" indent="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vl2pPr marL="742950" indent="4572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9144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13716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1828800" algn="l" defTabSz="457200">
              <a:lnSpc>
                <a:spcPct val="112999"/>
              </a:lnSpc>
              <a:buNone/>
              <a:defRPr sz="4400" b="1">
                <a:solidFill>
                  <a:srgbClr val="333333"/>
                </a:solidFill>
                <a:latin typeface="+mn-lt"/>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a:defRPr lang="en-GB" sz="1800">
                <a:latin typeface="Times New Roman"/>
              </a:defR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pPr marL="0" lvl="0" indent="0">
              <a:buNone/>
              <a:defRPr/>
            </a:pPr>
            <a:r>
              <a:rPr lang="en-US"/>
              <a:t>Giữa RDBMS và Graph</a:t>
            </a:r>
            <a:endParaRPr/>
          </a:p>
        </p:txBody>
      </p:sp>
      <p:sp>
        <p:nvSpPr>
          <p:cNvPr id="5" name="Shape 9218" hidden="0"/>
          <p:cNvSpPr>
            <a:spLocks noChangeArrowheads="1" noGrp="1"/>
          </p:cNvSpPr>
          <p:nvPr isPhoto="0" userDrawn="0">
            <p:ph type="body" idx="1" hasCustomPrompt="0"/>
          </p:nvPr>
        </p:nvSpPr>
        <p:spPr bwMode="auto">
          <a:xfrm flipH="0" flipV="0">
            <a:off x="889569" y="5020347"/>
            <a:ext cx="8491785" cy="2124988"/>
          </a:xfrm>
          <a:prstGeom prst="rect">
            <a:avLst/>
          </a:prstGeom>
          <a:noFill/>
        </p:spPr>
        <p:txBody>
          <a:bodyPr lIns="0" tIns="0" rIns="0" bIns="0" anchor="t"/>
          <a:lstStyle>
            <a:lvl1pPr marL="342900" indent="0" algn="l" defTabSz="457200">
              <a:lnSpc>
                <a:spcPct val="112999"/>
              </a:lnSpc>
              <a:spcAft>
                <a:spcPts val="1412"/>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1pPr>
            <a:lvl2pPr marL="742950" indent="457200" algn="l" defTabSz="457200">
              <a:lnSpc>
                <a:spcPct val="112999"/>
              </a:lnSpc>
              <a:spcAft>
                <a:spcPts val="1137"/>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2pPr>
            <a:lvl3pPr marL="1143000" indent="914400" algn="l" defTabSz="457200">
              <a:lnSpc>
                <a:spcPct val="112999"/>
              </a:lnSpc>
              <a:spcAft>
                <a:spcPts val="850"/>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3pPr>
            <a:lvl4pPr marL="1600200" indent="1371600" algn="l" defTabSz="457200">
              <a:lnSpc>
                <a:spcPct val="112999"/>
              </a:lnSpc>
              <a:spcAft>
                <a:spcPts val="575"/>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4pPr>
            <a:lvl5pPr marL="2057400" indent="1828800" algn="l" defTabSz="457200">
              <a:lnSpc>
                <a:spcPct val="112999"/>
              </a:lnSpc>
              <a:spcAft>
                <a:spcPts val="287"/>
              </a:spcAft>
              <a:buNone/>
              <a:defRPr sz="2800">
                <a:solidFill>
                  <a:srgbClr val="333333"/>
                </a:solidFill>
                <a:latin typeface="+mn-lt"/>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5pPr>
            <a:lvl6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6pPr>
            <a:lvl7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7pPr>
            <a:lvl8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8pPr>
            <a:lvl9pPr>
              <a:defRPr lang="en-GB" sz="1800">
                <a:latin typeface="Times New Roman"/>
              </a:defRPr>
              <a:tabLst>
                <a:tab pos="430212"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lvl9pPr>
          </a:lstStyle>
          <a:p>
            <a:pPr marL="430212" lvl="0" indent="-323850">
              <a:spcAft>
                <a:spcPts val="1412"/>
              </a:spcAft>
              <a:buClr>
                <a:srgbClr val="EF2929"/>
              </a:buClr>
              <a:buSzPct val="45000"/>
              <a:buFont typeface="Wingdings"/>
              <a:buChar char=""/>
              <a:defRPr/>
            </a:pPr>
            <a:r>
              <a:rPr lang="en-US" sz="2000" b="1"/>
              <a:t>Hiệu suất</a:t>
            </a:r>
            <a:r>
              <a:rPr lang="en-US" sz="2000"/>
              <a:t>: Để xử lý mối quan hệ dữ liệu chuyên sâu, GD cải thiện hiệu suất Khi các query lớn được thực hiện . Với Relational database, các truy vấn mối quan hệ sẽ Chậm lại rất nhiều khi số lượng và chiều sâu của các mối quan hệ gia tăng. Ngược lại, hiệu suất cơ sở dữ liệu biểu đồ vẫn không đổi ngay cả khi dữ liệu của bạn tăng lên theo thời gian.</a:t>
            </a:r>
            <a:endParaRPr/>
          </a:p>
        </p:txBody>
      </p:sp>
      <p:sp>
        <p:nvSpPr>
          <p:cNvPr id="6" name="Shape 2051" hidden="0"/>
          <p:cNvSpPr>
            <a:spLocks noChangeArrowheads="1" noGrp="1"/>
          </p:cNvSpPr>
          <p:nvPr isPhoto="0" userDrawn="0">
            <p:ph type="dt" idx="0" hasCustomPrompt="0"/>
          </p:nvPr>
        </p:nvSpPr>
        <p:spPr bwMode="auto">
          <a:xfrm>
            <a:off x="503237" y="6886575"/>
            <a:ext cx="2344737"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Lst>
            </a:lvl5pPr>
            <a:lvl6pPr>
              <a:defRPr lang="en-GB" sz="1800">
                <a:latin typeface="Times New Roman"/>
              </a:defRPr>
              <a:tabLst>
                <a:tab pos="457200" algn="l"/>
                <a:tab pos="914400" algn="l"/>
                <a:tab pos="1371600" algn="l"/>
                <a:tab pos="1828800" algn="l"/>
                <a:tab pos="2286000" algn="l"/>
              </a:tabLst>
            </a:lvl6pPr>
            <a:lvl7pPr>
              <a:defRPr lang="en-GB" sz="1800">
                <a:latin typeface="Times New Roman"/>
              </a:defRPr>
              <a:tabLst>
                <a:tab pos="457200" algn="l"/>
                <a:tab pos="914400" algn="l"/>
                <a:tab pos="1371600" algn="l"/>
                <a:tab pos="1828800" algn="l"/>
                <a:tab pos="2286000" algn="l"/>
              </a:tabLst>
            </a:lvl7pPr>
            <a:lvl8pPr>
              <a:defRPr lang="en-GB" sz="1800">
                <a:latin typeface="Times New Roman"/>
              </a:defRPr>
              <a:tabLst>
                <a:tab pos="457200" algn="l"/>
                <a:tab pos="914400" algn="l"/>
                <a:tab pos="1371600" algn="l"/>
                <a:tab pos="1828800" algn="l"/>
                <a:tab pos="2286000" algn="l"/>
              </a:tabLst>
            </a:lvl8pPr>
            <a:lvl9pPr>
              <a:defRPr lang="en-GB" sz="1800">
                <a:latin typeface="Times New Roman"/>
              </a:defRPr>
              <a:tabLst>
                <a:tab pos="457200" algn="l"/>
                <a:tab pos="914400" algn="l"/>
                <a:tab pos="1371600" algn="l"/>
                <a:tab pos="1828800" algn="l"/>
                <a:tab pos="2286000" algn="l"/>
              </a:tabLst>
            </a:lvl9pPr>
          </a:lstStyle>
          <a:p>
            <a:pPr marL="0" lvl="0" indent="0">
              <a:lnSpc>
                <a:spcPct val="112999"/>
              </a:lnSpc>
              <a:buNone/>
              <a:defRPr/>
            </a:pPr>
            <a:endParaRPr lang="en-US" sz="1400"/>
          </a:p>
        </p:txBody>
      </p:sp>
      <p:sp>
        <p:nvSpPr>
          <p:cNvPr id="7" name="Shape 2052" hidden="0"/>
          <p:cNvSpPr>
            <a:spLocks noChangeArrowheads="1" noGrp="1"/>
          </p:cNvSpPr>
          <p:nvPr isPhoto="0" userDrawn="0">
            <p:ph type="ftr" idx="0" hasCustomPrompt="0"/>
          </p:nvPr>
        </p:nvSpPr>
        <p:spPr bwMode="auto">
          <a:xfrm>
            <a:off x="3448049" y="6886575"/>
            <a:ext cx="3192462" cy="517524"/>
          </a:xfrm>
          <a:prstGeom prst="rect">
            <a:avLst/>
          </a:prstGeom>
          <a:noFill/>
        </p:spPr>
        <p:txBody>
          <a:bodyPr lIns="0" tIns="0" rIns="0" bIns="0" anchor="t"/>
          <a:lstStyle>
            <a:lvl1pPr marL="0" indent="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1pPr>
            <a:lvl2pPr marL="742950" indent="4572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2pPr>
            <a:lvl3pPr marL="1143000" indent="9144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3pPr>
            <a:lvl4pPr marL="1600200" indent="13716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4pPr>
            <a:lvl5pPr marL="2057400" indent="1828800" algn="l" defTabSz="457200">
              <a:lnSpc>
                <a:spcPct val="93000"/>
              </a:lnSpc>
              <a:buNone/>
              <a:defRPr sz="1800">
                <a:solidFill>
                  <a:srgbClr val="000000"/>
                </a:solidFill>
                <a:latin typeface="+mn-lt"/>
              </a:defRPr>
              <a:tabLst>
                <a:tab pos="457200" algn="l"/>
                <a:tab pos="914400" algn="l"/>
                <a:tab pos="1371600" algn="l"/>
                <a:tab pos="1828800" algn="l"/>
                <a:tab pos="2286000" algn="l"/>
                <a:tab pos="2743200" algn="l"/>
              </a:tabLst>
            </a:lvl5pPr>
            <a:lvl6pPr>
              <a:defRPr lang="en-GB" sz="1800">
                <a:latin typeface="Times New Roman"/>
              </a:defRPr>
              <a:tabLst>
                <a:tab pos="457200" algn="l"/>
                <a:tab pos="914400" algn="l"/>
                <a:tab pos="1371600" algn="l"/>
                <a:tab pos="1828800" algn="l"/>
                <a:tab pos="2286000" algn="l"/>
                <a:tab pos="2743200" algn="l"/>
              </a:tabLst>
            </a:lvl6pPr>
            <a:lvl7pPr>
              <a:defRPr lang="en-GB" sz="1800">
                <a:latin typeface="Times New Roman"/>
              </a:defRPr>
              <a:tabLst>
                <a:tab pos="457200" algn="l"/>
                <a:tab pos="914400" algn="l"/>
                <a:tab pos="1371600" algn="l"/>
                <a:tab pos="1828800" algn="l"/>
                <a:tab pos="2286000" algn="l"/>
                <a:tab pos="2743200" algn="l"/>
              </a:tabLst>
            </a:lvl7pPr>
            <a:lvl8pPr>
              <a:defRPr lang="en-GB" sz="1800">
                <a:latin typeface="Times New Roman"/>
              </a:defRPr>
              <a:tabLst>
                <a:tab pos="457200" algn="l"/>
                <a:tab pos="914400" algn="l"/>
                <a:tab pos="1371600" algn="l"/>
                <a:tab pos="1828800" algn="l"/>
                <a:tab pos="2286000" algn="l"/>
                <a:tab pos="2743200" algn="l"/>
              </a:tabLst>
            </a:lvl8pPr>
            <a:lvl9pPr>
              <a:defRPr lang="en-GB" sz="1800">
                <a:latin typeface="Times New Roman"/>
              </a:defRPr>
              <a:tabLst>
                <a:tab pos="457200" algn="l"/>
                <a:tab pos="914400" algn="l"/>
                <a:tab pos="1371600" algn="l"/>
                <a:tab pos="1828800" algn="l"/>
                <a:tab pos="2286000" algn="l"/>
                <a:tab pos="2743200" algn="l"/>
              </a:tabLst>
            </a:lvl9pPr>
          </a:lstStyle>
          <a:p>
            <a:pPr marL="0" lvl="0" indent="0" algn="ctr">
              <a:lnSpc>
                <a:spcPct val="112999"/>
              </a:lnSpc>
              <a:buNone/>
              <a:defRPr/>
            </a:pPr>
            <a:endParaRPr lang="en-US" sz="1400"/>
          </a:p>
        </p:txBody>
      </p:sp>
      <p:pic>
        <p:nvPicPr>
          <p:cNvPr id="8" name="" hidden="0"/>
          <p:cNvPicPr>
            <a:picLocks noChangeAspect="1"/>
          </p:cNvPicPr>
          <p:nvPr isPhoto="0" userDrawn="0"/>
        </p:nvPicPr>
        <p:blipFill>
          <a:blip r:embed="rId2"/>
          <a:stretch/>
        </p:blipFill>
        <p:spPr bwMode="auto">
          <a:xfrm flipH="0" flipV="0">
            <a:off x="1113940" y="1194660"/>
            <a:ext cx="8039745" cy="35516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studines">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ONLYOFFICE/2.4.526.0</Application>
  <PresentationFormat>On-screen Show (4:3)</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