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38" r:id="rId2"/>
    <p:sldId id="339" r:id="rId3"/>
    <p:sldId id="340" r:id="rId4"/>
    <p:sldId id="347" r:id="rId5"/>
    <p:sldId id="348" r:id="rId6"/>
    <p:sldId id="349" r:id="rId7"/>
    <p:sldId id="350" r:id="rId8"/>
    <p:sldId id="354" r:id="rId9"/>
    <p:sldId id="351" r:id="rId10"/>
    <p:sldId id="352" r:id="rId11"/>
    <p:sldId id="353" r:id="rId12"/>
    <p:sldId id="355" r:id="rId13"/>
    <p:sldId id="356" r:id="rId14"/>
    <p:sldId id="357" r:id="rId15"/>
    <p:sldId id="358" r:id="rId16"/>
    <p:sldId id="359" r:id="rId17"/>
    <p:sldId id="360" r:id="rId18"/>
    <p:sldId id="361" r:id="rId19"/>
    <p:sldId id="362" r:id="rId20"/>
    <p:sldId id="363" r:id="rId21"/>
    <p:sldId id="364" r:id="rId22"/>
    <p:sldId id="365" r:id="rId23"/>
    <p:sldId id="322" r:id="rId24"/>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C3C3"/>
    <a:srgbClr val="A8D709"/>
    <a:srgbClr val="192632"/>
    <a:srgbClr val="2C4155"/>
    <a:srgbClr val="DBDBDB"/>
    <a:srgbClr val="383433"/>
    <a:srgbClr val="E54C29"/>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9361" autoAdjust="0"/>
  </p:normalViewPr>
  <p:slideViewPr>
    <p:cSldViewPr snapToObjects="1" showGuides="1">
      <p:cViewPr varScale="1">
        <p:scale>
          <a:sx n="35" d="100"/>
          <a:sy n="35" d="100"/>
        </p:scale>
        <p:origin x="36" y="90"/>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FD2404-600A-46BD-A4CD-4BA46551A74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B0001A6-38BE-407F-AB02-01A5C682E0A0}">
      <dgm:prSet phldrT="[Text]"/>
      <dgm:spPr>
        <a:solidFill>
          <a:schemeClr val="accent1">
            <a:lumMod val="75000"/>
          </a:schemeClr>
        </a:solidFill>
      </dgm:spPr>
      <dgm: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dgm:t>
    </dgm:pt>
    <dgm:pt modelId="{80A86FF1-361F-4B86-9A5D-47E6297E0250}" type="parTrans" cxnId="{BA4A6A8D-5F6D-4E90-AE7C-8C72DBBBFF36}">
      <dgm:prSet/>
      <dgm:spPr/>
      <dgm:t>
        <a:bodyPr/>
        <a:lstStyle/>
        <a:p>
          <a:endParaRPr lang="en-US">
            <a:latin typeface="Times New Roman" panose="02020603050405020304" pitchFamily="18" charset="0"/>
            <a:cs typeface="Times New Roman" panose="02020603050405020304" pitchFamily="18" charset="0"/>
          </a:endParaRPr>
        </a:p>
      </dgm:t>
    </dgm:pt>
    <dgm:pt modelId="{D8E070E7-6A71-4BCF-9806-4D60E3050694}" type="sibTrans" cxnId="{BA4A6A8D-5F6D-4E90-AE7C-8C72DBBBFF36}">
      <dgm:prSet/>
      <dgm:spPr/>
      <dgm:t>
        <a:bodyPr/>
        <a:lstStyle/>
        <a:p>
          <a:endParaRPr lang="en-US">
            <a:latin typeface="Times New Roman" panose="02020603050405020304" pitchFamily="18" charset="0"/>
            <a:cs typeface="Times New Roman" panose="02020603050405020304" pitchFamily="18" charset="0"/>
          </a:endParaRPr>
        </a:p>
      </dgm:t>
    </dgm:pt>
    <dgm:pt modelId="{18CCA3A8-D70A-451D-B8A8-D78C28A32B22}">
      <dgm:prSet phldrT="[Text]"/>
      <dgm:spPr>
        <a:solidFill>
          <a:schemeClr val="accent1">
            <a:lumMod val="75000"/>
          </a:schemeClr>
        </a:solidFill>
      </dgm:spPr>
      <dgm:t>
        <a:body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dgm:t>
    </dgm:pt>
    <dgm:pt modelId="{1EBBC10A-56F9-46BB-8137-2085B7D3CE98}" type="parTrans" cxnId="{F47CD372-1D54-446E-8F79-CD49D4AAB2B9}">
      <dgm:prSet/>
      <dgm:spPr/>
      <dgm:t>
        <a:bodyPr/>
        <a:lstStyle/>
        <a:p>
          <a:endParaRPr lang="en-US">
            <a:latin typeface="Times New Roman" panose="02020603050405020304" pitchFamily="18" charset="0"/>
            <a:cs typeface="Times New Roman" panose="02020603050405020304" pitchFamily="18" charset="0"/>
          </a:endParaRPr>
        </a:p>
      </dgm:t>
    </dgm:pt>
    <dgm:pt modelId="{E9BDBCD3-BB72-44C3-A264-8626F05E7106}" type="sibTrans" cxnId="{F47CD372-1D54-446E-8F79-CD49D4AAB2B9}">
      <dgm:prSet/>
      <dgm:spPr/>
      <dgm:t>
        <a:bodyPr/>
        <a:lstStyle/>
        <a:p>
          <a:endParaRPr lang="en-US">
            <a:latin typeface="Times New Roman" panose="02020603050405020304" pitchFamily="18" charset="0"/>
            <a:cs typeface="Times New Roman" panose="02020603050405020304" pitchFamily="18" charset="0"/>
          </a:endParaRPr>
        </a:p>
      </dgm:t>
    </dgm:pt>
    <dgm:pt modelId="{987C38B1-F181-4082-890A-8447452D4569}">
      <dgm:prSet phldrT="[Text]"/>
      <dgm:spPr>
        <a:solidFill>
          <a:schemeClr val="accent1">
            <a:lumMod val="75000"/>
          </a:schemeClr>
        </a:solidFill>
      </dgm:spPr>
      <dgm:t>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dgm:t>
    </dgm:pt>
    <dgm:pt modelId="{A00740D7-F07B-4AC9-A8EF-70CA217552CF}" type="parTrans" cxnId="{99A887A7-72B3-4F28-A8CF-20F8A2221F70}">
      <dgm:prSet/>
      <dgm:spPr/>
      <dgm:t>
        <a:bodyPr/>
        <a:lstStyle/>
        <a:p>
          <a:endParaRPr lang="en-US">
            <a:latin typeface="Times New Roman" panose="02020603050405020304" pitchFamily="18" charset="0"/>
            <a:cs typeface="Times New Roman" panose="02020603050405020304" pitchFamily="18" charset="0"/>
          </a:endParaRPr>
        </a:p>
      </dgm:t>
    </dgm:pt>
    <dgm:pt modelId="{BBD51517-477E-435F-8045-89D0A2B79625}" type="sibTrans" cxnId="{99A887A7-72B3-4F28-A8CF-20F8A2221F70}">
      <dgm:prSet/>
      <dgm:spPr/>
      <dgm:t>
        <a:bodyPr/>
        <a:lstStyle/>
        <a:p>
          <a:endParaRPr lang="en-US">
            <a:latin typeface="Times New Roman" panose="02020603050405020304" pitchFamily="18" charset="0"/>
            <a:cs typeface="Times New Roman" panose="02020603050405020304" pitchFamily="18" charset="0"/>
          </a:endParaRPr>
        </a:p>
      </dgm:t>
    </dgm:pt>
    <dgm:pt modelId="{8F201255-A26D-40FF-9DB4-AD6B2E4B9A66}">
      <dgm:prSet phldrT="[Text]" custT="1"/>
      <dgm:spPr>
        <a:solidFill>
          <a:schemeClr val="accent6">
            <a:lumMod val="50000"/>
            <a:alpha val="90000"/>
          </a:schemeClr>
        </a:solidFill>
      </dgm:spPr>
      <dgm:t>
        <a:bodyPr/>
        <a:lstStyle/>
        <a:p>
          <a:pPr algn="ctr"/>
          <a:r>
            <a:rPr lang="en-US" sz="4400" dirty="0" err="1" smtClean="0">
              <a:solidFill>
                <a:schemeClr val="bg1"/>
              </a:solidFill>
              <a:latin typeface="Times New Roman" panose="02020603050405020304" pitchFamily="18" charset="0"/>
              <a:cs typeface="Times New Roman" panose="02020603050405020304" pitchFamily="18" charset="0"/>
            </a:rPr>
            <a:t>Khả</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năng</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mở</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rộng</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cực</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lớn</a:t>
          </a:r>
          <a:endParaRPr lang="en-US" sz="4400" dirty="0">
            <a:solidFill>
              <a:schemeClr val="bg1"/>
            </a:solidFill>
            <a:latin typeface="Times New Roman" panose="02020603050405020304" pitchFamily="18" charset="0"/>
            <a:cs typeface="Times New Roman" panose="02020603050405020304" pitchFamily="18" charset="0"/>
          </a:endParaRPr>
        </a:p>
      </dgm:t>
    </dgm:pt>
    <dgm:pt modelId="{C855C474-8674-4A37-A62B-9E96FFBC3750}" type="parTrans" cxnId="{BE4CF3D0-3144-4E16-8B1E-9E1C952FD80F}">
      <dgm:prSet/>
      <dgm:spPr/>
      <dgm:t>
        <a:bodyPr/>
        <a:lstStyle/>
        <a:p>
          <a:endParaRPr lang="en-US">
            <a:latin typeface="Times New Roman" panose="02020603050405020304" pitchFamily="18" charset="0"/>
            <a:cs typeface="Times New Roman" panose="02020603050405020304" pitchFamily="18" charset="0"/>
          </a:endParaRPr>
        </a:p>
      </dgm:t>
    </dgm:pt>
    <dgm:pt modelId="{CF57C158-B4E3-4FB9-948D-F6541278F48A}" type="sibTrans" cxnId="{BE4CF3D0-3144-4E16-8B1E-9E1C952FD80F}">
      <dgm:prSet/>
      <dgm:spPr/>
      <dgm:t>
        <a:bodyPr/>
        <a:lstStyle/>
        <a:p>
          <a:endParaRPr lang="en-US">
            <a:latin typeface="Times New Roman" panose="02020603050405020304" pitchFamily="18" charset="0"/>
            <a:cs typeface="Times New Roman" panose="02020603050405020304" pitchFamily="18" charset="0"/>
          </a:endParaRPr>
        </a:p>
      </dgm:t>
    </dgm:pt>
    <dgm:pt modelId="{641F80FD-C951-4842-9B42-EB5C39410942}">
      <dgm:prSet phldrT="[Text]"/>
      <dgm:spPr>
        <a:solidFill>
          <a:schemeClr val="accent1">
            <a:lumMod val="75000"/>
          </a:schemeClr>
        </a:solidFill>
      </dgm:spPr>
      <dgm:t>
        <a:bodyPr/>
        <a:lstStyle/>
        <a:p>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dgm:t>
    </dgm:pt>
    <dgm:pt modelId="{7B8FF492-F760-43F6-9942-999EBB5000BB}" type="parTrans" cxnId="{C9005526-53E4-4002-92C5-D7E77C4F512E}">
      <dgm:prSet/>
      <dgm:spPr/>
      <dgm:t>
        <a:bodyPr/>
        <a:lstStyle/>
        <a:p>
          <a:endParaRPr lang="en-US">
            <a:latin typeface="Times New Roman" panose="02020603050405020304" pitchFamily="18" charset="0"/>
            <a:cs typeface="Times New Roman" panose="02020603050405020304" pitchFamily="18" charset="0"/>
          </a:endParaRPr>
        </a:p>
      </dgm:t>
    </dgm:pt>
    <dgm:pt modelId="{D03B803B-50E2-4BF7-B946-F4530E4FF0D5}" type="sibTrans" cxnId="{C9005526-53E4-4002-92C5-D7E77C4F512E}">
      <dgm:prSet/>
      <dgm:spPr/>
      <dgm:t>
        <a:bodyPr/>
        <a:lstStyle/>
        <a:p>
          <a:endParaRPr lang="en-US">
            <a:latin typeface="Times New Roman" panose="02020603050405020304" pitchFamily="18" charset="0"/>
            <a:cs typeface="Times New Roman" panose="02020603050405020304" pitchFamily="18" charset="0"/>
          </a:endParaRPr>
        </a:p>
      </dgm:t>
    </dgm:pt>
    <dgm:pt modelId="{A0223DCD-0774-4016-9D70-D36C6284A4B8}">
      <dgm:prSet phldrT="[Text]" custT="1"/>
      <dgm:spPr>
        <a:solidFill>
          <a:schemeClr val="accent6">
            <a:lumMod val="50000"/>
            <a:alpha val="90000"/>
          </a:schemeClr>
        </a:solidFill>
      </dgm:spPr>
      <dgm:t>
        <a:bodyPr/>
        <a:lstStyle/>
        <a:p>
          <a:pPr algn="ctr"/>
          <a:r>
            <a:rPr lang="vi-VN" sz="4400" dirty="0" smtClean="0">
              <a:solidFill>
                <a:schemeClr val="bg1"/>
              </a:solidFill>
              <a:latin typeface="Times New Roman" panose="02020603050405020304" pitchFamily="18" charset="0"/>
              <a:cs typeface="Times New Roman" panose="02020603050405020304" pitchFamily="18" charset="0"/>
            </a:rPr>
            <a:t>Cấu trúc của một đối tượng rõ r</a:t>
          </a:r>
          <a:r>
            <a:rPr lang="en-US" sz="4400" dirty="0" smtClean="0">
              <a:solidFill>
                <a:schemeClr val="bg1"/>
              </a:solidFill>
              <a:latin typeface="Times New Roman" panose="02020603050405020304" pitchFamily="18" charset="0"/>
              <a:cs typeface="Times New Roman" panose="02020603050405020304" pitchFamily="18" charset="0"/>
            </a:rPr>
            <a:t>à</a:t>
          </a:r>
          <a:r>
            <a:rPr lang="vi-VN" sz="4400" dirty="0" smtClean="0">
              <a:solidFill>
                <a:schemeClr val="bg1"/>
              </a:solidFill>
              <a:latin typeface="Times New Roman" panose="02020603050405020304" pitchFamily="18" charset="0"/>
              <a:cs typeface="Times New Roman" panose="02020603050405020304" pitchFamily="18" charset="0"/>
            </a:rPr>
            <a:t>ng</a:t>
          </a:r>
          <a:r>
            <a:rPr lang="en-US" sz="4400" dirty="0" smtClean="0">
              <a:solidFill>
                <a:schemeClr val="bg1"/>
              </a:solidFill>
              <a:latin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cs typeface="Times New Roman" panose="02020603050405020304" pitchFamily="18" charset="0"/>
          </a:endParaRPr>
        </a:p>
      </dgm:t>
    </dgm:pt>
    <dgm:pt modelId="{228B9C5F-117C-442F-8C49-9FDB9FD9370B}" type="parTrans" cxnId="{7F1CF502-8E4E-49E1-B844-D718D0826BCF}">
      <dgm:prSet/>
      <dgm:spPr/>
      <dgm:t>
        <a:bodyPr/>
        <a:lstStyle/>
        <a:p>
          <a:endParaRPr lang="en-US">
            <a:latin typeface="Times New Roman" panose="02020603050405020304" pitchFamily="18" charset="0"/>
            <a:cs typeface="Times New Roman" panose="02020603050405020304" pitchFamily="18" charset="0"/>
          </a:endParaRPr>
        </a:p>
      </dgm:t>
    </dgm:pt>
    <dgm:pt modelId="{CA8A0023-F8BA-4664-B97A-E6B51050283D}" type="sibTrans" cxnId="{7F1CF502-8E4E-49E1-B844-D718D0826BCF}">
      <dgm:prSet/>
      <dgm:spPr/>
      <dgm:t>
        <a:bodyPr/>
        <a:lstStyle/>
        <a:p>
          <a:endParaRPr lang="en-US">
            <a:latin typeface="Times New Roman" panose="02020603050405020304" pitchFamily="18" charset="0"/>
            <a:cs typeface="Times New Roman" panose="02020603050405020304" pitchFamily="18" charset="0"/>
          </a:endParaRPr>
        </a:p>
      </dgm:t>
    </dgm:pt>
    <dgm:pt modelId="{4F9FE6CE-2B43-4BEA-AA0A-CE65EEA0DD1D}">
      <dgm:prSet phldrT="[Text]" custT="1"/>
      <dgm:spPr>
        <a:solidFill>
          <a:schemeClr val="accent6">
            <a:lumMod val="50000"/>
            <a:alpha val="90000"/>
          </a:schemeClr>
        </a:solidFill>
      </dgm:spPr>
      <dgm:t>
        <a:bodyPr/>
        <a:lstStyle/>
        <a:p>
          <a:pPr algn="ctr"/>
          <a:r>
            <a:rPr lang="en-US" sz="4400" dirty="0" err="1" smtClean="0">
              <a:solidFill>
                <a:schemeClr val="bg1"/>
              </a:solidFill>
              <a:latin typeface="Times New Roman" panose="02020603050405020304" pitchFamily="18" charset="0"/>
              <a:cs typeface="Times New Roman" panose="02020603050405020304" pitchFamily="18" charset="0"/>
            </a:rPr>
            <a:t>Không</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có</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các</a:t>
          </a:r>
          <a:r>
            <a:rPr lang="en-US" sz="4400" dirty="0" smtClean="0">
              <a:solidFill>
                <a:schemeClr val="bg1"/>
              </a:solidFill>
              <a:latin typeface="Times New Roman" panose="02020603050405020304" pitchFamily="18" charset="0"/>
              <a:cs typeface="Times New Roman" panose="02020603050405020304" pitchFamily="18" charset="0"/>
            </a:rPr>
            <a:t> Join </a:t>
          </a:r>
          <a:r>
            <a:rPr lang="en-US" sz="4400" dirty="0" err="1" smtClean="0">
              <a:solidFill>
                <a:schemeClr val="bg1"/>
              </a:solidFill>
              <a:latin typeface="Times New Roman" panose="02020603050405020304" pitchFamily="18" charset="0"/>
              <a:cs typeface="Times New Roman" panose="02020603050405020304" pitchFamily="18" charset="0"/>
            </a:rPr>
            <a:t>phức</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tạp</a:t>
          </a:r>
          <a:r>
            <a:rPr lang="en-US" sz="4400" dirty="0" smtClean="0">
              <a:solidFill>
                <a:schemeClr val="bg1"/>
              </a:solidFill>
              <a:latin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cs typeface="Times New Roman" panose="02020603050405020304" pitchFamily="18" charset="0"/>
          </a:endParaRPr>
        </a:p>
      </dgm:t>
    </dgm:pt>
    <dgm:pt modelId="{1B8665AF-77C2-42FB-B18D-C58977075688}" type="sibTrans" cxnId="{2528A049-ACAF-41F6-951F-83FBBC778C0A}">
      <dgm:prSet/>
      <dgm:spPr/>
      <dgm:t>
        <a:bodyPr/>
        <a:lstStyle/>
        <a:p>
          <a:endParaRPr lang="en-US">
            <a:latin typeface="Times New Roman" panose="02020603050405020304" pitchFamily="18" charset="0"/>
            <a:cs typeface="Times New Roman" panose="02020603050405020304" pitchFamily="18" charset="0"/>
          </a:endParaRPr>
        </a:p>
      </dgm:t>
    </dgm:pt>
    <dgm:pt modelId="{962F908C-BC5B-4185-B81F-A86639478412}" type="parTrans" cxnId="{2528A049-ACAF-41F6-951F-83FBBC778C0A}">
      <dgm:prSet/>
      <dgm:spPr/>
      <dgm:t>
        <a:bodyPr/>
        <a:lstStyle/>
        <a:p>
          <a:endParaRPr lang="en-US">
            <a:latin typeface="Times New Roman" panose="02020603050405020304" pitchFamily="18" charset="0"/>
            <a:cs typeface="Times New Roman" panose="02020603050405020304" pitchFamily="18" charset="0"/>
          </a:endParaRPr>
        </a:p>
      </dgm:t>
    </dgm:pt>
    <dgm:pt modelId="{067C0397-655A-49D6-A24D-BCF478A4F46C}">
      <dgm:prSet phldrT="[Text]" custT="1"/>
      <dgm:spPr>
        <a:solidFill>
          <a:schemeClr val="accent6">
            <a:lumMod val="50000"/>
            <a:alpha val="90000"/>
          </a:schemeClr>
        </a:solidFill>
      </dgm:spPr>
      <dgm:t>
        <a:bodyPr/>
        <a:lstStyle/>
        <a:p>
          <a:pPr algn="ctr"/>
          <a:r>
            <a:rPr lang="en-US" sz="4400" dirty="0" err="1" smtClean="0">
              <a:solidFill>
                <a:schemeClr val="bg1"/>
              </a:solidFill>
              <a:latin typeface="Times New Roman" panose="02020603050405020304" pitchFamily="18" charset="0"/>
              <a:cs typeface="Times New Roman" panose="02020603050405020304" pitchFamily="18" charset="0"/>
            </a:rPr>
            <a:t>Tốc</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độ</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truy</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cập</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dữ</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liệu</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nhanh</a:t>
          </a:r>
          <a:r>
            <a:rPr lang="en-US" sz="4400" dirty="0" smtClean="0">
              <a:solidFill>
                <a:schemeClr val="bg1"/>
              </a:solidFill>
              <a:latin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cs typeface="Times New Roman" panose="02020603050405020304" pitchFamily="18" charset="0"/>
          </a:endParaRPr>
        </a:p>
      </dgm:t>
    </dgm:pt>
    <dgm:pt modelId="{34C361C3-F2D1-4D66-93D8-1A3CB223AF77}" type="parTrans" cxnId="{496F6B32-E466-42EE-904B-B9F3FB81BD06}">
      <dgm:prSet/>
      <dgm:spPr/>
      <dgm:t>
        <a:bodyPr/>
        <a:lstStyle/>
        <a:p>
          <a:endParaRPr lang="en-US"/>
        </a:p>
      </dgm:t>
    </dgm:pt>
    <dgm:pt modelId="{00214EC7-9B4D-4D95-AFE3-F4FB66502FDF}" type="sibTrans" cxnId="{496F6B32-E466-42EE-904B-B9F3FB81BD06}">
      <dgm:prSet/>
      <dgm:spPr/>
      <dgm:t>
        <a:bodyPr/>
        <a:lstStyle/>
        <a:p>
          <a:endParaRPr lang="en-US"/>
        </a:p>
      </dgm:t>
    </dgm:pt>
    <dgm:pt modelId="{30D3BD8A-BD61-46A1-A743-9A71C8090436}">
      <dgm:prSet phldrT="[Text]" custT="1"/>
      <dgm:spPr>
        <a:solidFill>
          <a:schemeClr val="accent6">
            <a:lumMod val="50000"/>
            <a:alpha val="90000"/>
          </a:schemeClr>
        </a:solidFill>
      </dgm:spPr>
      <dgm:t>
        <a:bodyPr/>
        <a:lstStyle/>
        <a:p>
          <a:pPr algn="ctr"/>
          <a:r>
            <a:rPr lang="vi-VN" sz="4400" dirty="0" smtClean="0">
              <a:solidFill>
                <a:schemeClr val="bg1"/>
              </a:solidFill>
              <a:latin typeface="Times New Roman" panose="02020603050405020304" pitchFamily="18" charset="0"/>
              <a:cs typeface="Times New Roman" panose="02020603050405020304" pitchFamily="18" charset="0"/>
            </a:rPr>
            <a:t>Ít schema hơn</a:t>
          </a:r>
          <a:r>
            <a:rPr lang="en-US" sz="4400" dirty="0" smtClean="0">
              <a:solidFill>
                <a:schemeClr val="bg1"/>
              </a:solidFill>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dgm:t>
    </dgm:pt>
    <dgm:pt modelId="{3979B1E1-3113-436B-A88D-7579104C54E4}" type="parTrans" cxnId="{E5B0417D-C881-44F5-B19F-D088C9A924CC}">
      <dgm:prSet/>
      <dgm:spPr/>
      <dgm:t>
        <a:bodyPr/>
        <a:lstStyle/>
        <a:p>
          <a:endParaRPr lang="en-US"/>
        </a:p>
      </dgm:t>
    </dgm:pt>
    <dgm:pt modelId="{8D6FECFB-45C0-4D56-940B-BE0312EBF0F8}" type="sibTrans" cxnId="{E5B0417D-C881-44F5-B19F-D088C9A924CC}">
      <dgm:prSet/>
      <dgm:spPr/>
      <dgm:t>
        <a:bodyPr/>
        <a:lstStyle/>
        <a:p>
          <a:endParaRPr lang="en-US"/>
        </a:p>
      </dgm:t>
    </dgm:pt>
    <dgm:pt modelId="{73DD3725-B240-47FD-923C-D887F9E45CEF}">
      <dgm:prSet phldrT="[Text]"/>
      <dgm:spPr>
        <a:solidFill>
          <a:schemeClr val="accent1">
            <a:lumMod val="75000"/>
          </a:schemeClr>
        </a:solidFill>
      </dgm:spPr>
      <dgm:t>
        <a:bodyPr/>
        <a:lstStyle/>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dgm:t>
    </dgm:pt>
    <dgm:pt modelId="{D95A3C2E-39AD-46DA-B725-F89555C7B3F1}" type="parTrans" cxnId="{1B88404E-7732-452E-8BE9-DD6AE5C2431E}">
      <dgm:prSet/>
      <dgm:spPr/>
      <dgm:t>
        <a:bodyPr/>
        <a:lstStyle/>
        <a:p>
          <a:endParaRPr lang="en-US"/>
        </a:p>
      </dgm:t>
    </dgm:pt>
    <dgm:pt modelId="{47BC3872-F7EF-4568-A884-D7C31D682316}" type="sibTrans" cxnId="{1B88404E-7732-452E-8BE9-DD6AE5C2431E}">
      <dgm:prSet/>
      <dgm:spPr/>
      <dgm:t>
        <a:bodyPr/>
        <a:lstStyle/>
        <a:p>
          <a:endParaRPr lang="en-US"/>
        </a:p>
      </dgm:t>
    </dgm:pt>
    <dgm:pt modelId="{44DACC47-E3DF-48C7-BBDB-D3958A5D3D54}" type="pres">
      <dgm:prSet presAssocID="{20FD2404-600A-46BD-A4CD-4BA46551A742}" presName="linearFlow" presStyleCnt="0">
        <dgm:presLayoutVars>
          <dgm:dir/>
          <dgm:animLvl val="lvl"/>
          <dgm:resizeHandles val="exact"/>
        </dgm:presLayoutVars>
      </dgm:prSet>
      <dgm:spPr/>
      <dgm:t>
        <a:bodyPr/>
        <a:lstStyle/>
        <a:p>
          <a:endParaRPr lang="en-US"/>
        </a:p>
      </dgm:t>
    </dgm:pt>
    <dgm:pt modelId="{F63EAA9F-63EA-4FD2-AF4E-C8E7B3FC7846}" type="pres">
      <dgm:prSet presAssocID="{CB0001A6-38BE-407F-AB02-01A5C682E0A0}" presName="composite" presStyleCnt="0"/>
      <dgm:spPr/>
    </dgm:pt>
    <dgm:pt modelId="{F77F2B87-B5A4-4123-8484-D00FC2F9BD29}" type="pres">
      <dgm:prSet presAssocID="{CB0001A6-38BE-407F-AB02-01A5C682E0A0}" presName="parentText" presStyleLbl="alignNode1" presStyleIdx="0" presStyleCnt="5">
        <dgm:presLayoutVars>
          <dgm:chMax val="1"/>
          <dgm:bulletEnabled val="1"/>
        </dgm:presLayoutVars>
      </dgm:prSet>
      <dgm:spPr/>
      <dgm:t>
        <a:bodyPr/>
        <a:lstStyle/>
        <a:p>
          <a:endParaRPr lang="en-US"/>
        </a:p>
      </dgm:t>
    </dgm:pt>
    <dgm:pt modelId="{76065732-0B64-47D8-A14C-3744F6AF7EE9}" type="pres">
      <dgm:prSet presAssocID="{CB0001A6-38BE-407F-AB02-01A5C682E0A0}" presName="descendantText" presStyleLbl="alignAcc1" presStyleIdx="0" presStyleCnt="5" custLinFactNeighborX="0" custLinFactNeighborY="-293">
        <dgm:presLayoutVars>
          <dgm:bulletEnabled val="1"/>
        </dgm:presLayoutVars>
      </dgm:prSet>
      <dgm:spPr/>
      <dgm:t>
        <a:bodyPr/>
        <a:lstStyle/>
        <a:p>
          <a:endParaRPr lang="en-US"/>
        </a:p>
      </dgm:t>
    </dgm:pt>
    <dgm:pt modelId="{847C7CA4-A449-43DB-8BE9-23BC47BB72E2}" type="pres">
      <dgm:prSet presAssocID="{D8E070E7-6A71-4BCF-9806-4D60E3050694}" presName="sp" presStyleCnt="0"/>
      <dgm:spPr/>
    </dgm:pt>
    <dgm:pt modelId="{24273742-F4AC-4188-B8DD-58743B2467CE}" type="pres">
      <dgm:prSet presAssocID="{73DD3725-B240-47FD-923C-D887F9E45CEF}" presName="composite" presStyleCnt="0"/>
      <dgm:spPr/>
    </dgm:pt>
    <dgm:pt modelId="{082C1BB0-8320-40CD-91B5-8FCBAC0D32CF}" type="pres">
      <dgm:prSet presAssocID="{73DD3725-B240-47FD-923C-D887F9E45CEF}" presName="parentText" presStyleLbl="alignNode1" presStyleIdx="1" presStyleCnt="5">
        <dgm:presLayoutVars>
          <dgm:chMax val="1"/>
          <dgm:bulletEnabled val="1"/>
        </dgm:presLayoutVars>
      </dgm:prSet>
      <dgm:spPr/>
      <dgm:t>
        <a:bodyPr/>
        <a:lstStyle/>
        <a:p>
          <a:endParaRPr lang="en-US"/>
        </a:p>
      </dgm:t>
    </dgm:pt>
    <dgm:pt modelId="{B0DF5DC8-3817-4431-A4BB-6DCE6D49B6F8}" type="pres">
      <dgm:prSet presAssocID="{73DD3725-B240-47FD-923C-D887F9E45CEF}" presName="descendantText" presStyleLbl="alignAcc1" presStyleIdx="1" presStyleCnt="5">
        <dgm:presLayoutVars>
          <dgm:bulletEnabled val="1"/>
        </dgm:presLayoutVars>
      </dgm:prSet>
      <dgm:spPr/>
      <dgm:t>
        <a:bodyPr/>
        <a:lstStyle/>
        <a:p>
          <a:endParaRPr lang="en-US"/>
        </a:p>
      </dgm:t>
    </dgm:pt>
    <dgm:pt modelId="{B77BF786-E9EB-4C1F-8697-FDB943B083F6}" type="pres">
      <dgm:prSet presAssocID="{47BC3872-F7EF-4568-A884-D7C31D682316}" presName="sp" presStyleCnt="0"/>
      <dgm:spPr/>
    </dgm:pt>
    <dgm:pt modelId="{71ED462A-8F6B-43D4-97AB-F91F7384F331}" type="pres">
      <dgm:prSet presAssocID="{641F80FD-C951-4842-9B42-EB5C39410942}" presName="composite" presStyleCnt="0"/>
      <dgm:spPr/>
    </dgm:pt>
    <dgm:pt modelId="{14DBD201-EDD1-4294-A3B4-2E948574D09A}" type="pres">
      <dgm:prSet presAssocID="{641F80FD-C951-4842-9B42-EB5C39410942}" presName="parentText" presStyleLbl="alignNode1" presStyleIdx="2" presStyleCnt="5">
        <dgm:presLayoutVars>
          <dgm:chMax val="1"/>
          <dgm:bulletEnabled val="1"/>
        </dgm:presLayoutVars>
      </dgm:prSet>
      <dgm:spPr/>
      <dgm:t>
        <a:bodyPr/>
        <a:lstStyle/>
        <a:p>
          <a:endParaRPr lang="en-US"/>
        </a:p>
      </dgm:t>
    </dgm:pt>
    <dgm:pt modelId="{0F955E8A-956E-4EDB-99E9-239A62CA7C94}" type="pres">
      <dgm:prSet presAssocID="{641F80FD-C951-4842-9B42-EB5C39410942}" presName="descendantText" presStyleLbl="alignAcc1" presStyleIdx="2" presStyleCnt="5">
        <dgm:presLayoutVars>
          <dgm:bulletEnabled val="1"/>
        </dgm:presLayoutVars>
      </dgm:prSet>
      <dgm:spPr/>
      <dgm:t>
        <a:bodyPr/>
        <a:lstStyle/>
        <a:p>
          <a:endParaRPr lang="en-US"/>
        </a:p>
      </dgm:t>
    </dgm:pt>
    <dgm:pt modelId="{C8EDBF6C-6A2C-4EA1-A8A2-36B9784FAC0A}" type="pres">
      <dgm:prSet presAssocID="{D03B803B-50E2-4BF7-B946-F4530E4FF0D5}" presName="sp" presStyleCnt="0"/>
      <dgm:spPr/>
    </dgm:pt>
    <dgm:pt modelId="{1FCB7653-FEB6-48B1-8AA8-A93FA9497673}" type="pres">
      <dgm:prSet presAssocID="{18CCA3A8-D70A-451D-B8A8-D78C28A32B22}" presName="composite" presStyleCnt="0"/>
      <dgm:spPr/>
    </dgm:pt>
    <dgm:pt modelId="{C83E68B0-A28C-4523-B859-5F4082D5B9BD}" type="pres">
      <dgm:prSet presAssocID="{18CCA3A8-D70A-451D-B8A8-D78C28A32B22}" presName="parentText" presStyleLbl="alignNode1" presStyleIdx="3" presStyleCnt="5">
        <dgm:presLayoutVars>
          <dgm:chMax val="1"/>
          <dgm:bulletEnabled val="1"/>
        </dgm:presLayoutVars>
      </dgm:prSet>
      <dgm:spPr/>
      <dgm:t>
        <a:bodyPr/>
        <a:lstStyle/>
        <a:p>
          <a:endParaRPr lang="en-US"/>
        </a:p>
      </dgm:t>
    </dgm:pt>
    <dgm:pt modelId="{A4CEBA1F-BEF9-42D9-9790-DCAF2469065B}" type="pres">
      <dgm:prSet presAssocID="{18CCA3A8-D70A-451D-B8A8-D78C28A32B22}" presName="descendantText" presStyleLbl="alignAcc1" presStyleIdx="3" presStyleCnt="5">
        <dgm:presLayoutVars>
          <dgm:bulletEnabled val="1"/>
        </dgm:presLayoutVars>
      </dgm:prSet>
      <dgm:spPr/>
      <dgm:t>
        <a:bodyPr/>
        <a:lstStyle/>
        <a:p>
          <a:endParaRPr lang="en-US"/>
        </a:p>
      </dgm:t>
    </dgm:pt>
    <dgm:pt modelId="{3BBE9CE8-8E2A-4A0B-8FA6-C32B12BEE3A9}" type="pres">
      <dgm:prSet presAssocID="{E9BDBCD3-BB72-44C3-A264-8626F05E7106}" presName="sp" presStyleCnt="0"/>
      <dgm:spPr/>
    </dgm:pt>
    <dgm:pt modelId="{59669646-FBE4-4CCC-866B-0445747B08CA}" type="pres">
      <dgm:prSet presAssocID="{987C38B1-F181-4082-890A-8447452D4569}" presName="composite" presStyleCnt="0"/>
      <dgm:spPr/>
    </dgm:pt>
    <dgm:pt modelId="{E2FB5EAC-B7CA-4E53-AD3A-1DB355DD272F}" type="pres">
      <dgm:prSet presAssocID="{987C38B1-F181-4082-890A-8447452D4569}" presName="parentText" presStyleLbl="alignNode1" presStyleIdx="4" presStyleCnt="5">
        <dgm:presLayoutVars>
          <dgm:chMax val="1"/>
          <dgm:bulletEnabled val="1"/>
        </dgm:presLayoutVars>
      </dgm:prSet>
      <dgm:spPr/>
      <dgm:t>
        <a:bodyPr/>
        <a:lstStyle/>
        <a:p>
          <a:endParaRPr lang="en-US"/>
        </a:p>
      </dgm:t>
    </dgm:pt>
    <dgm:pt modelId="{D18587F4-546C-4AC5-8EEB-49F75D3AA6E7}" type="pres">
      <dgm:prSet presAssocID="{987C38B1-F181-4082-890A-8447452D4569}" presName="descendantText" presStyleLbl="alignAcc1" presStyleIdx="4" presStyleCnt="5">
        <dgm:presLayoutVars>
          <dgm:bulletEnabled val="1"/>
        </dgm:presLayoutVars>
      </dgm:prSet>
      <dgm:spPr/>
      <dgm:t>
        <a:bodyPr/>
        <a:lstStyle/>
        <a:p>
          <a:endParaRPr lang="en-US"/>
        </a:p>
      </dgm:t>
    </dgm:pt>
  </dgm:ptLst>
  <dgm:cxnLst>
    <dgm:cxn modelId="{1B88404E-7732-452E-8BE9-DD6AE5C2431E}" srcId="{20FD2404-600A-46BD-A4CD-4BA46551A742}" destId="{73DD3725-B240-47FD-923C-D887F9E45CEF}" srcOrd="1" destOrd="0" parTransId="{D95A3C2E-39AD-46DA-B725-F89555C7B3F1}" sibTransId="{47BC3872-F7EF-4568-A884-D7C31D682316}"/>
    <dgm:cxn modelId="{8E29AFB1-9593-4DEB-ACDA-560A51DA62E6}" type="presOf" srcId="{73DD3725-B240-47FD-923C-D887F9E45CEF}" destId="{082C1BB0-8320-40CD-91B5-8FCBAC0D32CF}" srcOrd="0" destOrd="0" presId="urn:microsoft.com/office/officeart/2005/8/layout/chevron2"/>
    <dgm:cxn modelId="{B0D8B379-7102-4CA9-B578-8BA2E5F42606}" type="presOf" srcId="{18CCA3A8-D70A-451D-B8A8-D78C28A32B22}" destId="{C83E68B0-A28C-4523-B859-5F4082D5B9BD}" srcOrd="0" destOrd="0" presId="urn:microsoft.com/office/officeart/2005/8/layout/chevron2"/>
    <dgm:cxn modelId="{496F6B32-E466-42EE-904B-B9F3FB81BD06}" srcId="{73DD3725-B240-47FD-923C-D887F9E45CEF}" destId="{067C0397-655A-49D6-A24D-BCF478A4F46C}" srcOrd="0" destOrd="0" parTransId="{34C361C3-F2D1-4D66-93D8-1A3CB223AF77}" sibTransId="{00214EC7-9B4D-4D95-AFE3-F4FB66502FDF}"/>
    <dgm:cxn modelId="{94B688D3-BB5E-4F36-AF1F-AA64A56962DE}" type="presOf" srcId="{987C38B1-F181-4082-890A-8447452D4569}" destId="{E2FB5EAC-B7CA-4E53-AD3A-1DB355DD272F}" srcOrd="0" destOrd="0" presId="urn:microsoft.com/office/officeart/2005/8/layout/chevron2"/>
    <dgm:cxn modelId="{7F1CF502-8E4E-49E1-B844-D718D0826BCF}" srcId="{641F80FD-C951-4842-9B42-EB5C39410942}" destId="{A0223DCD-0774-4016-9D70-D36C6284A4B8}" srcOrd="0" destOrd="0" parTransId="{228B9C5F-117C-442F-8C49-9FDB9FD9370B}" sibTransId="{CA8A0023-F8BA-4664-B97A-E6B51050283D}"/>
    <dgm:cxn modelId="{BA4A6A8D-5F6D-4E90-AE7C-8C72DBBBFF36}" srcId="{20FD2404-600A-46BD-A4CD-4BA46551A742}" destId="{CB0001A6-38BE-407F-AB02-01A5C682E0A0}" srcOrd="0" destOrd="0" parTransId="{80A86FF1-361F-4B86-9A5D-47E6297E0250}" sibTransId="{D8E070E7-6A71-4BCF-9806-4D60E3050694}"/>
    <dgm:cxn modelId="{41409E19-BA58-487E-A98E-463DAF7753B2}" type="presOf" srcId="{8F201255-A26D-40FF-9DB4-AD6B2E4B9A66}" destId="{D18587F4-546C-4AC5-8EEB-49F75D3AA6E7}" srcOrd="0" destOrd="0" presId="urn:microsoft.com/office/officeart/2005/8/layout/chevron2"/>
    <dgm:cxn modelId="{BE4CF3D0-3144-4E16-8B1E-9E1C952FD80F}" srcId="{987C38B1-F181-4082-890A-8447452D4569}" destId="{8F201255-A26D-40FF-9DB4-AD6B2E4B9A66}" srcOrd="0" destOrd="0" parTransId="{C855C474-8674-4A37-A62B-9E96FFBC3750}" sibTransId="{CF57C158-B4E3-4FB9-948D-F6541278F48A}"/>
    <dgm:cxn modelId="{2528A049-ACAF-41F6-951F-83FBBC778C0A}" srcId="{18CCA3A8-D70A-451D-B8A8-D78C28A32B22}" destId="{4F9FE6CE-2B43-4BEA-AA0A-CE65EEA0DD1D}" srcOrd="0" destOrd="0" parTransId="{962F908C-BC5B-4185-B81F-A86639478412}" sibTransId="{1B8665AF-77C2-42FB-B18D-C58977075688}"/>
    <dgm:cxn modelId="{311A14D8-997B-466D-92B1-FB76EB1E3BF6}" type="presOf" srcId="{30D3BD8A-BD61-46A1-A743-9A71C8090436}" destId="{76065732-0B64-47D8-A14C-3744F6AF7EE9}" srcOrd="0" destOrd="0" presId="urn:microsoft.com/office/officeart/2005/8/layout/chevron2"/>
    <dgm:cxn modelId="{E5B0417D-C881-44F5-B19F-D088C9A924CC}" srcId="{CB0001A6-38BE-407F-AB02-01A5C682E0A0}" destId="{30D3BD8A-BD61-46A1-A743-9A71C8090436}" srcOrd="0" destOrd="0" parTransId="{3979B1E1-3113-436B-A88D-7579104C54E4}" sibTransId="{8D6FECFB-45C0-4D56-940B-BE0312EBF0F8}"/>
    <dgm:cxn modelId="{99A887A7-72B3-4F28-A8CF-20F8A2221F70}" srcId="{20FD2404-600A-46BD-A4CD-4BA46551A742}" destId="{987C38B1-F181-4082-890A-8447452D4569}" srcOrd="4" destOrd="0" parTransId="{A00740D7-F07B-4AC9-A8EF-70CA217552CF}" sibTransId="{BBD51517-477E-435F-8045-89D0A2B79625}"/>
    <dgm:cxn modelId="{4686061F-C421-4FE2-9AD2-5E80489A36A6}" type="presOf" srcId="{641F80FD-C951-4842-9B42-EB5C39410942}" destId="{14DBD201-EDD1-4294-A3B4-2E948574D09A}" srcOrd="0" destOrd="0" presId="urn:microsoft.com/office/officeart/2005/8/layout/chevron2"/>
    <dgm:cxn modelId="{C9005526-53E4-4002-92C5-D7E77C4F512E}" srcId="{20FD2404-600A-46BD-A4CD-4BA46551A742}" destId="{641F80FD-C951-4842-9B42-EB5C39410942}" srcOrd="2" destOrd="0" parTransId="{7B8FF492-F760-43F6-9942-999EBB5000BB}" sibTransId="{D03B803B-50E2-4BF7-B946-F4530E4FF0D5}"/>
    <dgm:cxn modelId="{FBA6F2B5-1089-4362-91AF-17F5A871821A}" type="presOf" srcId="{A0223DCD-0774-4016-9D70-D36C6284A4B8}" destId="{0F955E8A-956E-4EDB-99E9-239A62CA7C94}" srcOrd="0" destOrd="0" presId="urn:microsoft.com/office/officeart/2005/8/layout/chevron2"/>
    <dgm:cxn modelId="{2618DCD2-1D8F-471D-8619-0D838B40DA6E}" type="presOf" srcId="{4F9FE6CE-2B43-4BEA-AA0A-CE65EEA0DD1D}" destId="{A4CEBA1F-BEF9-42D9-9790-DCAF2469065B}" srcOrd="0" destOrd="0" presId="urn:microsoft.com/office/officeart/2005/8/layout/chevron2"/>
    <dgm:cxn modelId="{B97DB45F-10FE-41F4-82DE-03E7E546AC4A}" type="presOf" srcId="{CB0001A6-38BE-407F-AB02-01A5C682E0A0}" destId="{F77F2B87-B5A4-4123-8484-D00FC2F9BD29}" srcOrd="0" destOrd="0" presId="urn:microsoft.com/office/officeart/2005/8/layout/chevron2"/>
    <dgm:cxn modelId="{F47CD372-1D54-446E-8F79-CD49D4AAB2B9}" srcId="{20FD2404-600A-46BD-A4CD-4BA46551A742}" destId="{18CCA3A8-D70A-451D-B8A8-D78C28A32B22}" srcOrd="3" destOrd="0" parTransId="{1EBBC10A-56F9-46BB-8137-2085B7D3CE98}" sibTransId="{E9BDBCD3-BB72-44C3-A264-8626F05E7106}"/>
    <dgm:cxn modelId="{AABB4B34-0974-4FD5-AEB9-1EEC51E84A0D}" type="presOf" srcId="{067C0397-655A-49D6-A24D-BCF478A4F46C}" destId="{B0DF5DC8-3817-4431-A4BB-6DCE6D49B6F8}" srcOrd="0" destOrd="0" presId="urn:microsoft.com/office/officeart/2005/8/layout/chevron2"/>
    <dgm:cxn modelId="{A806B50B-7582-4145-99F1-38666CADA6B5}" type="presOf" srcId="{20FD2404-600A-46BD-A4CD-4BA46551A742}" destId="{44DACC47-E3DF-48C7-BBDB-D3958A5D3D54}" srcOrd="0" destOrd="0" presId="urn:microsoft.com/office/officeart/2005/8/layout/chevron2"/>
    <dgm:cxn modelId="{36C1D255-E023-4451-BEEE-01AF25A1A40F}" type="presParOf" srcId="{44DACC47-E3DF-48C7-BBDB-D3958A5D3D54}" destId="{F63EAA9F-63EA-4FD2-AF4E-C8E7B3FC7846}" srcOrd="0" destOrd="0" presId="urn:microsoft.com/office/officeart/2005/8/layout/chevron2"/>
    <dgm:cxn modelId="{B05CA606-D7DB-472F-A1BE-9A66987F9FBF}" type="presParOf" srcId="{F63EAA9F-63EA-4FD2-AF4E-C8E7B3FC7846}" destId="{F77F2B87-B5A4-4123-8484-D00FC2F9BD29}" srcOrd="0" destOrd="0" presId="urn:microsoft.com/office/officeart/2005/8/layout/chevron2"/>
    <dgm:cxn modelId="{976B656F-B21C-4B87-B627-05826A0B8555}" type="presParOf" srcId="{F63EAA9F-63EA-4FD2-AF4E-C8E7B3FC7846}" destId="{76065732-0B64-47D8-A14C-3744F6AF7EE9}" srcOrd="1" destOrd="0" presId="urn:microsoft.com/office/officeart/2005/8/layout/chevron2"/>
    <dgm:cxn modelId="{B610DD34-572A-4D89-BE54-4E0203C0A4DA}" type="presParOf" srcId="{44DACC47-E3DF-48C7-BBDB-D3958A5D3D54}" destId="{847C7CA4-A449-43DB-8BE9-23BC47BB72E2}" srcOrd="1" destOrd="0" presId="urn:microsoft.com/office/officeart/2005/8/layout/chevron2"/>
    <dgm:cxn modelId="{6B0BBC46-A010-496E-84AD-E130F83407D0}" type="presParOf" srcId="{44DACC47-E3DF-48C7-BBDB-D3958A5D3D54}" destId="{24273742-F4AC-4188-B8DD-58743B2467CE}" srcOrd="2" destOrd="0" presId="urn:microsoft.com/office/officeart/2005/8/layout/chevron2"/>
    <dgm:cxn modelId="{33071F04-8CCE-45FE-B64D-CD5E8ECF5BB3}" type="presParOf" srcId="{24273742-F4AC-4188-B8DD-58743B2467CE}" destId="{082C1BB0-8320-40CD-91B5-8FCBAC0D32CF}" srcOrd="0" destOrd="0" presId="urn:microsoft.com/office/officeart/2005/8/layout/chevron2"/>
    <dgm:cxn modelId="{F4D433F4-31CF-45C8-9DF3-DE6735DF818C}" type="presParOf" srcId="{24273742-F4AC-4188-B8DD-58743B2467CE}" destId="{B0DF5DC8-3817-4431-A4BB-6DCE6D49B6F8}" srcOrd="1" destOrd="0" presId="urn:microsoft.com/office/officeart/2005/8/layout/chevron2"/>
    <dgm:cxn modelId="{B91028AC-147D-40E3-B12B-346F59AAA883}" type="presParOf" srcId="{44DACC47-E3DF-48C7-BBDB-D3958A5D3D54}" destId="{B77BF786-E9EB-4C1F-8697-FDB943B083F6}" srcOrd="3" destOrd="0" presId="urn:microsoft.com/office/officeart/2005/8/layout/chevron2"/>
    <dgm:cxn modelId="{B95986C9-85D5-4FE5-A6F9-ED441D95ACE2}" type="presParOf" srcId="{44DACC47-E3DF-48C7-BBDB-D3958A5D3D54}" destId="{71ED462A-8F6B-43D4-97AB-F91F7384F331}" srcOrd="4" destOrd="0" presId="urn:microsoft.com/office/officeart/2005/8/layout/chevron2"/>
    <dgm:cxn modelId="{81D264BA-5E1F-402E-97D2-5CC05EDE94B2}" type="presParOf" srcId="{71ED462A-8F6B-43D4-97AB-F91F7384F331}" destId="{14DBD201-EDD1-4294-A3B4-2E948574D09A}" srcOrd="0" destOrd="0" presId="urn:microsoft.com/office/officeart/2005/8/layout/chevron2"/>
    <dgm:cxn modelId="{8E7CCF33-4E4B-40F2-9749-BA3DB64853E1}" type="presParOf" srcId="{71ED462A-8F6B-43D4-97AB-F91F7384F331}" destId="{0F955E8A-956E-4EDB-99E9-239A62CA7C94}" srcOrd="1" destOrd="0" presId="urn:microsoft.com/office/officeart/2005/8/layout/chevron2"/>
    <dgm:cxn modelId="{BC6DA054-80D9-4A70-ADB9-5F6A32F20623}" type="presParOf" srcId="{44DACC47-E3DF-48C7-BBDB-D3958A5D3D54}" destId="{C8EDBF6C-6A2C-4EA1-A8A2-36B9784FAC0A}" srcOrd="5" destOrd="0" presId="urn:microsoft.com/office/officeart/2005/8/layout/chevron2"/>
    <dgm:cxn modelId="{2303DCBD-417E-4D8A-A282-FA0E64CE32D5}" type="presParOf" srcId="{44DACC47-E3DF-48C7-BBDB-D3958A5D3D54}" destId="{1FCB7653-FEB6-48B1-8AA8-A93FA9497673}" srcOrd="6" destOrd="0" presId="urn:microsoft.com/office/officeart/2005/8/layout/chevron2"/>
    <dgm:cxn modelId="{800F652D-7F8E-4924-AB7C-0A1E9F9092E6}" type="presParOf" srcId="{1FCB7653-FEB6-48B1-8AA8-A93FA9497673}" destId="{C83E68B0-A28C-4523-B859-5F4082D5B9BD}" srcOrd="0" destOrd="0" presId="urn:microsoft.com/office/officeart/2005/8/layout/chevron2"/>
    <dgm:cxn modelId="{937C4540-D922-448D-B359-ED873999CBA8}" type="presParOf" srcId="{1FCB7653-FEB6-48B1-8AA8-A93FA9497673}" destId="{A4CEBA1F-BEF9-42D9-9790-DCAF2469065B}" srcOrd="1" destOrd="0" presId="urn:microsoft.com/office/officeart/2005/8/layout/chevron2"/>
    <dgm:cxn modelId="{D0F0FF9A-1CE3-4724-88F6-B09CA0C381FA}" type="presParOf" srcId="{44DACC47-E3DF-48C7-BBDB-D3958A5D3D54}" destId="{3BBE9CE8-8E2A-4A0B-8FA6-C32B12BEE3A9}" srcOrd="7" destOrd="0" presId="urn:microsoft.com/office/officeart/2005/8/layout/chevron2"/>
    <dgm:cxn modelId="{AC832F26-767A-4C11-A698-78E41DA55C00}" type="presParOf" srcId="{44DACC47-E3DF-48C7-BBDB-D3958A5D3D54}" destId="{59669646-FBE4-4CCC-866B-0445747B08CA}" srcOrd="8" destOrd="0" presId="urn:microsoft.com/office/officeart/2005/8/layout/chevron2"/>
    <dgm:cxn modelId="{DE841B22-470A-4E21-90BA-6DE7BCB554BF}" type="presParOf" srcId="{59669646-FBE4-4CCC-866B-0445747B08CA}" destId="{E2FB5EAC-B7CA-4E53-AD3A-1DB355DD272F}" srcOrd="0" destOrd="0" presId="urn:microsoft.com/office/officeart/2005/8/layout/chevron2"/>
    <dgm:cxn modelId="{72C1CE37-ACB6-4348-9A24-C228CCF7897A}" type="presParOf" srcId="{59669646-FBE4-4CCC-866B-0445747B08CA}" destId="{D18587F4-546C-4AC5-8EEB-49F75D3AA6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A09CD-9916-4CD9-A484-123592083D4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A61B929-E1FA-4ED9-8392-26FAAF356F7A}">
      <dgm:prSet phldrT="[Text]"/>
      <dgm:spPr/>
      <dgm:t>
        <a:bodyPr/>
        <a:lstStyle/>
        <a:p>
          <a:r>
            <a:rPr lang="en-US" dirty="0" smtClean="0"/>
            <a:t>1</a:t>
          </a:r>
          <a:endParaRPr lang="en-US" dirty="0"/>
        </a:p>
      </dgm:t>
    </dgm:pt>
    <dgm:pt modelId="{B096F98C-C637-4FDF-86E9-F1787C3251B4}" type="parTrans" cxnId="{D3C73F1B-0626-455C-A599-43E2D19295D2}">
      <dgm:prSet/>
      <dgm:spPr/>
      <dgm:t>
        <a:bodyPr/>
        <a:lstStyle/>
        <a:p>
          <a:endParaRPr lang="en-US"/>
        </a:p>
      </dgm:t>
    </dgm:pt>
    <dgm:pt modelId="{4C89D76D-A2A5-494B-B52F-7A2AAA0EA790}" type="sibTrans" cxnId="{D3C73F1B-0626-455C-A599-43E2D19295D2}">
      <dgm:prSet/>
      <dgm:spPr/>
      <dgm:t>
        <a:bodyPr/>
        <a:lstStyle/>
        <a:p>
          <a:endParaRPr lang="en-US"/>
        </a:p>
      </dgm:t>
    </dgm:pt>
    <dgm:pt modelId="{4ACF28C7-C2AF-4CA8-BF7C-B09883F1086A}">
      <dgm:prSet phldrT="[Text]"/>
      <dgm:spPr>
        <a:solidFill>
          <a:schemeClr val="accent6">
            <a:lumMod val="50000"/>
            <a:alpha val="90000"/>
          </a:schemeClr>
        </a:solidFill>
        <a:ln>
          <a:solidFill>
            <a:schemeClr val="accent1"/>
          </a:solidFill>
        </a:ln>
      </dgm:spPr>
      <dgm:t>
        <a:bodyPr/>
        <a:lstStyle/>
        <a:p>
          <a:r>
            <a:rPr lang="vi-VN" dirty="0" smtClean="0">
              <a:solidFill>
                <a:schemeClr val="bg1"/>
              </a:solidFill>
              <a:latin typeface="Times New Roman" panose="02020603050405020304" pitchFamily="18" charset="0"/>
              <a:cs typeface="Times New Roman" panose="02020603050405020304" pitchFamily="18" charset="0"/>
            </a:rPr>
            <a:t>MongoDB không có các tính chất ràng buộc </a:t>
          </a:r>
          <a:r>
            <a:rPr lang="en-US" dirty="0" err="1" smtClean="0">
              <a:solidFill>
                <a:schemeClr val="bg1"/>
              </a:solidFill>
              <a:latin typeface="Times New Roman" panose="02020603050405020304" pitchFamily="18" charset="0"/>
              <a:cs typeface="Times New Roman" panose="02020603050405020304" pitchFamily="18" charset="0"/>
            </a:rPr>
            <a:t>nên</a:t>
          </a:r>
          <a:r>
            <a:rPr lang="vi-VN" dirty="0" smtClean="0">
              <a:solidFill>
                <a:schemeClr val="bg1"/>
              </a:solidFill>
              <a:latin typeface="Times New Roman" panose="02020603050405020304" pitchFamily="18" charset="0"/>
              <a:cs typeface="Times New Roman" panose="02020603050405020304" pitchFamily="18" charset="0"/>
            </a:rPr>
            <a:t> dễ bị làm sai dữ liệu</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p>
      </dgm:t>
    </dgm:pt>
    <dgm:pt modelId="{8F567DE2-A99C-431B-998E-EA80F86C0BC6}" type="parTrans" cxnId="{6EAC108A-6CC0-405F-BA96-FCEF9637C626}">
      <dgm:prSet/>
      <dgm:spPr/>
      <dgm:t>
        <a:bodyPr/>
        <a:lstStyle/>
        <a:p>
          <a:endParaRPr lang="en-US"/>
        </a:p>
      </dgm:t>
    </dgm:pt>
    <dgm:pt modelId="{8E87FE55-9B6C-4786-B483-075F36AACC24}" type="sibTrans" cxnId="{6EAC108A-6CC0-405F-BA96-FCEF9637C626}">
      <dgm:prSet/>
      <dgm:spPr/>
      <dgm:t>
        <a:bodyPr/>
        <a:lstStyle/>
        <a:p>
          <a:endParaRPr lang="en-US"/>
        </a:p>
      </dgm:t>
    </dgm:pt>
    <dgm:pt modelId="{78A10EA6-2EB0-4E4A-8E4B-D5DCAEFCBD89}">
      <dgm:prSet phldrT="[Text]"/>
      <dgm:spPr/>
      <dgm:t>
        <a:bodyPr/>
        <a:lstStyle/>
        <a:p>
          <a:r>
            <a:rPr lang="en-US" dirty="0" smtClean="0"/>
            <a:t>2</a:t>
          </a:r>
          <a:endParaRPr lang="en-US" dirty="0"/>
        </a:p>
      </dgm:t>
    </dgm:pt>
    <dgm:pt modelId="{A13E0749-D828-42BB-8203-13266801BACA}" type="parTrans" cxnId="{F9E473F5-1740-4E00-A01E-96B35F8BDF59}">
      <dgm:prSet/>
      <dgm:spPr/>
      <dgm:t>
        <a:bodyPr/>
        <a:lstStyle/>
        <a:p>
          <a:endParaRPr lang="en-US"/>
        </a:p>
      </dgm:t>
    </dgm:pt>
    <dgm:pt modelId="{7E0EC3AD-460B-4632-82B6-A39863A51D38}" type="sibTrans" cxnId="{F9E473F5-1740-4E00-A01E-96B35F8BDF59}">
      <dgm:prSet/>
      <dgm:spPr/>
      <dgm:t>
        <a:bodyPr/>
        <a:lstStyle/>
        <a:p>
          <a:endParaRPr lang="en-US"/>
        </a:p>
      </dgm:t>
    </dgm:pt>
    <dgm:pt modelId="{8920AA3C-BB79-4FA7-8694-4EA9C98FA49B}">
      <dgm:prSet phldrT="[Text]"/>
      <dgm:spPr/>
      <dgm:t>
        <a:bodyPr/>
        <a:lstStyle/>
        <a:p>
          <a:r>
            <a:rPr lang="en-US" dirty="0" smtClean="0"/>
            <a:t>3</a:t>
          </a:r>
          <a:endParaRPr lang="en-US" dirty="0"/>
        </a:p>
      </dgm:t>
    </dgm:pt>
    <dgm:pt modelId="{1A8A53E6-2B06-4297-9731-76B8D0B5AD69}" type="parTrans" cxnId="{AA9C106D-9351-49D4-97ED-435CC182DF1A}">
      <dgm:prSet/>
      <dgm:spPr/>
      <dgm:t>
        <a:bodyPr/>
        <a:lstStyle/>
        <a:p>
          <a:endParaRPr lang="en-US"/>
        </a:p>
      </dgm:t>
    </dgm:pt>
    <dgm:pt modelId="{BDC2D44D-2238-4BE2-96F6-A0E633E0F712}" type="sibTrans" cxnId="{AA9C106D-9351-49D4-97ED-435CC182DF1A}">
      <dgm:prSet/>
      <dgm:spPr/>
      <dgm:t>
        <a:bodyPr/>
        <a:lstStyle/>
        <a:p>
          <a:endParaRPr lang="en-US"/>
        </a:p>
      </dgm:t>
    </dgm:pt>
    <dgm:pt modelId="{9A4F714C-4006-44DC-93ED-54A6FDEC3AC6}">
      <dgm:prSet phldrT="[Text]"/>
      <dgm:spPr>
        <a:solidFill>
          <a:schemeClr val="accent6">
            <a:lumMod val="50000"/>
            <a:alpha val="90000"/>
          </a:schemeClr>
        </a:solidFill>
        <a:ln>
          <a:solidFill>
            <a:schemeClr val="accent1"/>
          </a:solidFill>
        </a:ln>
      </dgm:spPr>
      <dgm:t>
        <a:bodyPr/>
        <a:lstStyle/>
        <a:p>
          <a:r>
            <a:rPr lang="vi-VN" dirty="0" smtClean="0">
              <a:solidFill>
                <a:schemeClr val="bg1"/>
              </a:solidFill>
              <a:latin typeface="Times New Roman" panose="02020603050405020304" pitchFamily="18" charset="0"/>
              <a:cs typeface="Times New Roman" panose="02020603050405020304" pitchFamily="18" charset="0"/>
            </a:rPr>
            <a:t>Khi insert/update/remove bản ghi, MongoDB sẽ chưa cập nhật ngay xuống ổ cứng, mà sau 60 giây MongoDB mới thực hiện ghi toàn bộ dữ liệu thay đổi từ RAM xuống ổ cứng vì vậy sẽ có nguy cơ bị mất dữ liệu khi xảy ra các tình huống như mất điện...</a:t>
          </a:r>
          <a:endParaRPr lang="en-US" dirty="0"/>
        </a:p>
      </dgm:t>
    </dgm:pt>
    <dgm:pt modelId="{1C6E1AC2-8BC0-4889-A647-63855798DF1C}" type="parTrans" cxnId="{BB822092-F720-4AB9-BC2D-3498ADCCC3B8}">
      <dgm:prSet/>
      <dgm:spPr/>
      <dgm:t>
        <a:bodyPr/>
        <a:lstStyle/>
        <a:p>
          <a:endParaRPr lang="en-US"/>
        </a:p>
      </dgm:t>
    </dgm:pt>
    <dgm:pt modelId="{EE332F05-6019-4AFC-A374-46E4E0ADBA2C}" type="sibTrans" cxnId="{BB822092-F720-4AB9-BC2D-3498ADCCC3B8}">
      <dgm:prSet/>
      <dgm:spPr/>
      <dgm:t>
        <a:bodyPr/>
        <a:lstStyle/>
        <a:p>
          <a:endParaRPr lang="en-US"/>
        </a:p>
      </dgm:t>
    </dgm:pt>
    <dgm:pt modelId="{AD17474F-95DC-4211-AE37-0A548D9B1FE1}">
      <dgm:prSet phldrT="[Text]"/>
      <dgm:spPr/>
      <dgm:t>
        <a:bodyPr/>
        <a:lstStyle/>
        <a:p>
          <a:r>
            <a:rPr lang="en-US" dirty="0" smtClean="0"/>
            <a:t>4</a:t>
          </a:r>
          <a:endParaRPr lang="en-US" dirty="0"/>
        </a:p>
      </dgm:t>
    </dgm:pt>
    <dgm:pt modelId="{AF6B37B3-A007-43C3-A99D-223130FE58C9}" type="parTrans" cxnId="{A406D0F8-A6FD-44E1-AD12-2494BA7811CD}">
      <dgm:prSet/>
      <dgm:spPr/>
      <dgm:t>
        <a:bodyPr/>
        <a:lstStyle/>
        <a:p>
          <a:endParaRPr lang="en-US"/>
        </a:p>
      </dgm:t>
    </dgm:pt>
    <dgm:pt modelId="{63F0DF2A-80EE-4C92-AB4E-471F0519B6F3}" type="sibTrans" cxnId="{A406D0F8-A6FD-44E1-AD12-2494BA7811CD}">
      <dgm:prSet/>
      <dgm:spPr/>
      <dgm:t>
        <a:bodyPr/>
        <a:lstStyle/>
        <a:p>
          <a:endParaRPr lang="en-US"/>
        </a:p>
      </dgm:t>
    </dgm:pt>
    <dgm:pt modelId="{6AA9DF5F-36B2-4CCB-B9D3-689B28EE8DB8}">
      <dgm:prSet phldrT="[Text]"/>
      <dgm:spPr>
        <a:solidFill>
          <a:schemeClr val="accent6">
            <a:lumMod val="50000"/>
            <a:alpha val="90000"/>
          </a:schemeClr>
        </a:solidFill>
        <a:ln>
          <a:solidFill>
            <a:schemeClr val="accent1"/>
          </a:solidFill>
        </a:ln>
      </dgm:spPr>
      <dgm:t>
        <a:bodyPr/>
        <a:lstStyle/>
        <a:p>
          <a:r>
            <a:rPr lang="vi-VN" dirty="0" smtClean="0">
              <a:solidFill>
                <a:schemeClr val="bg1"/>
              </a:solidFill>
              <a:latin typeface="Times New Roman" panose="02020603050405020304" pitchFamily="18" charset="0"/>
              <a:cs typeface="Times New Roman" panose="02020603050405020304" pitchFamily="18" charset="0"/>
            </a:rPr>
            <a:t>Dữ liệu được caching, lấy RAM làm trọng tâm hoạt động vì vậy khi hoạt động yêu cầu một bộ nhớ RAM lớn.</a:t>
          </a:r>
          <a:endParaRPr lang="en-US" dirty="0"/>
        </a:p>
      </dgm:t>
    </dgm:pt>
    <dgm:pt modelId="{4D54738B-320F-4799-A3FC-CEB98A1EC8B8}" type="parTrans" cxnId="{3B677540-FB39-4737-B8D9-028E969926E2}">
      <dgm:prSet/>
      <dgm:spPr/>
      <dgm:t>
        <a:bodyPr/>
        <a:lstStyle/>
        <a:p>
          <a:endParaRPr lang="en-US"/>
        </a:p>
      </dgm:t>
    </dgm:pt>
    <dgm:pt modelId="{283E106F-8C54-4A20-A917-4256D57C948E}" type="sibTrans" cxnId="{3B677540-FB39-4737-B8D9-028E969926E2}">
      <dgm:prSet/>
      <dgm:spPr/>
      <dgm:t>
        <a:bodyPr/>
        <a:lstStyle/>
        <a:p>
          <a:endParaRPr lang="en-US"/>
        </a:p>
      </dgm:t>
    </dgm:pt>
    <dgm:pt modelId="{A317DCBA-8E64-4354-95C5-9E3BDC6675C2}">
      <dgm:prSet phldrT="[Text]"/>
      <dgm:spPr>
        <a:solidFill>
          <a:schemeClr val="accent6">
            <a:lumMod val="50000"/>
            <a:alpha val="90000"/>
          </a:schemeClr>
        </a:solidFill>
        <a:ln>
          <a:solidFill>
            <a:schemeClr val="accent1"/>
          </a:solidFill>
        </a:ln>
      </dgm:spPr>
      <dgm:t>
        <a:bodyPr/>
        <a:lstStyle/>
        <a:p>
          <a:r>
            <a:rPr lang="vi-VN" dirty="0" smtClean="0">
              <a:solidFill>
                <a:schemeClr val="bg1"/>
              </a:solidFill>
              <a:latin typeface="Times New Roman" panose="02020603050405020304" pitchFamily="18" charset="0"/>
              <a:cs typeface="Times New Roman" panose="02020603050405020304" pitchFamily="18" charset="0"/>
            </a:rPr>
            <a:t>Tốn bộ nhớ do dữ liệu lưu dưới dạng key-value, các collection chỉ khác về value do đó key sẽ bị lặp lại. Không hỗ trợ join nên dễ bị dư thừa dữ liệu.</a:t>
          </a:r>
          <a:endParaRPr lang="en-US" dirty="0"/>
        </a:p>
      </dgm:t>
    </dgm:pt>
    <dgm:pt modelId="{126E137D-4EDF-4058-BCD0-DF40A753BDF8}" type="parTrans" cxnId="{BDB4C794-F8DF-4871-97BE-D264B748EAEF}">
      <dgm:prSet/>
      <dgm:spPr/>
      <dgm:t>
        <a:bodyPr/>
        <a:lstStyle/>
        <a:p>
          <a:endParaRPr lang="en-US"/>
        </a:p>
      </dgm:t>
    </dgm:pt>
    <dgm:pt modelId="{5BC755A0-76EC-42D7-9678-61457F62FF81}" type="sibTrans" cxnId="{BDB4C794-F8DF-4871-97BE-D264B748EAEF}">
      <dgm:prSet/>
      <dgm:spPr/>
      <dgm:t>
        <a:bodyPr/>
        <a:lstStyle/>
        <a:p>
          <a:endParaRPr lang="en-US"/>
        </a:p>
      </dgm:t>
    </dgm:pt>
    <dgm:pt modelId="{074DFBA9-E146-4B91-94DC-9A93CBA89802}" type="pres">
      <dgm:prSet presAssocID="{6D0A09CD-9916-4CD9-A484-123592083D47}" presName="linearFlow" presStyleCnt="0">
        <dgm:presLayoutVars>
          <dgm:dir/>
          <dgm:animLvl val="lvl"/>
          <dgm:resizeHandles val="exact"/>
        </dgm:presLayoutVars>
      </dgm:prSet>
      <dgm:spPr/>
      <dgm:t>
        <a:bodyPr/>
        <a:lstStyle/>
        <a:p>
          <a:endParaRPr lang="en-US"/>
        </a:p>
      </dgm:t>
    </dgm:pt>
    <dgm:pt modelId="{73E053C0-DB93-4AAD-A290-4227D7A19978}" type="pres">
      <dgm:prSet presAssocID="{9A61B929-E1FA-4ED9-8392-26FAAF356F7A}" presName="composite" presStyleCnt="0"/>
      <dgm:spPr/>
    </dgm:pt>
    <dgm:pt modelId="{DB6BBB21-F58B-4162-A37B-B02B42763ACF}" type="pres">
      <dgm:prSet presAssocID="{9A61B929-E1FA-4ED9-8392-26FAAF356F7A}" presName="parentText" presStyleLbl="alignNode1" presStyleIdx="0" presStyleCnt="4">
        <dgm:presLayoutVars>
          <dgm:chMax val="1"/>
          <dgm:bulletEnabled val="1"/>
        </dgm:presLayoutVars>
      </dgm:prSet>
      <dgm:spPr/>
      <dgm:t>
        <a:bodyPr/>
        <a:lstStyle/>
        <a:p>
          <a:endParaRPr lang="en-US"/>
        </a:p>
      </dgm:t>
    </dgm:pt>
    <dgm:pt modelId="{78E7B70E-831A-4883-9480-E75A37CD88E8}" type="pres">
      <dgm:prSet presAssocID="{9A61B929-E1FA-4ED9-8392-26FAAF356F7A}" presName="descendantText" presStyleLbl="alignAcc1" presStyleIdx="0" presStyleCnt="4" custScaleY="100000">
        <dgm:presLayoutVars>
          <dgm:bulletEnabled val="1"/>
        </dgm:presLayoutVars>
      </dgm:prSet>
      <dgm:spPr/>
      <dgm:t>
        <a:bodyPr/>
        <a:lstStyle/>
        <a:p>
          <a:endParaRPr lang="en-US"/>
        </a:p>
      </dgm:t>
    </dgm:pt>
    <dgm:pt modelId="{1D64D6FB-0753-4389-A40E-4CC0A44518E1}" type="pres">
      <dgm:prSet presAssocID="{4C89D76D-A2A5-494B-B52F-7A2AAA0EA790}" presName="sp" presStyleCnt="0"/>
      <dgm:spPr/>
    </dgm:pt>
    <dgm:pt modelId="{3D15B523-8055-4026-8220-03219BC47278}" type="pres">
      <dgm:prSet presAssocID="{78A10EA6-2EB0-4E4A-8E4B-D5DCAEFCBD89}" presName="composite" presStyleCnt="0"/>
      <dgm:spPr/>
    </dgm:pt>
    <dgm:pt modelId="{B1050BB0-6783-4226-A123-6249E64741B0}" type="pres">
      <dgm:prSet presAssocID="{78A10EA6-2EB0-4E4A-8E4B-D5DCAEFCBD89}" presName="parentText" presStyleLbl="alignNode1" presStyleIdx="1" presStyleCnt="4">
        <dgm:presLayoutVars>
          <dgm:chMax val="1"/>
          <dgm:bulletEnabled val="1"/>
        </dgm:presLayoutVars>
      </dgm:prSet>
      <dgm:spPr/>
      <dgm:t>
        <a:bodyPr/>
        <a:lstStyle/>
        <a:p>
          <a:endParaRPr lang="en-US"/>
        </a:p>
      </dgm:t>
    </dgm:pt>
    <dgm:pt modelId="{E8B4BDBE-1E60-4548-936E-E44F775EF34E}" type="pres">
      <dgm:prSet presAssocID="{78A10EA6-2EB0-4E4A-8E4B-D5DCAEFCBD89}" presName="descendantText" presStyleLbl="alignAcc1" presStyleIdx="1" presStyleCnt="4">
        <dgm:presLayoutVars>
          <dgm:bulletEnabled val="1"/>
        </dgm:presLayoutVars>
      </dgm:prSet>
      <dgm:spPr/>
      <dgm:t>
        <a:bodyPr/>
        <a:lstStyle/>
        <a:p>
          <a:endParaRPr lang="en-US"/>
        </a:p>
      </dgm:t>
    </dgm:pt>
    <dgm:pt modelId="{72A942F0-F232-486C-ADC8-EB51A684EA7E}" type="pres">
      <dgm:prSet presAssocID="{7E0EC3AD-460B-4632-82B6-A39863A51D38}" presName="sp" presStyleCnt="0"/>
      <dgm:spPr/>
    </dgm:pt>
    <dgm:pt modelId="{D6772594-24FF-4C6F-9BEF-4C09BE382337}" type="pres">
      <dgm:prSet presAssocID="{8920AA3C-BB79-4FA7-8694-4EA9C98FA49B}" presName="composite" presStyleCnt="0"/>
      <dgm:spPr/>
    </dgm:pt>
    <dgm:pt modelId="{0DD5FB84-D139-4E00-BB51-0B36785F03FE}" type="pres">
      <dgm:prSet presAssocID="{8920AA3C-BB79-4FA7-8694-4EA9C98FA49B}" presName="parentText" presStyleLbl="alignNode1" presStyleIdx="2" presStyleCnt="4">
        <dgm:presLayoutVars>
          <dgm:chMax val="1"/>
          <dgm:bulletEnabled val="1"/>
        </dgm:presLayoutVars>
      </dgm:prSet>
      <dgm:spPr/>
      <dgm:t>
        <a:bodyPr/>
        <a:lstStyle/>
        <a:p>
          <a:endParaRPr lang="en-US"/>
        </a:p>
      </dgm:t>
    </dgm:pt>
    <dgm:pt modelId="{A0FCC747-40E5-42EA-BD67-F102E42C61C8}" type="pres">
      <dgm:prSet presAssocID="{8920AA3C-BB79-4FA7-8694-4EA9C98FA49B}" presName="descendantText" presStyleLbl="alignAcc1" presStyleIdx="2" presStyleCnt="4" custScaleY="98362">
        <dgm:presLayoutVars>
          <dgm:bulletEnabled val="1"/>
        </dgm:presLayoutVars>
      </dgm:prSet>
      <dgm:spPr/>
      <dgm:t>
        <a:bodyPr/>
        <a:lstStyle/>
        <a:p>
          <a:endParaRPr lang="en-US"/>
        </a:p>
      </dgm:t>
    </dgm:pt>
    <dgm:pt modelId="{853B9912-08A1-4F5A-9277-4B0C15643B6B}" type="pres">
      <dgm:prSet presAssocID="{BDC2D44D-2238-4BE2-96F6-A0E633E0F712}" presName="sp" presStyleCnt="0"/>
      <dgm:spPr/>
    </dgm:pt>
    <dgm:pt modelId="{FA8FE00F-E72A-4F9B-B607-C960D7CACB24}" type="pres">
      <dgm:prSet presAssocID="{AD17474F-95DC-4211-AE37-0A548D9B1FE1}" presName="composite" presStyleCnt="0"/>
      <dgm:spPr/>
    </dgm:pt>
    <dgm:pt modelId="{5AC634D5-1580-4C34-901A-64651707BED5}" type="pres">
      <dgm:prSet presAssocID="{AD17474F-95DC-4211-AE37-0A548D9B1FE1}" presName="parentText" presStyleLbl="alignNode1" presStyleIdx="3" presStyleCnt="4">
        <dgm:presLayoutVars>
          <dgm:chMax val="1"/>
          <dgm:bulletEnabled val="1"/>
        </dgm:presLayoutVars>
      </dgm:prSet>
      <dgm:spPr/>
      <dgm:t>
        <a:bodyPr/>
        <a:lstStyle/>
        <a:p>
          <a:endParaRPr lang="en-US"/>
        </a:p>
      </dgm:t>
    </dgm:pt>
    <dgm:pt modelId="{8551060B-B21B-412F-8A6F-BF9DE86BC7B2}" type="pres">
      <dgm:prSet presAssocID="{AD17474F-95DC-4211-AE37-0A548D9B1FE1}" presName="descendantText" presStyleLbl="alignAcc1" presStyleIdx="3" presStyleCnt="4">
        <dgm:presLayoutVars>
          <dgm:bulletEnabled val="1"/>
        </dgm:presLayoutVars>
      </dgm:prSet>
      <dgm:spPr/>
      <dgm:t>
        <a:bodyPr/>
        <a:lstStyle/>
        <a:p>
          <a:endParaRPr lang="en-US"/>
        </a:p>
      </dgm:t>
    </dgm:pt>
  </dgm:ptLst>
  <dgm:cxnLst>
    <dgm:cxn modelId="{6EAC108A-6CC0-405F-BA96-FCEF9637C626}" srcId="{9A61B929-E1FA-4ED9-8392-26FAAF356F7A}" destId="{4ACF28C7-C2AF-4CA8-BF7C-B09883F1086A}" srcOrd="0" destOrd="0" parTransId="{8F567DE2-A99C-431B-998E-EA80F86C0BC6}" sibTransId="{8E87FE55-9B6C-4786-B483-075F36AACC24}"/>
    <dgm:cxn modelId="{83E54B9E-2135-4AD7-A7F4-D162E752F2E2}" type="presOf" srcId="{8920AA3C-BB79-4FA7-8694-4EA9C98FA49B}" destId="{0DD5FB84-D139-4E00-BB51-0B36785F03FE}" srcOrd="0" destOrd="0" presId="urn:microsoft.com/office/officeart/2005/8/layout/chevron2"/>
    <dgm:cxn modelId="{A406D0F8-A6FD-44E1-AD12-2494BA7811CD}" srcId="{6D0A09CD-9916-4CD9-A484-123592083D47}" destId="{AD17474F-95DC-4211-AE37-0A548D9B1FE1}" srcOrd="3" destOrd="0" parTransId="{AF6B37B3-A007-43C3-A99D-223130FE58C9}" sibTransId="{63F0DF2A-80EE-4C92-AB4E-471F0519B6F3}"/>
    <dgm:cxn modelId="{8CE01133-AD48-4FD1-AF84-805E644A1F20}" type="presOf" srcId="{9A4F714C-4006-44DC-93ED-54A6FDEC3AC6}" destId="{A0FCC747-40E5-42EA-BD67-F102E42C61C8}" srcOrd="0" destOrd="0" presId="urn:microsoft.com/office/officeart/2005/8/layout/chevron2"/>
    <dgm:cxn modelId="{27CAF4D8-3C66-4D92-9336-977639D60D2F}" type="presOf" srcId="{78A10EA6-2EB0-4E4A-8E4B-D5DCAEFCBD89}" destId="{B1050BB0-6783-4226-A123-6249E64741B0}" srcOrd="0" destOrd="0" presId="urn:microsoft.com/office/officeart/2005/8/layout/chevron2"/>
    <dgm:cxn modelId="{BB822092-F720-4AB9-BC2D-3498ADCCC3B8}" srcId="{8920AA3C-BB79-4FA7-8694-4EA9C98FA49B}" destId="{9A4F714C-4006-44DC-93ED-54A6FDEC3AC6}" srcOrd="0" destOrd="0" parTransId="{1C6E1AC2-8BC0-4889-A647-63855798DF1C}" sibTransId="{EE332F05-6019-4AFC-A374-46E4E0ADBA2C}"/>
    <dgm:cxn modelId="{F9E473F5-1740-4E00-A01E-96B35F8BDF59}" srcId="{6D0A09CD-9916-4CD9-A484-123592083D47}" destId="{78A10EA6-2EB0-4E4A-8E4B-D5DCAEFCBD89}" srcOrd="1" destOrd="0" parTransId="{A13E0749-D828-42BB-8203-13266801BACA}" sibTransId="{7E0EC3AD-460B-4632-82B6-A39863A51D38}"/>
    <dgm:cxn modelId="{1E70E127-1CD1-4077-8C01-ED90F364629D}" type="presOf" srcId="{6D0A09CD-9916-4CD9-A484-123592083D47}" destId="{074DFBA9-E146-4B91-94DC-9A93CBA89802}" srcOrd="0" destOrd="0" presId="urn:microsoft.com/office/officeart/2005/8/layout/chevron2"/>
    <dgm:cxn modelId="{5A2EAAC9-A281-4A38-BF6F-19F43490D4E4}" type="presOf" srcId="{A317DCBA-8E64-4354-95C5-9E3BDC6675C2}" destId="{E8B4BDBE-1E60-4548-936E-E44F775EF34E}" srcOrd="0" destOrd="0" presId="urn:microsoft.com/office/officeart/2005/8/layout/chevron2"/>
    <dgm:cxn modelId="{3B677540-FB39-4737-B8D9-028E969926E2}" srcId="{AD17474F-95DC-4211-AE37-0A548D9B1FE1}" destId="{6AA9DF5F-36B2-4CCB-B9D3-689B28EE8DB8}" srcOrd="0" destOrd="0" parTransId="{4D54738B-320F-4799-A3FC-CEB98A1EC8B8}" sibTransId="{283E106F-8C54-4A20-A917-4256D57C948E}"/>
    <dgm:cxn modelId="{AA9C106D-9351-49D4-97ED-435CC182DF1A}" srcId="{6D0A09CD-9916-4CD9-A484-123592083D47}" destId="{8920AA3C-BB79-4FA7-8694-4EA9C98FA49B}" srcOrd="2" destOrd="0" parTransId="{1A8A53E6-2B06-4297-9731-76B8D0B5AD69}" sibTransId="{BDC2D44D-2238-4BE2-96F6-A0E633E0F712}"/>
    <dgm:cxn modelId="{3CFCC9CE-E565-40F1-9707-4C84E3B42E04}" type="presOf" srcId="{4ACF28C7-C2AF-4CA8-BF7C-B09883F1086A}" destId="{78E7B70E-831A-4883-9480-E75A37CD88E8}" srcOrd="0" destOrd="0" presId="urn:microsoft.com/office/officeart/2005/8/layout/chevron2"/>
    <dgm:cxn modelId="{C97C6CC6-2ECC-40B9-BB47-E5240E07F1FA}" type="presOf" srcId="{AD17474F-95DC-4211-AE37-0A548D9B1FE1}" destId="{5AC634D5-1580-4C34-901A-64651707BED5}" srcOrd="0" destOrd="0" presId="urn:microsoft.com/office/officeart/2005/8/layout/chevron2"/>
    <dgm:cxn modelId="{BDB4C794-F8DF-4871-97BE-D264B748EAEF}" srcId="{78A10EA6-2EB0-4E4A-8E4B-D5DCAEFCBD89}" destId="{A317DCBA-8E64-4354-95C5-9E3BDC6675C2}" srcOrd="0" destOrd="0" parTransId="{126E137D-4EDF-4058-BCD0-DF40A753BDF8}" sibTransId="{5BC755A0-76EC-42D7-9678-61457F62FF81}"/>
    <dgm:cxn modelId="{BD924A23-1380-4DC1-8E37-D1047D376D71}" type="presOf" srcId="{9A61B929-E1FA-4ED9-8392-26FAAF356F7A}" destId="{DB6BBB21-F58B-4162-A37B-B02B42763ACF}" srcOrd="0" destOrd="0" presId="urn:microsoft.com/office/officeart/2005/8/layout/chevron2"/>
    <dgm:cxn modelId="{D3C73F1B-0626-455C-A599-43E2D19295D2}" srcId="{6D0A09CD-9916-4CD9-A484-123592083D47}" destId="{9A61B929-E1FA-4ED9-8392-26FAAF356F7A}" srcOrd="0" destOrd="0" parTransId="{B096F98C-C637-4FDF-86E9-F1787C3251B4}" sibTransId="{4C89D76D-A2A5-494B-B52F-7A2AAA0EA790}"/>
    <dgm:cxn modelId="{7041121A-D473-4580-B5F1-1D35FAC847A8}" type="presOf" srcId="{6AA9DF5F-36B2-4CCB-B9D3-689B28EE8DB8}" destId="{8551060B-B21B-412F-8A6F-BF9DE86BC7B2}" srcOrd="0" destOrd="0" presId="urn:microsoft.com/office/officeart/2005/8/layout/chevron2"/>
    <dgm:cxn modelId="{BC421604-9158-46F6-9141-F5D31984ECE2}" type="presParOf" srcId="{074DFBA9-E146-4B91-94DC-9A93CBA89802}" destId="{73E053C0-DB93-4AAD-A290-4227D7A19978}" srcOrd="0" destOrd="0" presId="urn:microsoft.com/office/officeart/2005/8/layout/chevron2"/>
    <dgm:cxn modelId="{9D818F27-2B22-4E26-9E4A-BC1971C89E6E}" type="presParOf" srcId="{73E053C0-DB93-4AAD-A290-4227D7A19978}" destId="{DB6BBB21-F58B-4162-A37B-B02B42763ACF}" srcOrd="0" destOrd="0" presId="urn:microsoft.com/office/officeart/2005/8/layout/chevron2"/>
    <dgm:cxn modelId="{55BC8DD4-837F-4515-B73A-F246223F5C99}" type="presParOf" srcId="{73E053C0-DB93-4AAD-A290-4227D7A19978}" destId="{78E7B70E-831A-4883-9480-E75A37CD88E8}" srcOrd="1" destOrd="0" presId="urn:microsoft.com/office/officeart/2005/8/layout/chevron2"/>
    <dgm:cxn modelId="{9EFA5F23-ADF3-411B-96DC-1A186BBC45DA}" type="presParOf" srcId="{074DFBA9-E146-4B91-94DC-9A93CBA89802}" destId="{1D64D6FB-0753-4389-A40E-4CC0A44518E1}" srcOrd="1" destOrd="0" presId="urn:microsoft.com/office/officeart/2005/8/layout/chevron2"/>
    <dgm:cxn modelId="{0A817ACE-8352-45E8-9BA5-674C14C2270C}" type="presParOf" srcId="{074DFBA9-E146-4B91-94DC-9A93CBA89802}" destId="{3D15B523-8055-4026-8220-03219BC47278}" srcOrd="2" destOrd="0" presId="urn:microsoft.com/office/officeart/2005/8/layout/chevron2"/>
    <dgm:cxn modelId="{AAED1EF3-9F1D-4E8A-9243-76E99014FA9C}" type="presParOf" srcId="{3D15B523-8055-4026-8220-03219BC47278}" destId="{B1050BB0-6783-4226-A123-6249E64741B0}" srcOrd="0" destOrd="0" presId="urn:microsoft.com/office/officeart/2005/8/layout/chevron2"/>
    <dgm:cxn modelId="{2FA0D48B-613A-40A7-8CB4-89DA84A1FE50}" type="presParOf" srcId="{3D15B523-8055-4026-8220-03219BC47278}" destId="{E8B4BDBE-1E60-4548-936E-E44F775EF34E}" srcOrd="1" destOrd="0" presId="urn:microsoft.com/office/officeart/2005/8/layout/chevron2"/>
    <dgm:cxn modelId="{D8303C8A-80F8-4B64-BB67-70684C9B4DD1}" type="presParOf" srcId="{074DFBA9-E146-4B91-94DC-9A93CBA89802}" destId="{72A942F0-F232-486C-ADC8-EB51A684EA7E}" srcOrd="3" destOrd="0" presId="urn:microsoft.com/office/officeart/2005/8/layout/chevron2"/>
    <dgm:cxn modelId="{F2F0AC91-E217-4280-9CC1-6EC9A9573B02}" type="presParOf" srcId="{074DFBA9-E146-4B91-94DC-9A93CBA89802}" destId="{D6772594-24FF-4C6F-9BEF-4C09BE382337}" srcOrd="4" destOrd="0" presId="urn:microsoft.com/office/officeart/2005/8/layout/chevron2"/>
    <dgm:cxn modelId="{870CF4C9-660E-4CDC-BC36-CD0932FF70D3}" type="presParOf" srcId="{D6772594-24FF-4C6F-9BEF-4C09BE382337}" destId="{0DD5FB84-D139-4E00-BB51-0B36785F03FE}" srcOrd="0" destOrd="0" presId="urn:microsoft.com/office/officeart/2005/8/layout/chevron2"/>
    <dgm:cxn modelId="{9C6757E0-D042-40F1-B55F-01E7D09AECEF}" type="presParOf" srcId="{D6772594-24FF-4C6F-9BEF-4C09BE382337}" destId="{A0FCC747-40E5-42EA-BD67-F102E42C61C8}" srcOrd="1" destOrd="0" presId="urn:microsoft.com/office/officeart/2005/8/layout/chevron2"/>
    <dgm:cxn modelId="{8006E0C5-09F5-4CF6-BF32-0E027544B1FE}" type="presParOf" srcId="{074DFBA9-E146-4B91-94DC-9A93CBA89802}" destId="{853B9912-08A1-4F5A-9277-4B0C15643B6B}" srcOrd="5" destOrd="0" presId="urn:microsoft.com/office/officeart/2005/8/layout/chevron2"/>
    <dgm:cxn modelId="{1A1FFA9D-F5F1-40C2-8F4A-FDAFD2AAA749}" type="presParOf" srcId="{074DFBA9-E146-4B91-94DC-9A93CBA89802}" destId="{FA8FE00F-E72A-4F9B-B607-C960D7CACB24}" srcOrd="6" destOrd="0" presId="urn:microsoft.com/office/officeart/2005/8/layout/chevron2"/>
    <dgm:cxn modelId="{DC8375D8-B554-49CC-81A2-55A1CB6DEF49}" type="presParOf" srcId="{FA8FE00F-E72A-4F9B-B607-C960D7CACB24}" destId="{5AC634D5-1580-4C34-901A-64651707BED5}" srcOrd="0" destOrd="0" presId="urn:microsoft.com/office/officeart/2005/8/layout/chevron2"/>
    <dgm:cxn modelId="{D841E37B-5CD0-4DF8-866A-8F64115640D9}" type="presParOf" srcId="{FA8FE00F-E72A-4F9B-B607-C960D7CACB24}" destId="{8551060B-B21B-412F-8A6F-BF9DE86BC7B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F2B87-B5A4-4123-8484-D00FC2F9BD29}">
      <dsp:nvSpPr>
        <dsp:cNvPr id="0" name=""/>
        <dsp:cNvSpPr/>
      </dsp:nvSpPr>
      <dsp:spPr>
        <a:xfrm rot="5400000">
          <a:off x="-264305" y="266461"/>
          <a:ext cx="1762033" cy="1233423"/>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1</a:t>
          </a:r>
          <a:endParaRPr lang="en-US" sz="3600" kern="1200" dirty="0">
            <a:latin typeface="Times New Roman" panose="02020603050405020304" pitchFamily="18" charset="0"/>
            <a:cs typeface="Times New Roman" panose="02020603050405020304" pitchFamily="18" charset="0"/>
          </a:endParaRPr>
        </a:p>
      </dsp:txBody>
      <dsp:txXfrm rot="-5400000">
        <a:off x="1" y="618868"/>
        <a:ext cx="1233423" cy="528610"/>
      </dsp:txXfrm>
    </dsp:sp>
    <dsp:sp modelId="{76065732-0B64-47D8-A14C-3744F6AF7EE9}">
      <dsp:nvSpPr>
        <dsp:cNvPr id="0" name=""/>
        <dsp:cNvSpPr/>
      </dsp:nvSpPr>
      <dsp:spPr>
        <a:xfrm rot="5400000">
          <a:off x="7934792" y="-6701368"/>
          <a:ext cx="1145321" cy="14548059"/>
        </a:xfrm>
        <a:prstGeom prst="round2SameRect">
          <a:avLst/>
        </a:prstGeom>
        <a:solidFill>
          <a:schemeClr val="accent6">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ctr" defTabSz="1955800">
            <a:lnSpc>
              <a:spcPct val="90000"/>
            </a:lnSpc>
            <a:spcBef>
              <a:spcPct val="0"/>
            </a:spcBef>
            <a:spcAft>
              <a:spcPct val="15000"/>
            </a:spcAft>
            <a:buChar char="••"/>
          </a:pPr>
          <a:r>
            <a:rPr lang="vi-VN" sz="4400" kern="1200" dirty="0" smtClean="0">
              <a:solidFill>
                <a:schemeClr val="bg1"/>
              </a:solidFill>
              <a:latin typeface="Times New Roman" panose="02020603050405020304" pitchFamily="18" charset="0"/>
              <a:cs typeface="Times New Roman" panose="02020603050405020304" pitchFamily="18" charset="0"/>
            </a:rPr>
            <a:t>Ít schema hơn</a:t>
          </a:r>
          <a:r>
            <a:rPr lang="en-US" sz="4400" kern="1200" dirty="0" smtClean="0">
              <a:solidFill>
                <a:schemeClr val="bg1"/>
              </a:solidFill>
              <a:latin typeface="Times New Roman" panose="02020603050405020304" pitchFamily="18" charset="0"/>
              <a:cs typeface="Times New Roman" panose="02020603050405020304" pitchFamily="18" charset="0"/>
            </a:rPr>
            <a:t>.</a:t>
          </a:r>
          <a:endParaRPr lang="en-US" sz="4400" kern="1200" dirty="0">
            <a:latin typeface="Times New Roman" panose="02020603050405020304" pitchFamily="18" charset="0"/>
            <a:cs typeface="Times New Roman" panose="02020603050405020304" pitchFamily="18" charset="0"/>
          </a:endParaRPr>
        </a:p>
      </dsp:txBody>
      <dsp:txXfrm rot="-5400000">
        <a:off x="1233423" y="55911"/>
        <a:ext cx="14492149" cy="1033501"/>
      </dsp:txXfrm>
    </dsp:sp>
    <dsp:sp modelId="{082C1BB0-8320-40CD-91B5-8FCBAC0D32CF}">
      <dsp:nvSpPr>
        <dsp:cNvPr id="0" name=""/>
        <dsp:cNvSpPr/>
      </dsp:nvSpPr>
      <dsp:spPr>
        <a:xfrm rot="5400000">
          <a:off x="-264305" y="1915630"/>
          <a:ext cx="1762033" cy="1233423"/>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2</a:t>
          </a:r>
          <a:endParaRPr lang="en-US" sz="3600" kern="1200" dirty="0">
            <a:latin typeface="Times New Roman" panose="02020603050405020304" pitchFamily="18" charset="0"/>
            <a:cs typeface="Times New Roman" panose="02020603050405020304" pitchFamily="18" charset="0"/>
          </a:endParaRPr>
        </a:p>
      </dsp:txBody>
      <dsp:txXfrm rot="-5400000">
        <a:off x="1" y="2268037"/>
        <a:ext cx="1233423" cy="528610"/>
      </dsp:txXfrm>
    </dsp:sp>
    <dsp:sp modelId="{B0DF5DC8-3817-4431-A4BB-6DCE6D49B6F8}">
      <dsp:nvSpPr>
        <dsp:cNvPr id="0" name=""/>
        <dsp:cNvSpPr/>
      </dsp:nvSpPr>
      <dsp:spPr>
        <a:xfrm rot="5400000">
          <a:off x="7934792" y="-5050043"/>
          <a:ext cx="1145321" cy="14548059"/>
        </a:xfrm>
        <a:prstGeom prst="round2SameRect">
          <a:avLst/>
        </a:prstGeom>
        <a:solidFill>
          <a:schemeClr val="accent6">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ctr" defTabSz="1955800">
            <a:lnSpc>
              <a:spcPct val="90000"/>
            </a:lnSpc>
            <a:spcBef>
              <a:spcPct val="0"/>
            </a:spcBef>
            <a:spcAft>
              <a:spcPct val="15000"/>
            </a:spcAft>
            <a:buChar char="••"/>
          </a:pPr>
          <a:r>
            <a:rPr lang="en-US" sz="4400" kern="1200" dirty="0" err="1" smtClean="0">
              <a:solidFill>
                <a:schemeClr val="bg1"/>
              </a:solidFill>
              <a:latin typeface="Times New Roman" panose="02020603050405020304" pitchFamily="18" charset="0"/>
              <a:cs typeface="Times New Roman" panose="02020603050405020304" pitchFamily="18" charset="0"/>
            </a:rPr>
            <a:t>Tốc</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độ</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truy</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cập</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dữ</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liệu</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nhanh</a:t>
          </a:r>
          <a:r>
            <a:rPr lang="en-US" sz="4400" kern="1200" dirty="0" smtClean="0">
              <a:solidFill>
                <a:schemeClr val="bg1"/>
              </a:solidFill>
              <a:latin typeface="Times New Roman" panose="02020603050405020304" pitchFamily="18" charset="0"/>
              <a:cs typeface="Times New Roman" panose="02020603050405020304" pitchFamily="18" charset="0"/>
            </a:rPr>
            <a:t>.</a:t>
          </a:r>
          <a:endParaRPr lang="en-US" sz="4400" kern="1200" dirty="0">
            <a:solidFill>
              <a:schemeClr val="bg1"/>
            </a:solidFill>
            <a:latin typeface="Times New Roman" panose="02020603050405020304" pitchFamily="18" charset="0"/>
            <a:cs typeface="Times New Roman" panose="02020603050405020304" pitchFamily="18" charset="0"/>
          </a:endParaRPr>
        </a:p>
      </dsp:txBody>
      <dsp:txXfrm rot="-5400000">
        <a:off x="1233423" y="1707236"/>
        <a:ext cx="14492149" cy="1033501"/>
      </dsp:txXfrm>
    </dsp:sp>
    <dsp:sp modelId="{14DBD201-EDD1-4294-A3B4-2E948574D09A}">
      <dsp:nvSpPr>
        <dsp:cNvPr id="0" name=""/>
        <dsp:cNvSpPr/>
      </dsp:nvSpPr>
      <dsp:spPr>
        <a:xfrm rot="5400000">
          <a:off x="-264305" y="3564800"/>
          <a:ext cx="1762033" cy="1233423"/>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3</a:t>
          </a:r>
          <a:endParaRPr lang="en-US" sz="3600" kern="1200" dirty="0">
            <a:latin typeface="Times New Roman" panose="02020603050405020304" pitchFamily="18" charset="0"/>
            <a:cs typeface="Times New Roman" panose="02020603050405020304" pitchFamily="18" charset="0"/>
          </a:endParaRPr>
        </a:p>
      </dsp:txBody>
      <dsp:txXfrm rot="-5400000">
        <a:off x="1" y="3917207"/>
        <a:ext cx="1233423" cy="528610"/>
      </dsp:txXfrm>
    </dsp:sp>
    <dsp:sp modelId="{0F955E8A-956E-4EDB-99E9-239A62CA7C94}">
      <dsp:nvSpPr>
        <dsp:cNvPr id="0" name=""/>
        <dsp:cNvSpPr/>
      </dsp:nvSpPr>
      <dsp:spPr>
        <a:xfrm rot="5400000">
          <a:off x="7934792" y="-3400873"/>
          <a:ext cx="1145321" cy="14548059"/>
        </a:xfrm>
        <a:prstGeom prst="round2SameRect">
          <a:avLst/>
        </a:prstGeom>
        <a:solidFill>
          <a:schemeClr val="accent6">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ctr" defTabSz="1955800">
            <a:lnSpc>
              <a:spcPct val="90000"/>
            </a:lnSpc>
            <a:spcBef>
              <a:spcPct val="0"/>
            </a:spcBef>
            <a:spcAft>
              <a:spcPct val="15000"/>
            </a:spcAft>
            <a:buChar char="••"/>
          </a:pPr>
          <a:r>
            <a:rPr lang="vi-VN" sz="4400" kern="1200" dirty="0" smtClean="0">
              <a:solidFill>
                <a:schemeClr val="bg1"/>
              </a:solidFill>
              <a:latin typeface="Times New Roman" panose="02020603050405020304" pitchFamily="18" charset="0"/>
              <a:cs typeface="Times New Roman" panose="02020603050405020304" pitchFamily="18" charset="0"/>
            </a:rPr>
            <a:t>Cấu trúc của một đối tượng rõ r</a:t>
          </a:r>
          <a:r>
            <a:rPr lang="en-US" sz="4400" kern="1200" dirty="0" smtClean="0">
              <a:solidFill>
                <a:schemeClr val="bg1"/>
              </a:solidFill>
              <a:latin typeface="Times New Roman" panose="02020603050405020304" pitchFamily="18" charset="0"/>
              <a:cs typeface="Times New Roman" panose="02020603050405020304" pitchFamily="18" charset="0"/>
            </a:rPr>
            <a:t>à</a:t>
          </a:r>
          <a:r>
            <a:rPr lang="vi-VN" sz="4400" kern="1200" dirty="0" smtClean="0">
              <a:solidFill>
                <a:schemeClr val="bg1"/>
              </a:solidFill>
              <a:latin typeface="Times New Roman" panose="02020603050405020304" pitchFamily="18" charset="0"/>
              <a:cs typeface="Times New Roman" panose="02020603050405020304" pitchFamily="18" charset="0"/>
            </a:rPr>
            <a:t>ng</a:t>
          </a:r>
          <a:r>
            <a:rPr lang="en-US" sz="4400" kern="1200" dirty="0" smtClean="0">
              <a:solidFill>
                <a:schemeClr val="bg1"/>
              </a:solidFill>
              <a:latin typeface="Times New Roman" panose="02020603050405020304" pitchFamily="18" charset="0"/>
              <a:cs typeface="Times New Roman" panose="02020603050405020304" pitchFamily="18" charset="0"/>
            </a:rPr>
            <a:t>.</a:t>
          </a:r>
          <a:endParaRPr lang="en-US" sz="4400" kern="1200" dirty="0">
            <a:solidFill>
              <a:schemeClr val="bg1"/>
            </a:solidFill>
            <a:latin typeface="Times New Roman" panose="02020603050405020304" pitchFamily="18" charset="0"/>
            <a:cs typeface="Times New Roman" panose="02020603050405020304" pitchFamily="18" charset="0"/>
          </a:endParaRPr>
        </a:p>
      </dsp:txBody>
      <dsp:txXfrm rot="-5400000">
        <a:off x="1233423" y="3356406"/>
        <a:ext cx="14492149" cy="1033501"/>
      </dsp:txXfrm>
    </dsp:sp>
    <dsp:sp modelId="{C83E68B0-A28C-4523-B859-5F4082D5B9BD}">
      <dsp:nvSpPr>
        <dsp:cNvPr id="0" name=""/>
        <dsp:cNvSpPr/>
      </dsp:nvSpPr>
      <dsp:spPr>
        <a:xfrm rot="5400000">
          <a:off x="-264305" y="5213969"/>
          <a:ext cx="1762033" cy="1233423"/>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4</a:t>
          </a:r>
          <a:endParaRPr lang="en-US" sz="3600" kern="1200" dirty="0">
            <a:latin typeface="Times New Roman" panose="02020603050405020304" pitchFamily="18" charset="0"/>
            <a:cs typeface="Times New Roman" panose="02020603050405020304" pitchFamily="18" charset="0"/>
          </a:endParaRPr>
        </a:p>
      </dsp:txBody>
      <dsp:txXfrm rot="-5400000">
        <a:off x="1" y="5566376"/>
        <a:ext cx="1233423" cy="528610"/>
      </dsp:txXfrm>
    </dsp:sp>
    <dsp:sp modelId="{A4CEBA1F-BEF9-42D9-9790-DCAF2469065B}">
      <dsp:nvSpPr>
        <dsp:cNvPr id="0" name=""/>
        <dsp:cNvSpPr/>
      </dsp:nvSpPr>
      <dsp:spPr>
        <a:xfrm rot="5400000">
          <a:off x="7934792" y="-1751704"/>
          <a:ext cx="1145321" cy="14548059"/>
        </a:xfrm>
        <a:prstGeom prst="round2SameRect">
          <a:avLst/>
        </a:prstGeom>
        <a:solidFill>
          <a:schemeClr val="accent6">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ctr" defTabSz="1955800">
            <a:lnSpc>
              <a:spcPct val="90000"/>
            </a:lnSpc>
            <a:spcBef>
              <a:spcPct val="0"/>
            </a:spcBef>
            <a:spcAft>
              <a:spcPct val="15000"/>
            </a:spcAft>
            <a:buChar char="••"/>
          </a:pPr>
          <a:r>
            <a:rPr lang="en-US" sz="4400" kern="1200" dirty="0" err="1" smtClean="0">
              <a:solidFill>
                <a:schemeClr val="bg1"/>
              </a:solidFill>
              <a:latin typeface="Times New Roman" panose="02020603050405020304" pitchFamily="18" charset="0"/>
              <a:cs typeface="Times New Roman" panose="02020603050405020304" pitchFamily="18" charset="0"/>
            </a:rPr>
            <a:t>Không</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có</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các</a:t>
          </a:r>
          <a:r>
            <a:rPr lang="en-US" sz="4400" kern="1200" dirty="0" smtClean="0">
              <a:solidFill>
                <a:schemeClr val="bg1"/>
              </a:solidFill>
              <a:latin typeface="Times New Roman" panose="02020603050405020304" pitchFamily="18" charset="0"/>
              <a:cs typeface="Times New Roman" panose="02020603050405020304" pitchFamily="18" charset="0"/>
            </a:rPr>
            <a:t> Join </a:t>
          </a:r>
          <a:r>
            <a:rPr lang="en-US" sz="4400" kern="1200" dirty="0" err="1" smtClean="0">
              <a:solidFill>
                <a:schemeClr val="bg1"/>
              </a:solidFill>
              <a:latin typeface="Times New Roman" panose="02020603050405020304" pitchFamily="18" charset="0"/>
              <a:cs typeface="Times New Roman" panose="02020603050405020304" pitchFamily="18" charset="0"/>
            </a:rPr>
            <a:t>phức</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tạp</a:t>
          </a:r>
          <a:r>
            <a:rPr lang="en-US" sz="4400" kern="1200" dirty="0" smtClean="0">
              <a:solidFill>
                <a:schemeClr val="bg1"/>
              </a:solidFill>
              <a:latin typeface="Times New Roman" panose="02020603050405020304" pitchFamily="18" charset="0"/>
              <a:cs typeface="Times New Roman" panose="02020603050405020304" pitchFamily="18" charset="0"/>
            </a:rPr>
            <a:t>.</a:t>
          </a:r>
          <a:endParaRPr lang="en-US" sz="4400" kern="1200" dirty="0">
            <a:solidFill>
              <a:schemeClr val="bg1"/>
            </a:solidFill>
            <a:latin typeface="Times New Roman" panose="02020603050405020304" pitchFamily="18" charset="0"/>
            <a:cs typeface="Times New Roman" panose="02020603050405020304" pitchFamily="18" charset="0"/>
          </a:endParaRPr>
        </a:p>
      </dsp:txBody>
      <dsp:txXfrm rot="-5400000">
        <a:off x="1233423" y="5005575"/>
        <a:ext cx="14492149" cy="1033501"/>
      </dsp:txXfrm>
    </dsp:sp>
    <dsp:sp modelId="{E2FB5EAC-B7CA-4E53-AD3A-1DB355DD272F}">
      <dsp:nvSpPr>
        <dsp:cNvPr id="0" name=""/>
        <dsp:cNvSpPr/>
      </dsp:nvSpPr>
      <dsp:spPr>
        <a:xfrm rot="5400000">
          <a:off x="-264305" y="6863139"/>
          <a:ext cx="1762033" cy="1233423"/>
        </a:xfrm>
        <a:prstGeom prst="chevron">
          <a:avLst/>
        </a:prstGeom>
        <a:solidFill>
          <a:schemeClr val="accent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5</a:t>
          </a:r>
          <a:endParaRPr lang="en-US" sz="3600" kern="1200" dirty="0">
            <a:latin typeface="Times New Roman" panose="02020603050405020304" pitchFamily="18" charset="0"/>
            <a:cs typeface="Times New Roman" panose="02020603050405020304" pitchFamily="18" charset="0"/>
          </a:endParaRPr>
        </a:p>
      </dsp:txBody>
      <dsp:txXfrm rot="-5400000">
        <a:off x="1" y="7215546"/>
        <a:ext cx="1233423" cy="528610"/>
      </dsp:txXfrm>
    </dsp:sp>
    <dsp:sp modelId="{D18587F4-546C-4AC5-8EEB-49F75D3AA6E7}">
      <dsp:nvSpPr>
        <dsp:cNvPr id="0" name=""/>
        <dsp:cNvSpPr/>
      </dsp:nvSpPr>
      <dsp:spPr>
        <a:xfrm rot="5400000">
          <a:off x="7934792" y="-102534"/>
          <a:ext cx="1145321" cy="14548059"/>
        </a:xfrm>
        <a:prstGeom prst="round2SameRect">
          <a:avLst/>
        </a:prstGeom>
        <a:solidFill>
          <a:schemeClr val="accent6">
            <a:lumMod val="5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27940" rIns="27940" bIns="27940" numCol="1" spcCol="1270" anchor="ctr" anchorCtr="0">
          <a:noAutofit/>
        </a:bodyPr>
        <a:lstStyle/>
        <a:p>
          <a:pPr marL="285750" lvl="1" indent="-285750" algn="ctr" defTabSz="1955800">
            <a:lnSpc>
              <a:spcPct val="90000"/>
            </a:lnSpc>
            <a:spcBef>
              <a:spcPct val="0"/>
            </a:spcBef>
            <a:spcAft>
              <a:spcPct val="15000"/>
            </a:spcAft>
            <a:buChar char="••"/>
          </a:pPr>
          <a:r>
            <a:rPr lang="en-US" sz="4400" kern="1200" dirty="0" err="1" smtClean="0">
              <a:solidFill>
                <a:schemeClr val="bg1"/>
              </a:solidFill>
              <a:latin typeface="Times New Roman" panose="02020603050405020304" pitchFamily="18" charset="0"/>
              <a:cs typeface="Times New Roman" panose="02020603050405020304" pitchFamily="18" charset="0"/>
            </a:rPr>
            <a:t>Khả</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năng</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mở</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rộng</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cực</a:t>
          </a:r>
          <a:r>
            <a:rPr lang="en-US" sz="4400" kern="1200" dirty="0" smtClean="0">
              <a:solidFill>
                <a:schemeClr val="bg1"/>
              </a:solidFill>
              <a:latin typeface="Times New Roman" panose="02020603050405020304" pitchFamily="18" charset="0"/>
              <a:cs typeface="Times New Roman" panose="02020603050405020304" pitchFamily="18" charset="0"/>
            </a:rPr>
            <a:t> </a:t>
          </a:r>
          <a:r>
            <a:rPr lang="en-US" sz="4400" kern="1200" dirty="0" err="1" smtClean="0">
              <a:solidFill>
                <a:schemeClr val="bg1"/>
              </a:solidFill>
              <a:latin typeface="Times New Roman" panose="02020603050405020304" pitchFamily="18" charset="0"/>
              <a:cs typeface="Times New Roman" panose="02020603050405020304" pitchFamily="18" charset="0"/>
            </a:rPr>
            <a:t>lớn</a:t>
          </a:r>
          <a:endParaRPr lang="en-US" sz="4400" kern="1200" dirty="0">
            <a:solidFill>
              <a:schemeClr val="bg1"/>
            </a:solidFill>
            <a:latin typeface="Times New Roman" panose="02020603050405020304" pitchFamily="18" charset="0"/>
            <a:cs typeface="Times New Roman" panose="02020603050405020304" pitchFamily="18" charset="0"/>
          </a:endParaRPr>
        </a:p>
      </dsp:txBody>
      <dsp:txXfrm rot="-5400000">
        <a:off x="1233423" y="6654745"/>
        <a:ext cx="14492149" cy="1033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BBB21-F58B-4162-A37B-B02B42763ACF}">
      <dsp:nvSpPr>
        <dsp:cNvPr id="0" name=""/>
        <dsp:cNvSpPr/>
      </dsp:nvSpPr>
      <dsp:spPr>
        <a:xfrm rot="5400000">
          <a:off x="-344181" y="348996"/>
          <a:ext cx="2294541" cy="160617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1</a:t>
          </a:r>
          <a:endParaRPr lang="en-US" sz="4500" kern="1200" dirty="0"/>
        </a:p>
      </dsp:txBody>
      <dsp:txXfrm rot="-5400000">
        <a:off x="1" y="807905"/>
        <a:ext cx="1606179" cy="688362"/>
      </dsp:txXfrm>
    </dsp:sp>
    <dsp:sp modelId="{78E7B70E-831A-4883-9480-E75A37CD88E8}">
      <dsp:nvSpPr>
        <dsp:cNvPr id="0" name=""/>
        <dsp:cNvSpPr/>
      </dsp:nvSpPr>
      <dsp:spPr>
        <a:xfrm rot="5400000">
          <a:off x="9391061" y="-7780067"/>
          <a:ext cx="1491452" cy="17061216"/>
        </a:xfrm>
        <a:prstGeom prst="round2SameRect">
          <a:avLst/>
        </a:prstGeom>
        <a:solidFill>
          <a:schemeClr val="accent6">
            <a:lumMod val="50000"/>
            <a:alpha val="9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vi-VN" sz="3100" kern="1200" dirty="0" smtClean="0">
              <a:solidFill>
                <a:schemeClr val="bg1"/>
              </a:solidFill>
              <a:latin typeface="Times New Roman" panose="02020603050405020304" pitchFamily="18" charset="0"/>
              <a:cs typeface="Times New Roman" panose="02020603050405020304" pitchFamily="18" charset="0"/>
            </a:rPr>
            <a:t>MongoDB không có các tính chất ràng buộc </a:t>
          </a:r>
          <a:r>
            <a:rPr lang="en-US" sz="3100" kern="1200" dirty="0" err="1" smtClean="0">
              <a:solidFill>
                <a:schemeClr val="bg1"/>
              </a:solidFill>
              <a:latin typeface="Times New Roman" panose="02020603050405020304" pitchFamily="18" charset="0"/>
              <a:cs typeface="Times New Roman" panose="02020603050405020304" pitchFamily="18" charset="0"/>
            </a:rPr>
            <a:t>nên</a:t>
          </a:r>
          <a:r>
            <a:rPr lang="vi-VN" sz="3100" kern="1200" dirty="0" smtClean="0">
              <a:solidFill>
                <a:schemeClr val="bg1"/>
              </a:solidFill>
              <a:latin typeface="Times New Roman" panose="02020603050405020304" pitchFamily="18" charset="0"/>
              <a:cs typeface="Times New Roman" panose="02020603050405020304" pitchFamily="18" charset="0"/>
            </a:rPr>
            <a:t> dễ bị làm sai dữ liệu</a:t>
          </a:r>
          <a:r>
            <a:rPr lang="en-US" sz="3100" kern="1200" dirty="0" smtClean="0">
              <a:solidFill>
                <a:schemeClr val="bg1"/>
              </a:solidFill>
              <a:latin typeface="Times New Roman" panose="02020603050405020304" pitchFamily="18" charset="0"/>
              <a:cs typeface="Times New Roman" panose="02020603050405020304" pitchFamily="18" charset="0"/>
            </a:rPr>
            <a:t>.</a:t>
          </a:r>
          <a:endParaRPr lang="en-US" sz="3100" kern="1200" dirty="0"/>
        </a:p>
      </dsp:txBody>
      <dsp:txXfrm rot="-5400000">
        <a:off x="1606180" y="77621"/>
        <a:ext cx="16988409" cy="1345838"/>
      </dsp:txXfrm>
    </dsp:sp>
    <dsp:sp modelId="{B1050BB0-6783-4226-A123-6249E64741B0}">
      <dsp:nvSpPr>
        <dsp:cNvPr id="0" name=""/>
        <dsp:cNvSpPr/>
      </dsp:nvSpPr>
      <dsp:spPr>
        <a:xfrm rot="5400000">
          <a:off x="-344181" y="2503340"/>
          <a:ext cx="2294541" cy="160617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2</a:t>
          </a:r>
          <a:endParaRPr lang="en-US" sz="4500" kern="1200" dirty="0"/>
        </a:p>
      </dsp:txBody>
      <dsp:txXfrm rot="-5400000">
        <a:off x="1" y="2962249"/>
        <a:ext cx="1606179" cy="688362"/>
      </dsp:txXfrm>
    </dsp:sp>
    <dsp:sp modelId="{E8B4BDBE-1E60-4548-936E-E44F775EF34E}">
      <dsp:nvSpPr>
        <dsp:cNvPr id="0" name=""/>
        <dsp:cNvSpPr/>
      </dsp:nvSpPr>
      <dsp:spPr>
        <a:xfrm rot="5400000">
          <a:off x="9391061" y="-5625723"/>
          <a:ext cx="1491452" cy="17061216"/>
        </a:xfrm>
        <a:prstGeom prst="round2SameRect">
          <a:avLst/>
        </a:prstGeom>
        <a:solidFill>
          <a:schemeClr val="accent6">
            <a:lumMod val="50000"/>
            <a:alpha val="9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vi-VN" sz="3100" kern="1200" dirty="0" smtClean="0">
              <a:solidFill>
                <a:schemeClr val="bg1"/>
              </a:solidFill>
              <a:latin typeface="Times New Roman" panose="02020603050405020304" pitchFamily="18" charset="0"/>
              <a:cs typeface="Times New Roman" panose="02020603050405020304" pitchFamily="18" charset="0"/>
            </a:rPr>
            <a:t>Tốn bộ nhớ do dữ liệu lưu dưới dạng key-value, các collection chỉ khác về value do đó key sẽ bị lặp lại. Không hỗ trợ join nên dễ bị dư thừa dữ liệu.</a:t>
          </a:r>
          <a:endParaRPr lang="en-US" sz="3100" kern="1200" dirty="0"/>
        </a:p>
      </dsp:txBody>
      <dsp:txXfrm rot="-5400000">
        <a:off x="1606180" y="2231965"/>
        <a:ext cx="16988409" cy="1345838"/>
      </dsp:txXfrm>
    </dsp:sp>
    <dsp:sp modelId="{0DD5FB84-D139-4E00-BB51-0B36785F03FE}">
      <dsp:nvSpPr>
        <dsp:cNvPr id="0" name=""/>
        <dsp:cNvSpPr/>
      </dsp:nvSpPr>
      <dsp:spPr>
        <a:xfrm rot="5400000">
          <a:off x="-344181" y="4657684"/>
          <a:ext cx="2294541" cy="160617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3</a:t>
          </a:r>
          <a:endParaRPr lang="en-US" sz="4500" kern="1200" dirty="0"/>
        </a:p>
      </dsp:txBody>
      <dsp:txXfrm rot="-5400000">
        <a:off x="1" y="5116593"/>
        <a:ext cx="1606179" cy="688362"/>
      </dsp:txXfrm>
    </dsp:sp>
    <dsp:sp modelId="{A0FCC747-40E5-42EA-BD67-F102E42C61C8}">
      <dsp:nvSpPr>
        <dsp:cNvPr id="0" name=""/>
        <dsp:cNvSpPr/>
      </dsp:nvSpPr>
      <dsp:spPr>
        <a:xfrm rot="5400000">
          <a:off x="9403276" y="-3471379"/>
          <a:ext cx="1467022" cy="17061216"/>
        </a:xfrm>
        <a:prstGeom prst="round2SameRect">
          <a:avLst/>
        </a:prstGeom>
        <a:solidFill>
          <a:schemeClr val="accent6">
            <a:lumMod val="50000"/>
            <a:alpha val="9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vi-VN" sz="3100" kern="1200" dirty="0" smtClean="0">
              <a:solidFill>
                <a:schemeClr val="bg1"/>
              </a:solidFill>
              <a:latin typeface="Times New Roman" panose="02020603050405020304" pitchFamily="18" charset="0"/>
              <a:cs typeface="Times New Roman" panose="02020603050405020304" pitchFamily="18" charset="0"/>
            </a:rPr>
            <a:t>Khi insert/update/remove bản ghi, MongoDB sẽ chưa cập nhật ngay xuống ổ cứng, mà sau 60 giây MongoDB mới thực hiện ghi toàn bộ dữ liệu thay đổi từ RAM xuống ổ cứng vì vậy sẽ có nguy cơ bị mất dữ liệu khi xảy ra các tình huống như mất điện...</a:t>
          </a:r>
          <a:endParaRPr lang="en-US" sz="3100" kern="1200" dirty="0"/>
        </a:p>
      </dsp:txBody>
      <dsp:txXfrm rot="-5400000">
        <a:off x="1606179" y="4397332"/>
        <a:ext cx="16989602" cy="1323794"/>
      </dsp:txXfrm>
    </dsp:sp>
    <dsp:sp modelId="{5AC634D5-1580-4C34-901A-64651707BED5}">
      <dsp:nvSpPr>
        <dsp:cNvPr id="0" name=""/>
        <dsp:cNvSpPr/>
      </dsp:nvSpPr>
      <dsp:spPr>
        <a:xfrm rot="5400000">
          <a:off x="-344181" y="6812028"/>
          <a:ext cx="2294541" cy="160617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4</a:t>
          </a:r>
          <a:endParaRPr lang="en-US" sz="4500" kern="1200" dirty="0"/>
        </a:p>
      </dsp:txBody>
      <dsp:txXfrm rot="-5400000">
        <a:off x="1" y="7270937"/>
        <a:ext cx="1606179" cy="688362"/>
      </dsp:txXfrm>
    </dsp:sp>
    <dsp:sp modelId="{8551060B-B21B-412F-8A6F-BF9DE86BC7B2}">
      <dsp:nvSpPr>
        <dsp:cNvPr id="0" name=""/>
        <dsp:cNvSpPr/>
      </dsp:nvSpPr>
      <dsp:spPr>
        <a:xfrm rot="5400000">
          <a:off x="9391061" y="-1317034"/>
          <a:ext cx="1491452" cy="17061216"/>
        </a:xfrm>
        <a:prstGeom prst="round2SameRect">
          <a:avLst/>
        </a:prstGeom>
        <a:solidFill>
          <a:schemeClr val="accent6">
            <a:lumMod val="50000"/>
            <a:alpha val="9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vi-VN" sz="3100" kern="1200" dirty="0" smtClean="0">
              <a:solidFill>
                <a:schemeClr val="bg1"/>
              </a:solidFill>
              <a:latin typeface="Times New Roman" panose="02020603050405020304" pitchFamily="18" charset="0"/>
              <a:cs typeface="Times New Roman" panose="02020603050405020304" pitchFamily="18" charset="0"/>
            </a:rPr>
            <a:t>Dữ liệu được caching, lấy RAM làm trọng tâm hoạt động vì vậy khi hoạt động yêu cầu một bộ nhớ RAM lớn.</a:t>
          </a:r>
          <a:endParaRPr lang="en-US" sz="3100" kern="1200" dirty="0"/>
        </a:p>
      </dsp:txBody>
      <dsp:txXfrm rot="-5400000">
        <a:off x="1606180" y="6540654"/>
        <a:ext cx="16988409" cy="13458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t>10/30/2018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sldNum="0"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517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077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800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498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5" name="Rectangle 4"/>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3" name="Picture Placeholder 2"/>
          <p:cNvSpPr>
            <a:spLocks noGrp="1"/>
          </p:cNvSpPr>
          <p:nvPr>
            <p:ph type="pic" sz="quarter" idx="15"/>
          </p:nvPr>
        </p:nvSpPr>
        <p:spPr>
          <a:xfrm>
            <a:off x="2112710" y="3200400"/>
            <a:ext cx="7722600" cy="7721600"/>
          </a:xfrm>
        </p:spPr>
        <p:txBody>
          <a:bodyPr>
            <a:normAutofit/>
          </a:bodyPr>
          <a:lstStyle>
            <a:lvl1pPr>
              <a:defRPr sz="3200"/>
            </a:lvl1pPr>
          </a:lstStyle>
          <a:p>
            <a:endParaRPr lang="en-US"/>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20" name="Rectangle 19"/>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1"/>
            <a:ext cx="24387175" cy="10579101"/>
          </a:xfrm>
          <a:prstGeom prst="rect">
            <a:avLst/>
          </a:prstGeom>
        </p:spPr>
      </p:pic>
      <p:sp>
        <p:nvSpPr>
          <p:cNvPr id="23" name="Rectangle 22"/>
          <p:cNvSpPr/>
          <p:nvPr userDrawn="1"/>
        </p:nvSpPr>
        <p:spPr>
          <a:xfrm>
            <a:off x="3" y="2"/>
            <a:ext cx="24387175" cy="10623437"/>
          </a:xfrm>
          <a:prstGeom prst="rect">
            <a:avLst/>
          </a:prstGeom>
          <a:solidFill>
            <a:schemeClr val="accent1">
              <a:lumMod val="75000"/>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22569633" y="717549"/>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9057816" y="2701148"/>
            <a:ext cx="5845460" cy="7922291"/>
          </a:xfrm>
          <a:prstGeom prst="rect">
            <a:avLst/>
          </a:prstGeom>
        </p:spPr>
      </p:pic>
      <p:sp>
        <p:nvSpPr>
          <p:cNvPr id="3" name="Picture Placeholder 2"/>
          <p:cNvSpPr>
            <a:spLocks noGrp="1"/>
          </p:cNvSpPr>
          <p:nvPr>
            <p:ph type="pic" sz="quarter" idx="15"/>
          </p:nvPr>
        </p:nvSpPr>
        <p:spPr>
          <a:xfrm>
            <a:off x="10228774" y="4655525"/>
            <a:ext cx="4001615"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sktop Project">
    <p:spTree>
      <p:nvGrpSpPr>
        <p:cNvPr id="1" name=""/>
        <p:cNvGrpSpPr/>
        <p:nvPr/>
      </p:nvGrpSpPr>
      <p:grpSpPr>
        <a:xfrm>
          <a:off x="0" y="0"/>
          <a:ext cx="0" cy="0"/>
          <a:chOff x="0" y="0"/>
          <a:chExt cx="0" cy="0"/>
        </a:xfrm>
      </p:grpSpPr>
      <p:pic>
        <p:nvPicPr>
          <p:cNvPr id="18" name="Picture 17"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66362" y="2092680"/>
            <a:ext cx="11817907" cy="10356699"/>
          </a:xfrm>
          <a:prstGeom prst="rect">
            <a:avLst/>
          </a:prstGeom>
        </p:spPr>
      </p:pic>
      <p:sp>
        <p:nvSpPr>
          <p:cNvPr id="14" name="Picture Placeholder 9"/>
          <p:cNvSpPr>
            <a:spLocks noGrp="1"/>
          </p:cNvSpPr>
          <p:nvPr>
            <p:ph type="pic" sz="quarter" idx="11"/>
          </p:nvPr>
        </p:nvSpPr>
        <p:spPr>
          <a:xfrm>
            <a:off x="13887151" y="3522135"/>
            <a:ext cx="8680055" cy="4982163"/>
          </a:xfrm>
        </p:spPr>
        <p:txBody>
          <a:bodyPr>
            <a:normAutofit/>
          </a:bodyPr>
          <a:lstStyle>
            <a:lvl1pPr marL="0" indent="0">
              <a:buNone/>
              <a:defRPr sz="2100">
                <a:solidFill>
                  <a:schemeClr val="tx1">
                    <a:lumMod val="50000"/>
                    <a:lumOff val="50000"/>
                  </a:schemeClr>
                </a:solidFill>
              </a:defRPr>
            </a:lvl1pPr>
          </a:lstStyle>
          <a:p>
            <a:endParaRPr lang="en-US"/>
          </a:p>
        </p:txBody>
      </p:sp>
      <p:sp>
        <p:nvSpPr>
          <p:cNvPr id="17" name="Text Placeholder 10"/>
          <p:cNvSpPr>
            <a:spLocks noGrp="1"/>
          </p:cNvSpPr>
          <p:nvPr>
            <p:ph type="body" sz="quarter" idx="15"/>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19" name="Text Placeholder 18"/>
          <p:cNvSpPr>
            <a:spLocks noGrp="1"/>
          </p:cNvSpPr>
          <p:nvPr>
            <p:ph type="body" sz="quarter" idx="16"/>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grpSp>
        <p:nvGrpSpPr>
          <p:cNvPr id="20" name="Group 19"/>
          <p:cNvGrpSpPr/>
          <p:nvPr userDrawn="1"/>
        </p:nvGrpSpPr>
        <p:grpSpPr>
          <a:xfrm>
            <a:off x="488574" y="943320"/>
            <a:ext cx="1552402" cy="276085"/>
            <a:chOff x="6221638" y="2403583"/>
            <a:chExt cx="1501283" cy="267029"/>
          </a:xfrm>
        </p:grpSpPr>
        <p:sp>
          <p:nvSpPr>
            <p:cNvPr id="21" name="Oval 20"/>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5" name="Rectangle 14"/>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3878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24387175"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11736389" cy="13716000"/>
          </a:xfrm>
        </p:spPr>
        <p:txBody>
          <a:bodyPr>
            <a:normAutofit/>
          </a:bodyPr>
          <a:lstStyle>
            <a:lvl1pPr>
              <a:defRPr sz="3600"/>
            </a:lvl1pPr>
          </a:lstStyle>
          <a:p>
            <a:endParaRPr lang="en-US"/>
          </a:p>
        </p:txBody>
      </p:sp>
      <p:sp>
        <p:nvSpPr>
          <p:cNvPr id="6" name="Oval 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19"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grpSp>
        <p:nvGrpSpPr>
          <p:cNvPr id="27" name="Group 26"/>
          <p:cNvGrpSpPr/>
          <p:nvPr userDrawn="1"/>
        </p:nvGrpSpPr>
        <p:grpSpPr>
          <a:xfrm>
            <a:off x="488574" y="943320"/>
            <a:ext cx="1552402"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13" name="Oval 1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6" name="Rectangle 15"/>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0"/>
            <a:ext cx="12193588"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24" name="Rectangle 23"/>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2219145" y="3606800"/>
            <a:ext cx="4267756"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22"/>
          <p:cNvSpPr>
            <a:spLocks noGrp="1"/>
          </p:cNvSpPr>
          <p:nvPr>
            <p:ph type="pic" sz="quarter" idx="16"/>
          </p:nvPr>
        </p:nvSpPr>
        <p:spPr>
          <a:xfrm>
            <a:off x="7316152" y="3606800"/>
            <a:ext cx="4267756"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3587" y="3606800"/>
            <a:ext cx="4267756"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71022" y="3606800"/>
            <a:ext cx="4267756" cy="4267200"/>
          </a:xfrm>
          <a:prstGeom prst="ellipse">
            <a:avLst/>
          </a:prstGeom>
        </p:spPr>
        <p:txBody>
          <a:bodyPr>
            <a:normAutofit/>
          </a:bodyPr>
          <a:lstStyle>
            <a:lvl1pPr>
              <a:defRPr sz="3200"/>
            </a:lvl1pPr>
          </a:lstStyle>
          <a:p>
            <a:endParaRPr lang="en-US"/>
          </a:p>
        </p:txBody>
      </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24" name="Rectangle 23"/>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723609" y="3200400"/>
            <a:ext cx="6332712"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20" name="Rectangle 19"/>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2576930" y="273898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7353480" y="2738987"/>
            <a:ext cx="4635425"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12130030" y="2749323"/>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6906580" y="2759512"/>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257693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735348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1213003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690658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3" name="Oval 2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1"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24" name="Rectangle 23"/>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13630"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319943"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464480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3630"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319943"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464480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2311233"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4644806"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6969669"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2311233"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4644806"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6969669"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696644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30001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3630" y="77574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696644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30001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3630" y="100799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9291304"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9291304"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35" name="Rectangle 34"/>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541451"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875024"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519988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541451"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875024"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519988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4504820"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6838394"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9163256"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4504820"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6838394"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9163256"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752152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85509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2179958"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752152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85509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2179958"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21484892"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21484892"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35" name="Rectangle 34"/>
          <p:cNvSpPr/>
          <p:nvPr userDrawn="1"/>
        </p:nvSpPr>
        <p:spPr>
          <a:xfrm>
            <a:off x="0" y="13522004"/>
            <a:ext cx="24387175" cy="348504"/>
          </a:xfrm>
          <a:prstGeom prst="rect">
            <a:avLst/>
          </a:prstGeom>
          <a:gradFill flip="none" rotWithShape="1">
            <a:gsLst>
              <a:gs pos="0">
                <a:schemeClr val="accent1">
                  <a:lumMod val="75000"/>
                </a:scheme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26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7"/>
            <a:ext cx="21948458" cy="2286000"/>
          </a:xfrm>
          <a:prstGeom prst="rect">
            <a:avLst/>
          </a:prstGeom>
        </p:spPr>
        <p:txBody>
          <a:bodyPr vert="horz" lIns="243852" tIns="121926" rIns="243852" bIns="121926" rtlCol="0" anchor="ctr">
            <a:normAutofit/>
          </a:bodyPr>
          <a:lstStyle/>
          <a:p>
            <a:r>
              <a:rPr lang="en-US" dirty="0"/>
              <a:t>Click to edit Master title style</a:t>
            </a:r>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359" y="12712701"/>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7475"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7" r:id="rId12"/>
    <p:sldLayoutId id="2147483678" r:id="rId13"/>
    <p:sldLayoutId id="2147483679"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hyperlink" Target="https://stackjava.com/mongodb/uu-nhuoc-diem-cua-mongodb-khi-nao-nen-dung-mongodb.html" TargetMode="External"/><Relationship Id="rId3" Type="http://schemas.openxmlformats.org/officeDocument/2006/relationships/hyperlink" Target="https://docs.mongodb.com/" TargetMode="External"/><Relationship Id="rId7" Type="http://schemas.openxmlformats.org/officeDocument/2006/relationships/hyperlink" Target="https://jaxenter.com/top-databases-2017-132912.html" TargetMode="External"/><Relationship Id="rId2" Type="http://schemas.openxmlformats.org/officeDocument/2006/relationships/image" Target="../media/image19.gif"/><Relationship Id="rId1" Type="http://schemas.openxmlformats.org/officeDocument/2006/relationships/slideLayout" Target="../slideLayouts/slideLayout12.xml"/><Relationship Id="rId6" Type="http://schemas.openxmlformats.org/officeDocument/2006/relationships/hyperlink" Target="https://viblo.asia/p/mongodb-la-gi-co-so-du-lieu-phi-quan-he-bJzKmgoPl9N#_4-uu-diem-cua-mongodb-3" TargetMode="External"/><Relationship Id="rId5" Type="http://schemas.openxmlformats.org/officeDocument/2006/relationships/hyperlink" Target="https://www.c-sharpcorner.com/blogs/getting-started-with-mongodb-in-asp-net-core" TargetMode="External"/><Relationship Id="rId4" Type="http://schemas.openxmlformats.org/officeDocument/2006/relationships/hyperlink" Target="https://viblo.asia/p/gioi-thieu-ve-nosql-database-djeZ1a9jZW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89" y="794693"/>
            <a:ext cx="5615184" cy="309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5914073" y="1741659"/>
            <a:ext cx="12756514" cy="3262140"/>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r>
              <a:rPr lang="en-US" sz="10000" dirty="0" smtClean="0"/>
              <a:t>BÁO CÁO ĐỒ ÁN</a:t>
            </a:r>
            <a:endParaRPr lang="en-US" sz="10000" dirty="0"/>
          </a:p>
        </p:txBody>
      </p:sp>
      <p:pic>
        <p:nvPicPr>
          <p:cNvPr id="2050" name="Picture 33" descr="Káº¿t quáº£ hÃ¬nh áº£nh cho 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5401555"/>
            <a:ext cx="10913378" cy="283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2604" y="228600"/>
            <a:ext cx="4524571" cy="3657599"/>
          </a:xfrm>
          <a:prstGeom prst="rect">
            <a:avLst/>
          </a:prstGeom>
        </p:spPr>
      </p:pic>
      <p:sp>
        <p:nvSpPr>
          <p:cNvPr id="5" name="TextBox 4"/>
          <p:cNvSpPr txBox="1"/>
          <p:nvPr/>
        </p:nvSpPr>
        <p:spPr>
          <a:xfrm>
            <a:off x="1220787" y="9753600"/>
            <a:ext cx="15087600" cy="2862322"/>
          </a:xfrm>
          <a:prstGeom prst="rect">
            <a:avLst/>
          </a:prstGeom>
          <a:noFill/>
        </p:spPr>
        <p:txBody>
          <a:bodyPr wrap="square" rtlCol="0">
            <a:spAutoFit/>
          </a:bodyPr>
          <a:lstStyle/>
          <a:p>
            <a:r>
              <a:rPr lang="en-US" sz="3600" u="sng" dirty="0" err="1">
                <a:solidFill>
                  <a:schemeClr val="bg1"/>
                </a:solidFill>
                <a:latin typeface="+mj-lt"/>
              </a:rPr>
              <a:t>Giảng</a:t>
            </a:r>
            <a:r>
              <a:rPr lang="en-US" sz="3600" u="sng" dirty="0">
                <a:solidFill>
                  <a:schemeClr val="bg1"/>
                </a:solidFill>
                <a:latin typeface="+mj-lt"/>
              </a:rPr>
              <a:t> </a:t>
            </a:r>
            <a:r>
              <a:rPr lang="en-US" sz="3600" u="sng" dirty="0" err="1">
                <a:solidFill>
                  <a:schemeClr val="bg1"/>
                </a:solidFill>
                <a:latin typeface="+mj-lt"/>
              </a:rPr>
              <a:t>viên</a:t>
            </a:r>
            <a:r>
              <a:rPr lang="en-US" sz="3600" u="sng" dirty="0">
                <a:solidFill>
                  <a:schemeClr val="bg1"/>
                </a:solidFill>
                <a:latin typeface="+mj-lt"/>
              </a:rPr>
              <a:t> </a:t>
            </a:r>
            <a:r>
              <a:rPr lang="en-US" sz="3600" u="sng" dirty="0" err="1">
                <a:solidFill>
                  <a:schemeClr val="bg1"/>
                </a:solidFill>
                <a:latin typeface="+mj-lt"/>
              </a:rPr>
              <a:t>hướng</a:t>
            </a:r>
            <a:r>
              <a:rPr lang="en-US" sz="3600" u="sng" dirty="0">
                <a:solidFill>
                  <a:schemeClr val="bg1"/>
                </a:solidFill>
                <a:latin typeface="+mj-lt"/>
              </a:rPr>
              <a:t> </a:t>
            </a:r>
            <a:r>
              <a:rPr lang="en-US" sz="3600" u="sng" dirty="0" err="1">
                <a:solidFill>
                  <a:schemeClr val="bg1"/>
                </a:solidFill>
                <a:latin typeface="+mj-lt"/>
              </a:rPr>
              <a:t>dẫn</a:t>
            </a:r>
            <a:r>
              <a:rPr lang="en-US" sz="3600" dirty="0">
                <a:solidFill>
                  <a:schemeClr val="bg1"/>
                </a:solidFill>
                <a:latin typeface="+mj-lt"/>
              </a:rPr>
              <a:t>: </a:t>
            </a:r>
            <a:r>
              <a:rPr lang="en-US" sz="3600" dirty="0" err="1">
                <a:solidFill>
                  <a:schemeClr val="bg1"/>
                </a:solidFill>
                <a:latin typeface="+mj-lt"/>
              </a:rPr>
              <a:t>Th.S</a:t>
            </a:r>
            <a:r>
              <a:rPr lang="en-US" sz="3600" dirty="0">
                <a:solidFill>
                  <a:schemeClr val="bg1"/>
                </a:solidFill>
                <a:latin typeface="+mj-lt"/>
              </a:rPr>
              <a:t> </a:t>
            </a:r>
            <a:r>
              <a:rPr lang="en-US" sz="3600" dirty="0" err="1">
                <a:solidFill>
                  <a:schemeClr val="bg1"/>
                </a:solidFill>
                <a:latin typeface="+mj-lt"/>
              </a:rPr>
              <a:t>Lương</a:t>
            </a:r>
            <a:r>
              <a:rPr lang="en-US" sz="3600" dirty="0">
                <a:solidFill>
                  <a:schemeClr val="bg1"/>
                </a:solidFill>
                <a:latin typeface="+mj-lt"/>
              </a:rPr>
              <a:t> </a:t>
            </a:r>
            <a:r>
              <a:rPr lang="en-US" sz="3600" dirty="0" err="1">
                <a:solidFill>
                  <a:schemeClr val="bg1"/>
                </a:solidFill>
                <a:latin typeface="+mj-lt"/>
              </a:rPr>
              <a:t>Trần</a:t>
            </a:r>
            <a:r>
              <a:rPr lang="en-US" sz="3600" dirty="0">
                <a:solidFill>
                  <a:schemeClr val="bg1"/>
                </a:solidFill>
                <a:latin typeface="+mj-lt"/>
              </a:rPr>
              <a:t> </a:t>
            </a:r>
            <a:r>
              <a:rPr lang="en-US" sz="3600" dirty="0" err="1">
                <a:solidFill>
                  <a:schemeClr val="bg1"/>
                </a:solidFill>
                <a:latin typeface="+mj-lt"/>
              </a:rPr>
              <a:t>Hy</a:t>
            </a:r>
            <a:r>
              <a:rPr lang="en-US" sz="3600" dirty="0">
                <a:solidFill>
                  <a:schemeClr val="bg1"/>
                </a:solidFill>
                <a:latin typeface="+mj-lt"/>
              </a:rPr>
              <a:t> </a:t>
            </a:r>
            <a:r>
              <a:rPr lang="en-US" sz="3600" dirty="0" err="1">
                <a:solidFill>
                  <a:schemeClr val="bg1"/>
                </a:solidFill>
                <a:latin typeface="+mj-lt"/>
              </a:rPr>
              <a:t>Hiến</a:t>
            </a:r>
            <a:endParaRPr lang="en-US" sz="3600" dirty="0">
              <a:solidFill>
                <a:schemeClr val="bg1"/>
              </a:solidFill>
              <a:latin typeface="+mj-lt"/>
            </a:endParaRPr>
          </a:p>
          <a:p>
            <a:r>
              <a:rPr lang="en-US" sz="3600" u="sng" dirty="0" err="1">
                <a:solidFill>
                  <a:schemeClr val="bg1"/>
                </a:solidFill>
                <a:latin typeface="+mj-lt"/>
              </a:rPr>
              <a:t>Nhóm</a:t>
            </a:r>
            <a:r>
              <a:rPr lang="en-US" sz="3600" u="sng" dirty="0">
                <a:solidFill>
                  <a:schemeClr val="bg1"/>
                </a:solidFill>
                <a:latin typeface="+mj-lt"/>
              </a:rPr>
              <a:t> </a:t>
            </a:r>
            <a:r>
              <a:rPr lang="en-US" sz="3600" u="sng" dirty="0" err="1">
                <a:solidFill>
                  <a:schemeClr val="bg1"/>
                </a:solidFill>
                <a:latin typeface="+mj-lt"/>
              </a:rPr>
              <a:t>thực</a:t>
            </a:r>
            <a:r>
              <a:rPr lang="en-US" sz="3600" u="sng" dirty="0">
                <a:solidFill>
                  <a:schemeClr val="bg1"/>
                </a:solidFill>
                <a:latin typeface="+mj-lt"/>
              </a:rPr>
              <a:t> </a:t>
            </a:r>
            <a:r>
              <a:rPr lang="en-US" sz="3600" u="sng" dirty="0" err="1">
                <a:solidFill>
                  <a:schemeClr val="bg1"/>
                </a:solidFill>
                <a:latin typeface="+mj-lt"/>
              </a:rPr>
              <a:t>hiện</a:t>
            </a:r>
            <a:r>
              <a:rPr lang="en-US" sz="3600" dirty="0">
                <a:solidFill>
                  <a:schemeClr val="bg1"/>
                </a:solidFill>
                <a:latin typeface="+mj-lt"/>
              </a:rPr>
              <a:t>: </a:t>
            </a:r>
            <a:r>
              <a:rPr lang="en-US" sz="3600" dirty="0" err="1">
                <a:solidFill>
                  <a:schemeClr val="bg1"/>
                </a:solidFill>
                <a:latin typeface="+mj-lt"/>
              </a:rPr>
              <a:t>Nhóm</a:t>
            </a:r>
            <a:r>
              <a:rPr lang="en-US" sz="3600" dirty="0">
                <a:solidFill>
                  <a:schemeClr val="bg1"/>
                </a:solidFill>
                <a:latin typeface="+mj-lt"/>
              </a:rPr>
              <a:t> 8</a:t>
            </a:r>
          </a:p>
          <a:p>
            <a:r>
              <a:rPr lang="en-US" sz="3600" dirty="0" err="1">
                <a:solidFill>
                  <a:schemeClr val="bg1"/>
                </a:solidFill>
                <a:latin typeface="+mj-lt"/>
              </a:rPr>
              <a:t>Trịnh</a:t>
            </a:r>
            <a:r>
              <a:rPr lang="en-US" sz="3600" dirty="0">
                <a:solidFill>
                  <a:schemeClr val="bg1"/>
                </a:solidFill>
                <a:latin typeface="+mj-lt"/>
              </a:rPr>
              <a:t> </a:t>
            </a:r>
            <a:r>
              <a:rPr lang="en-US" sz="3600" dirty="0" err="1">
                <a:solidFill>
                  <a:schemeClr val="bg1"/>
                </a:solidFill>
                <a:latin typeface="+mj-lt"/>
              </a:rPr>
              <a:t>Duy</a:t>
            </a:r>
            <a:r>
              <a:rPr lang="en-US" sz="3600" dirty="0">
                <a:solidFill>
                  <a:schemeClr val="bg1"/>
                </a:solidFill>
                <a:latin typeface="+mj-lt"/>
              </a:rPr>
              <a:t> </a:t>
            </a:r>
            <a:r>
              <a:rPr lang="en-US" sz="3600" dirty="0" err="1">
                <a:solidFill>
                  <a:schemeClr val="bg1"/>
                </a:solidFill>
                <a:latin typeface="+mj-lt"/>
              </a:rPr>
              <a:t>Cường</a:t>
            </a:r>
            <a:r>
              <a:rPr lang="en-US" sz="3600" dirty="0">
                <a:solidFill>
                  <a:schemeClr val="bg1"/>
                </a:solidFill>
                <a:latin typeface="+mj-lt"/>
              </a:rPr>
              <a:t> – 41.01.104.009</a:t>
            </a:r>
          </a:p>
          <a:p>
            <a:r>
              <a:rPr lang="en-US" sz="3600" dirty="0" err="1">
                <a:solidFill>
                  <a:schemeClr val="bg1"/>
                </a:solidFill>
                <a:latin typeface="+mj-lt"/>
              </a:rPr>
              <a:t>Trương</a:t>
            </a:r>
            <a:r>
              <a:rPr lang="en-US" sz="3600" dirty="0">
                <a:solidFill>
                  <a:schemeClr val="bg1"/>
                </a:solidFill>
                <a:latin typeface="+mj-lt"/>
              </a:rPr>
              <a:t> </a:t>
            </a:r>
            <a:r>
              <a:rPr lang="en-US" sz="3600" dirty="0" err="1">
                <a:solidFill>
                  <a:schemeClr val="bg1"/>
                </a:solidFill>
                <a:latin typeface="+mj-lt"/>
              </a:rPr>
              <a:t>Hữu</a:t>
            </a:r>
            <a:r>
              <a:rPr lang="en-US" sz="3600" dirty="0">
                <a:solidFill>
                  <a:schemeClr val="bg1"/>
                </a:solidFill>
                <a:latin typeface="+mj-lt"/>
              </a:rPr>
              <a:t> </a:t>
            </a:r>
            <a:r>
              <a:rPr lang="en-US" sz="3600" dirty="0" err="1">
                <a:solidFill>
                  <a:schemeClr val="bg1"/>
                </a:solidFill>
                <a:latin typeface="+mj-lt"/>
              </a:rPr>
              <a:t>Tài</a:t>
            </a:r>
            <a:r>
              <a:rPr lang="en-US" sz="3600" dirty="0">
                <a:solidFill>
                  <a:schemeClr val="bg1"/>
                </a:solidFill>
                <a:latin typeface="+mj-lt"/>
              </a:rPr>
              <a:t> – 41.01.104.111</a:t>
            </a:r>
          </a:p>
          <a:p>
            <a:r>
              <a:rPr lang="en-US" sz="3600" dirty="0" err="1">
                <a:solidFill>
                  <a:schemeClr val="bg1"/>
                </a:solidFill>
                <a:latin typeface="+mj-lt"/>
              </a:rPr>
              <a:t>Huỳnh</a:t>
            </a:r>
            <a:r>
              <a:rPr lang="en-US" sz="3600" dirty="0">
                <a:solidFill>
                  <a:schemeClr val="bg1"/>
                </a:solidFill>
                <a:latin typeface="+mj-lt"/>
              </a:rPr>
              <a:t> </a:t>
            </a:r>
            <a:r>
              <a:rPr lang="en-US" sz="3600" dirty="0" err="1">
                <a:solidFill>
                  <a:schemeClr val="bg1"/>
                </a:solidFill>
                <a:latin typeface="+mj-lt"/>
              </a:rPr>
              <a:t>Nguyễn</a:t>
            </a:r>
            <a:r>
              <a:rPr lang="en-US" sz="3600" dirty="0">
                <a:solidFill>
                  <a:schemeClr val="bg1"/>
                </a:solidFill>
                <a:latin typeface="+mj-lt"/>
              </a:rPr>
              <a:t> </a:t>
            </a:r>
            <a:r>
              <a:rPr lang="en-US" sz="3600" dirty="0" err="1">
                <a:solidFill>
                  <a:schemeClr val="bg1"/>
                </a:solidFill>
                <a:latin typeface="+mj-lt"/>
              </a:rPr>
              <a:t>Huy</a:t>
            </a:r>
            <a:r>
              <a:rPr lang="en-US" sz="3600" dirty="0">
                <a:solidFill>
                  <a:schemeClr val="bg1"/>
                </a:solidFill>
                <a:latin typeface="+mj-lt"/>
              </a:rPr>
              <a:t> </a:t>
            </a:r>
            <a:r>
              <a:rPr lang="en-US" sz="3600" dirty="0" err="1">
                <a:solidFill>
                  <a:schemeClr val="bg1"/>
                </a:solidFill>
                <a:latin typeface="+mj-lt"/>
              </a:rPr>
              <a:t>Phục</a:t>
            </a:r>
            <a:r>
              <a:rPr lang="en-US" sz="3600" dirty="0">
                <a:solidFill>
                  <a:schemeClr val="bg1"/>
                </a:solidFill>
                <a:latin typeface="+mj-lt"/>
              </a:rPr>
              <a:t> – </a:t>
            </a:r>
            <a:r>
              <a:rPr lang="en-US" sz="3600" dirty="0" smtClean="0">
                <a:solidFill>
                  <a:schemeClr val="bg1"/>
                </a:solidFill>
                <a:latin typeface="+mj-lt"/>
              </a:rPr>
              <a:t>41.01.104.096</a:t>
            </a:r>
            <a:endParaRPr lang="en-US" sz="3600" dirty="0">
              <a:solidFill>
                <a:schemeClr val="bg1"/>
              </a:solidFill>
              <a:latin typeface="+mj-lt"/>
            </a:endParaRPr>
          </a:p>
        </p:txBody>
      </p:sp>
    </p:spTree>
    <p:extLst>
      <p:ext uri="{BB962C8B-B14F-4D97-AF65-F5344CB8AC3E}">
        <p14:creationId xmlns:p14="http://schemas.microsoft.com/office/powerpoint/2010/main" val="334467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repeatCount="indefinite"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3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220787" y="4433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35187" y="18420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2.4. </a:t>
            </a:r>
            <a:r>
              <a:rPr lang="vi-VN" sz="6000" dirty="0">
                <a:solidFill>
                  <a:schemeClr val="bg2"/>
                </a:solidFill>
              </a:rPr>
              <a:t>Ưu điểm của MongoDB</a:t>
            </a:r>
            <a:endParaRPr lang="en-US" sz="6000" dirty="0">
              <a:solidFill>
                <a:schemeClr val="bg2"/>
              </a:solidFill>
            </a:endParaRPr>
          </a:p>
        </p:txBody>
      </p:sp>
      <p:sp>
        <p:nvSpPr>
          <p:cNvPr id="5" name="TextBox 4"/>
          <p:cNvSpPr txBox="1"/>
          <p:nvPr/>
        </p:nvSpPr>
        <p:spPr>
          <a:xfrm>
            <a:off x="1525587" y="6032926"/>
            <a:ext cx="8153400" cy="4278094"/>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Ít </a:t>
            </a:r>
            <a:r>
              <a:rPr lang="vi-VN" sz="3400" dirty="0">
                <a:solidFill>
                  <a:schemeClr val="bg1"/>
                </a:solidFill>
                <a:latin typeface="Times New Roman" panose="02020603050405020304" pitchFamily="18" charset="0"/>
                <a:cs typeface="Times New Roman" panose="02020603050405020304" pitchFamily="18" charset="0"/>
              </a:rPr>
              <a:t>schema </a:t>
            </a:r>
            <a:r>
              <a:rPr lang="vi-VN" sz="3400" dirty="0" smtClean="0">
                <a:solidFill>
                  <a:schemeClr val="bg1"/>
                </a:solidFill>
                <a:latin typeface="Times New Roman" panose="02020603050405020304" pitchFamily="18" charset="0"/>
                <a:cs typeface="Times New Roman" panose="02020603050405020304" pitchFamily="18" charset="0"/>
              </a:rPr>
              <a:t>hơn</a:t>
            </a:r>
            <a:endParaRPr lang="en-US" sz="3400" dirty="0" smtClean="0">
              <a:solidFill>
                <a:schemeClr val="bg1"/>
              </a:solidFill>
              <a:latin typeface="Times New Roman" panose="02020603050405020304" pitchFamily="18" charset="0"/>
              <a:cs typeface="Times New Roman" panose="02020603050405020304" pitchFamily="18" charset="0"/>
            </a:endParaRPr>
          </a:p>
          <a:p>
            <a:pPr lvl="0" algn="just"/>
            <a:r>
              <a:rPr lang="vi-VN" sz="3400" dirty="0">
                <a:solidFill>
                  <a:schemeClr val="bg1"/>
                </a:solidFill>
                <a:latin typeface="Times New Roman" panose="02020603050405020304" pitchFamily="18" charset="0"/>
                <a:cs typeface="Times New Roman" panose="02020603050405020304" pitchFamily="18" charset="0"/>
              </a:rPr>
              <a:t>Ví dụ như tạo 1 schema tên là Students chẳng hạn thì chỉ có những gì liên quan đến student thì mới được cho vào schema này. Trong khi đó trong MongoDB thì chỉ 1 collection ta có thể chứa nhiều document khác </a:t>
            </a:r>
            <a:r>
              <a:rPr lang="vi-VN" sz="3400" dirty="0" smtClean="0">
                <a:solidFill>
                  <a:schemeClr val="bg1"/>
                </a:solidFill>
                <a:latin typeface="Times New Roman" panose="02020603050405020304" pitchFamily="18" charset="0"/>
                <a:cs typeface="Times New Roman" panose="02020603050405020304" pitchFamily="18" charset="0"/>
              </a:rPr>
              <a:t>nhau. </a:t>
            </a:r>
            <a:r>
              <a:rPr lang="vi-VN" sz="3400" dirty="0">
                <a:solidFill>
                  <a:schemeClr val="bg1"/>
                </a:solidFill>
                <a:latin typeface="Times New Roman" panose="02020603050405020304" pitchFamily="18" charset="0"/>
                <a:cs typeface="Times New Roman" panose="02020603050405020304" pitchFamily="18" charset="0"/>
              </a:rPr>
              <a:t>Với mỗi document thì số trường, nội dung, kích thước lại có thể khác nhau. </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5122" name="Picture 2" descr="anh_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072" y="4343400"/>
            <a:ext cx="13639800" cy="852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9DF686B8-C880-FF40-96DC-14FF2413C34E}" type="slidenum">
              <a:rPr lang="en-US" smtClean="0"/>
              <a:pPr/>
              <a:t>10</a:t>
            </a:fld>
            <a:endParaRPr lang="en-US" dirty="0"/>
          </a:p>
        </p:txBody>
      </p:sp>
    </p:spTree>
    <p:extLst>
      <p:ext uri="{BB962C8B-B14F-4D97-AF65-F5344CB8AC3E}">
        <p14:creationId xmlns:p14="http://schemas.microsoft.com/office/powerpoint/2010/main" val="219796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220787" y="4687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35187" y="18674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2.4. </a:t>
            </a:r>
            <a:r>
              <a:rPr lang="vi-VN" sz="6000" dirty="0">
                <a:solidFill>
                  <a:schemeClr val="bg2"/>
                </a:solidFill>
              </a:rPr>
              <a:t>Ưu điểm của MongoDB</a:t>
            </a:r>
            <a:endParaRPr lang="en-US" sz="6000" dirty="0">
              <a:solidFill>
                <a:schemeClr val="bg2"/>
              </a:solidFill>
            </a:endParaRPr>
          </a:p>
        </p:txBody>
      </p:sp>
      <p:graphicFrame>
        <p:nvGraphicFramePr>
          <p:cNvPr id="7" name="Diagram 6"/>
          <p:cNvGraphicFramePr/>
          <p:nvPr>
            <p:extLst>
              <p:ext uri="{D42A27DB-BD31-4B8C-83A1-F6EECF244321}">
                <p14:modId xmlns:p14="http://schemas.microsoft.com/office/powerpoint/2010/main" val="4212333544"/>
              </p:ext>
            </p:extLst>
          </p:nvPr>
        </p:nvGraphicFramePr>
        <p:xfrm>
          <a:off x="4286087" y="3962400"/>
          <a:ext cx="15781483" cy="8363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9DF686B8-C880-FF40-96DC-14FF2413C34E}" type="slidenum">
              <a:rPr lang="en-US" smtClean="0"/>
              <a:pPr/>
              <a:t>11</a:t>
            </a:fld>
            <a:endParaRPr lang="en-US" dirty="0"/>
          </a:p>
        </p:txBody>
      </p:sp>
    </p:spTree>
    <p:extLst>
      <p:ext uri="{BB962C8B-B14F-4D97-AF65-F5344CB8AC3E}">
        <p14:creationId xmlns:p14="http://schemas.microsoft.com/office/powerpoint/2010/main" val="124484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220787" y="4433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35187" y="18420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2.4. </a:t>
            </a:r>
            <a:r>
              <a:rPr lang="en-US" sz="6000" dirty="0" err="1" smtClean="0">
                <a:solidFill>
                  <a:schemeClr val="bg2"/>
                </a:solidFill>
              </a:rPr>
              <a:t>Nhược</a:t>
            </a:r>
            <a:r>
              <a:rPr lang="vi-VN" sz="6000" dirty="0" smtClean="0">
                <a:solidFill>
                  <a:schemeClr val="bg2"/>
                </a:solidFill>
              </a:rPr>
              <a:t> </a:t>
            </a:r>
            <a:r>
              <a:rPr lang="vi-VN" sz="6000" dirty="0">
                <a:solidFill>
                  <a:schemeClr val="bg2"/>
                </a:solidFill>
              </a:rPr>
              <a:t>điểm của MongoDB</a:t>
            </a:r>
            <a:endParaRPr lang="en-US" sz="6000" dirty="0">
              <a:solidFill>
                <a:schemeClr val="bg2"/>
              </a:solidFill>
            </a:endParaRPr>
          </a:p>
        </p:txBody>
      </p:sp>
      <p:graphicFrame>
        <p:nvGraphicFramePr>
          <p:cNvPr id="16" name="Diagram 15"/>
          <p:cNvGraphicFramePr/>
          <p:nvPr>
            <p:extLst>
              <p:ext uri="{D42A27DB-BD31-4B8C-83A1-F6EECF244321}">
                <p14:modId xmlns:p14="http://schemas.microsoft.com/office/powerpoint/2010/main" val="2249819900"/>
              </p:ext>
            </p:extLst>
          </p:nvPr>
        </p:nvGraphicFramePr>
        <p:xfrm>
          <a:off x="2924174" y="3886200"/>
          <a:ext cx="18667396" cy="8767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9DF686B8-C880-FF40-96DC-14FF2413C34E}" type="slidenum">
              <a:rPr lang="en-US" smtClean="0"/>
              <a:pPr/>
              <a:t>12</a:t>
            </a:fld>
            <a:endParaRPr lang="en-US" dirty="0"/>
          </a:p>
        </p:txBody>
      </p:sp>
    </p:spTree>
    <p:extLst>
      <p:ext uri="{BB962C8B-B14F-4D97-AF65-F5344CB8AC3E}">
        <p14:creationId xmlns:p14="http://schemas.microsoft.com/office/powerpoint/2010/main" val="86324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a:solidFill>
                  <a:schemeClr val="bg2"/>
                </a:solidFill>
              </a:rPr>
              <a:t>II. </a:t>
            </a:r>
            <a:r>
              <a:rPr lang="en-US" dirty="0" err="1">
                <a:solidFill>
                  <a:schemeClr val="bg2"/>
                </a:solidFill>
              </a:rPr>
              <a:t>Cách</a:t>
            </a:r>
            <a:r>
              <a:rPr lang="en-US" dirty="0">
                <a:solidFill>
                  <a:schemeClr val="bg2"/>
                </a:solidFill>
              </a:rPr>
              <a:t> </a:t>
            </a:r>
            <a:r>
              <a:rPr lang="en-US" dirty="0" err="1">
                <a:solidFill>
                  <a:schemeClr val="bg2"/>
                </a:solidFill>
              </a:rPr>
              <a:t>thức</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xử</a:t>
            </a:r>
            <a:r>
              <a:rPr lang="en-US" dirty="0">
                <a:solidFill>
                  <a:schemeClr val="bg2"/>
                </a:solidFill>
              </a:rPr>
              <a:t> </a:t>
            </a:r>
            <a:r>
              <a:rPr lang="en-US" dirty="0" err="1">
                <a:solidFill>
                  <a:schemeClr val="bg2"/>
                </a:solidFill>
              </a:rPr>
              <a:t>lý</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MongoDB</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1. </a:t>
            </a:r>
            <a:r>
              <a:rPr lang="en-US" sz="6000" dirty="0" err="1">
                <a:solidFill>
                  <a:schemeClr val="bg2"/>
                </a:solidFill>
              </a:rPr>
              <a:t>Lấy</a:t>
            </a:r>
            <a:r>
              <a:rPr lang="en-US" sz="6000" dirty="0">
                <a:solidFill>
                  <a:schemeClr val="bg2"/>
                </a:solidFill>
              </a:rPr>
              <a:t> </a:t>
            </a:r>
            <a:r>
              <a:rPr lang="en-US" sz="6000" dirty="0" err="1">
                <a:solidFill>
                  <a:schemeClr val="bg2"/>
                </a:solidFill>
              </a:rPr>
              <a:t>tất</a:t>
            </a:r>
            <a:r>
              <a:rPr lang="en-US" sz="6000" dirty="0">
                <a:solidFill>
                  <a:schemeClr val="bg2"/>
                </a:solidFill>
              </a:rPr>
              <a:t> </a:t>
            </a:r>
            <a:r>
              <a:rPr lang="en-US" sz="6000" dirty="0" err="1">
                <a:solidFill>
                  <a:schemeClr val="bg2"/>
                </a:solidFill>
              </a:rPr>
              <a:t>cả</a:t>
            </a:r>
            <a:r>
              <a:rPr lang="en-US" sz="6000" dirty="0">
                <a:solidFill>
                  <a:schemeClr val="bg2"/>
                </a:solidFill>
              </a:rPr>
              <a:t> </a:t>
            </a:r>
            <a:r>
              <a:rPr lang="en-US" sz="6000" dirty="0" err="1">
                <a:solidFill>
                  <a:schemeClr val="bg2"/>
                </a:solidFill>
              </a:rPr>
              <a:t>dữ</a:t>
            </a:r>
            <a:r>
              <a:rPr lang="en-US" sz="6000" dirty="0">
                <a:solidFill>
                  <a:schemeClr val="bg2"/>
                </a:solidFill>
              </a:rPr>
              <a:t> </a:t>
            </a:r>
            <a:r>
              <a:rPr lang="en-US" sz="6000" dirty="0" err="1">
                <a:solidFill>
                  <a:schemeClr val="bg2"/>
                </a:solidFill>
              </a:rPr>
              <a:t>liệu</a:t>
            </a:r>
            <a:r>
              <a:rPr lang="en-US" sz="6000" dirty="0">
                <a:solidFill>
                  <a:schemeClr val="bg2"/>
                </a:solidFill>
              </a:rPr>
              <a:t> </a:t>
            </a:r>
            <a:r>
              <a:rPr lang="en-US" sz="6000" dirty="0" err="1">
                <a:solidFill>
                  <a:schemeClr val="bg2"/>
                </a:solidFill>
              </a:rPr>
              <a:t>trong</a:t>
            </a:r>
            <a:r>
              <a:rPr lang="en-US" sz="6000" dirty="0">
                <a:solidFill>
                  <a:schemeClr val="bg2"/>
                </a:solidFill>
              </a:rPr>
              <a:t> Collection</a:t>
            </a:r>
          </a:p>
        </p:txBody>
      </p:sp>
      <p:sp>
        <p:nvSpPr>
          <p:cNvPr id="8" name="TextBox 7"/>
          <p:cNvSpPr txBox="1"/>
          <p:nvPr/>
        </p:nvSpPr>
        <p:spPr>
          <a:xfrm>
            <a:off x="2668587" y="3804152"/>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smtClean="0">
                <a:solidFill>
                  <a:schemeClr val="bg1"/>
                </a:solidFill>
                <a:latin typeface="Times New Roman" panose="02020603050405020304" pitchFamily="18" charset="0"/>
                <a:cs typeface="Times New Roman" panose="02020603050405020304" pitchFamily="18" charset="0"/>
              </a:rPr>
              <a:t>Để</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lấy</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tất</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cả</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dữ</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liệu</a:t>
            </a:r>
            <a:r>
              <a:rPr lang="en-US" sz="3400" dirty="0" smtClean="0">
                <a:solidFill>
                  <a:schemeClr val="bg1"/>
                </a:solidFill>
                <a:latin typeface="Times New Roman" panose="02020603050405020304" pitchFamily="18" charset="0"/>
                <a:cs typeface="Times New Roman" panose="02020603050405020304" pitchFamily="18" charset="0"/>
              </a:rPr>
              <a:t> ở </a:t>
            </a:r>
            <a:r>
              <a:rPr lang="en-US" sz="3400" dirty="0" err="1" smtClean="0">
                <a:solidFill>
                  <a:schemeClr val="bg1"/>
                </a:solidFill>
                <a:latin typeface="Times New Roman" panose="02020603050405020304" pitchFamily="18" charset="0"/>
                <a:cs typeface="Times New Roman" panose="02020603050405020304" pitchFamily="18" charset="0"/>
              </a:rPr>
              <a:t>trong</a:t>
            </a:r>
            <a:r>
              <a:rPr lang="en-US" sz="3400" dirty="0" smtClean="0">
                <a:solidFill>
                  <a:schemeClr val="bg1"/>
                </a:solidFill>
                <a:latin typeface="Times New Roman" panose="02020603050405020304" pitchFamily="18" charset="0"/>
                <a:cs typeface="Times New Roman" panose="02020603050405020304" pitchFamily="18" charset="0"/>
              </a:rPr>
              <a:t> collection </a:t>
            </a:r>
            <a:r>
              <a:rPr lang="en-US" sz="3400" dirty="0" err="1" smtClean="0">
                <a:solidFill>
                  <a:schemeClr val="bg1"/>
                </a:solidFill>
                <a:latin typeface="Times New Roman" panose="02020603050405020304" pitchFamily="18" charset="0"/>
                <a:cs typeface="Times New Roman" panose="02020603050405020304" pitchFamily="18" charset="0"/>
              </a:rPr>
              <a:t>chúng</a:t>
            </a:r>
            <a:r>
              <a:rPr lang="en-US" sz="3400" dirty="0" smtClean="0">
                <a:solidFill>
                  <a:schemeClr val="bg1"/>
                </a:solidFill>
                <a:latin typeface="Times New Roman" panose="02020603050405020304" pitchFamily="18" charset="0"/>
                <a:cs typeface="Times New Roman" panose="02020603050405020304" pitchFamily="18" charset="0"/>
              </a:rPr>
              <a:t> ta </a:t>
            </a:r>
            <a:r>
              <a:rPr lang="en-US" sz="3400" dirty="0" err="1" smtClean="0">
                <a:solidFill>
                  <a:schemeClr val="bg1"/>
                </a:solidFill>
                <a:latin typeface="Times New Roman" panose="02020603050405020304" pitchFamily="18" charset="0"/>
                <a:cs typeface="Times New Roman" panose="02020603050405020304" pitchFamily="18" charset="0"/>
              </a:rPr>
              <a:t>sử</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dụng</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phương</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thức</a:t>
            </a:r>
            <a:r>
              <a:rPr lang="en-US" sz="3400" dirty="0" smtClean="0">
                <a:solidFill>
                  <a:schemeClr val="bg1"/>
                </a:solidFill>
                <a:latin typeface="Times New Roman" panose="02020603050405020304" pitchFamily="18" charset="0"/>
                <a:cs typeface="Times New Roman" panose="02020603050405020304" pitchFamily="18" charset="0"/>
              </a:rPr>
              <a:t> find() </a:t>
            </a:r>
            <a:r>
              <a:rPr lang="en-US" sz="3400" dirty="0" err="1" smtClean="0">
                <a:solidFill>
                  <a:schemeClr val="bg1"/>
                </a:solidFill>
                <a:latin typeface="Times New Roman" panose="02020603050405020304" pitchFamily="18" charset="0"/>
                <a:cs typeface="Times New Roman" panose="02020603050405020304" pitchFamily="18" charset="0"/>
              </a:rPr>
              <a:t>với</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cú</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pháp</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8529231" y="5408305"/>
            <a:ext cx="7023910" cy="830997"/>
          </a:xfrm>
          <a:prstGeom prst="rect">
            <a:avLst/>
          </a:prstGeom>
          <a:solidFill>
            <a:schemeClr val="accent1">
              <a:lumMod val="50000"/>
            </a:schemeClr>
          </a:solidFill>
          <a:ln>
            <a:solidFill>
              <a:schemeClr val="bg2">
                <a:lumMod val="75000"/>
              </a:schemeClr>
            </a:solidFill>
          </a:ln>
        </p:spPr>
        <p:txBody>
          <a:bodyPr wrap="square" rtlCol="0">
            <a:spAutoFit/>
          </a:bodyPr>
          <a:lstStyle/>
          <a:p>
            <a:pPr lvl="0" algn="ctr"/>
            <a:r>
              <a:rPr lang="en-US" dirty="0" err="1">
                <a:solidFill>
                  <a:schemeClr val="bg1"/>
                </a:solidFill>
                <a:latin typeface="Times New Roman" panose="02020603050405020304" pitchFamily="18" charset="0"/>
                <a:cs typeface="Times New Roman" panose="02020603050405020304" pitchFamily="18" charset="0"/>
              </a:rPr>
              <a:t>d</a:t>
            </a:r>
            <a:r>
              <a:rPr lang="en-US" dirty="0" err="1" smtClean="0">
                <a:solidFill>
                  <a:schemeClr val="bg1"/>
                </a:solidFill>
                <a:latin typeface="Times New Roman" panose="02020603050405020304" pitchFamily="18" charset="0"/>
                <a:cs typeface="Times New Roman" panose="02020603050405020304" pitchFamily="18" charset="0"/>
              </a:rPr>
              <a:t>b.collectionName.find</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2668587" y="7239000"/>
            <a:ext cx="188976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smtClean="0">
                <a:solidFill>
                  <a:schemeClr val="bg1"/>
                </a:solidFill>
                <a:latin typeface="Times New Roman" panose="02020603050405020304" pitchFamily="18" charset="0"/>
                <a:cs typeface="Times New Roman" panose="02020603050405020304" pitchFamily="18" charset="0"/>
              </a:rPr>
              <a:t>Nếu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muốn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dữ</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liệ</a:t>
            </a:r>
            <a:r>
              <a:rPr lang="en-US" sz="3400" dirty="0" err="1" smtClean="0">
                <a:solidFill>
                  <a:schemeClr val="bg1"/>
                </a:solidFill>
                <a:latin typeface="Times New Roman" panose="02020603050405020304" pitchFamily="18" charset="0"/>
                <a:cs typeface="Times New Roman" panose="02020603050405020304" pitchFamily="18" charset="0"/>
              </a:rPr>
              <a:t>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trả</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về</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được</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hiển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thị</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theo</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cấu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trúc</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đã</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được</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định</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sẵn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thì</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chỉ</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cần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thêm</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hàm</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b="1" dirty="0" smtClean="0">
                <a:solidFill>
                  <a:schemeClr val="bg1"/>
                </a:solidFill>
                <a:latin typeface="Times New Roman" panose="02020603050405020304" pitchFamily="18" charset="0"/>
                <a:cs typeface="Times New Roman" panose="02020603050405020304" pitchFamily="18" charset="0"/>
              </a:rPr>
              <a:t>pretty() </a:t>
            </a:r>
            <a:r>
              <a:rPr lang="en-US" sz="3400" dirty="0" err="1" smtClean="0">
                <a:solidFill>
                  <a:schemeClr val="bg1"/>
                </a:solidFill>
                <a:latin typeface="Times New Roman" panose="02020603050405020304" pitchFamily="18" charset="0"/>
                <a:cs typeface="Times New Roman" panose="02020603050405020304" pitchFamily="18" charset="0"/>
              </a:rPr>
              <a:t>vào</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phía</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sau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hàm</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b="1" dirty="0" smtClean="0">
                <a:solidFill>
                  <a:schemeClr val="bg1"/>
                </a:solidFill>
                <a:latin typeface="Times New Roman" panose="02020603050405020304" pitchFamily="18" charset="0"/>
                <a:cs typeface="Times New Roman" panose="02020603050405020304" pitchFamily="18" charset="0"/>
              </a:rPr>
              <a:t>find()</a:t>
            </a:r>
            <a:endParaRPr lang="en-US" sz="3400" b="1" dirty="0" smtClean="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729933" y="9377471"/>
            <a:ext cx="8774907" cy="830997"/>
          </a:xfrm>
          <a:prstGeom prst="rect">
            <a:avLst/>
          </a:prstGeom>
          <a:solidFill>
            <a:schemeClr val="accent1">
              <a:lumMod val="50000"/>
            </a:schemeClr>
          </a:solidFill>
          <a:ln>
            <a:solidFill>
              <a:schemeClr val="bg2">
                <a:lumMod val="75000"/>
              </a:schemeClr>
            </a:solidFill>
          </a:ln>
        </p:spPr>
        <p:txBody>
          <a:bodyPr wrap="square" rtlCol="0">
            <a:spAutoFit/>
          </a:bodyPr>
          <a:lstStyle/>
          <a:p>
            <a:pPr lvl="0" algn="ctr"/>
            <a:r>
              <a:rPr lang="en-US" dirty="0" err="1">
                <a:solidFill>
                  <a:schemeClr val="bg1"/>
                </a:solidFill>
                <a:latin typeface="Times New Roman" panose="02020603050405020304" pitchFamily="18" charset="0"/>
                <a:cs typeface="Times New Roman" panose="02020603050405020304" pitchFamily="18" charset="0"/>
              </a:rPr>
              <a:t>d</a:t>
            </a:r>
            <a:r>
              <a:rPr lang="en-US" dirty="0" err="1" smtClean="0">
                <a:solidFill>
                  <a:schemeClr val="bg1"/>
                </a:solidFill>
                <a:latin typeface="Times New Roman" panose="02020603050405020304" pitchFamily="18" charset="0"/>
                <a:cs typeface="Times New Roman" panose="02020603050405020304" pitchFamily="18" charset="0"/>
              </a:rPr>
              <a:t>b.collectionName.find</a:t>
            </a:r>
            <a:r>
              <a:rPr lang="en-US" dirty="0" smtClean="0">
                <a:solidFill>
                  <a:schemeClr val="bg1"/>
                </a:solidFill>
                <a:latin typeface="Times New Roman" panose="02020603050405020304" pitchFamily="18" charset="0"/>
                <a:cs typeface="Times New Roman" panose="02020603050405020304" pitchFamily="18" charset="0"/>
              </a:rPr>
              <a:t>().pretty()</a:t>
            </a: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9DF686B8-C880-FF40-96DC-14FF2413C34E}" type="slidenum">
              <a:rPr lang="en-US" smtClean="0"/>
              <a:pPr/>
              <a:t>13</a:t>
            </a:fld>
            <a:endParaRPr lang="en-US" dirty="0"/>
          </a:p>
        </p:txBody>
      </p:sp>
    </p:spTree>
    <p:extLst>
      <p:ext uri="{BB962C8B-B14F-4D97-AF65-F5344CB8AC3E}">
        <p14:creationId xmlns:p14="http://schemas.microsoft.com/office/powerpoint/2010/main" val="42865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bg/>
                                          </p:spTgt>
                                        </p:tgtEl>
                                        <p:attrNameLst>
                                          <p:attrName>style.visibility</p:attrName>
                                        </p:attrNameLst>
                                      </p:cBhvr>
                                      <p:to>
                                        <p:strVal val="visible"/>
                                      </p:to>
                                    </p:set>
                                    <p:animEffect transition="in" filter="fade">
                                      <p:cBhvr>
                                        <p:cTn id="11" dur="500"/>
                                        <p:tgtEl>
                                          <p:spTgt spid="14">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a:solidFill>
                  <a:schemeClr val="bg2"/>
                </a:solidFill>
              </a:rPr>
              <a:t>II. </a:t>
            </a:r>
            <a:r>
              <a:rPr lang="en-US" dirty="0" err="1">
                <a:solidFill>
                  <a:schemeClr val="bg2"/>
                </a:solidFill>
              </a:rPr>
              <a:t>Cách</a:t>
            </a:r>
            <a:r>
              <a:rPr lang="en-US" dirty="0">
                <a:solidFill>
                  <a:schemeClr val="bg2"/>
                </a:solidFill>
              </a:rPr>
              <a:t> </a:t>
            </a:r>
            <a:r>
              <a:rPr lang="en-US" dirty="0" err="1">
                <a:solidFill>
                  <a:schemeClr val="bg2"/>
                </a:solidFill>
              </a:rPr>
              <a:t>thức</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xử</a:t>
            </a:r>
            <a:r>
              <a:rPr lang="en-US" dirty="0">
                <a:solidFill>
                  <a:schemeClr val="bg2"/>
                </a:solidFill>
              </a:rPr>
              <a:t> </a:t>
            </a:r>
            <a:r>
              <a:rPr lang="en-US" dirty="0" err="1">
                <a:solidFill>
                  <a:schemeClr val="bg2"/>
                </a:solidFill>
              </a:rPr>
              <a:t>lý</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MongoDB</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Truy</a:t>
            </a:r>
            <a:r>
              <a:rPr lang="en-US" sz="6000" dirty="0" smtClean="0">
                <a:solidFill>
                  <a:schemeClr val="bg2"/>
                </a:solidFill>
              </a:rPr>
              <a:t> </a:t>
            </a:r>
            <a:r>
              <a:rPr lang="en-US" sz="6000" dirty="0" err="1" smtClean="0">
                <a:solidFill>
                  <a:schemeClr val="bg2"/>
                </a:solidFill>
              </a:rPr>
              <a:t>vấn</a:t>
            </a:r>
            <a:r>
              <a:rPr lang="en-US" sz="6000" dirty="0" smtClean="0">
                <a:solidFill>
                  <a:schemeClr val="bg2"/>
                </a:solidFill>
              </a:rPr>
              <a:t> </a:t>
            </a:r>
            <a:r>
              <a:rPr lang="en-US" sz="6000" dirty="0" err="1" smtClean="0">
                <a:solidFill>
                  <a:schemeClr val="bg2"/>
                </a:solidFill>
              </a:rPr>
              <a:t>có</a:t>
            </a:r>
            <a:r>
              <a:rPr lang="en-US" sz="6000" dirty="0" smtClean="0">
                <a:solidFill>
                  <a:schemeClr val="bg2"/>
                </a:solidFill>
              </a:rPr>
              <a:t> </a:t>
            </a:r>
            <a:r>
              <a:rPr lang="en-US" sz="6000" dirty="0" err="1" smtClean="0">
                <a:solidFill>
                  <a:schemeClr val="bg2"/>
                </a:solidFill>
              </a:rPr>
              <a:t>điều</a:t>
            </a:r>
            <a:r>
              <a:rPr lang="en-US" sz="6000" dirty="0" smtClean="0">
                <a:solidFill>
                  <a:schemeClr val="bg2"/>
                </a:solidFill>
              </a:rPr>
              <a:t> </a:t>
            </a:r>
            <a:r>
              <a:rPr lang="en-US" sz="6000" dirty="0" err="1" smtClean="0">
                <a:solidFill>
                  <a:schemeClr val="bg2"/>
                </a:solidFill>
              </a:rPr>
              <a:t>kiện</a:t>
            </a:r>
            <a:endParaRPr lang="en-US" sz="6000" dirty="0">
              <a:solidFill>
                <a:schemeClr val="bg2"/>
              </a:solidFill>
            </a:endParaRPr>
          </a:p>
        </p:txBody>
      </p:sp>
      <p:sp>
        <p:nvSpPr>
          <p:cNvPr id="4" name="TextBox 3"/>
          <p:cNvSpPr txBox="1"/>
          <p:nvPr/>
        </p:nvSpPr>
        <p:spPr>
          <a:xfrm>
            <a:off x="2668587" y="3804152"/>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smtClean="0">
                <a:solidFill>
                  <a:schemeClr val="bg1"/>
                </a:solidFill>
                <a:latin typeface="Times New Roman" panose="02020603050405020304" pitchFamily="18" charset="0"/>
                <a:cs typeface="Times New Roman" panose="02020603050405020304" pitchFamily="18" charset="0"/>
              </a:rPr>
              <a:t>Để</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truy</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vấn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có</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điều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kiện</a:t>
            </a:r>
            <a:r>
              <a:rPr lang="en-US" sz="3400" dirty="0" smtClean="0">
                <a:solidFill>
                  <a:schemeClr val="bg1"/>
                </a:solidFill>
                <a:latin typeface="Times New Roman" panose="02020603050405020304" pitchFamily="18" charset="0"/>
                <a:cs typeface="Times New Roman" panose="02020603050405020304" pitchFamily="18" charset="0"/>
              </a:rPr>
              <a:t>, ta </a:t>
            </a:r>
            <a:r>
              <a:rPr lang="en-US" sz="3400" dirty="0" err="1" smtClean="0">
                <a:solidFill>
                  <a:schemeClr val="bg1"/>
                </a:solidFill>
                <a:latin typeface="Times New Roman" panose="02020603050405020304" pitchFamily="18" charset="0"/>
                <a:cs typeface="Times New Roman" panose="02020603050405020304" pitchFamily="18" charset="0"/>
              </a:rPr>
              <a:t>chèn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thêm</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điều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kiện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vào</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hàm</a:t>
            </a:r>
            <a:r>
              <a:rPr lang="en-US" sz="3400" dirty="0" smtClean="0">
                <a:solidFill>
                  <a:schemeClr val="bg1"/>
                </a:solidFill>
                <a:latin typeface="Times New Roman" panose="02020603050405020304" pitchFamily="18" charset="0"/>
                <a:cs typeface="Times New Roman" panose="02020603050405020304" pitchFamily="18" charset="0"/>
              </a:rPr>
              <a:t> find() </a:t>
            </a:r>
            <a:r>
              <a:rPr lang="en-US" sz="3400" dirty="0" err="1" smtClean="0">
                <a:solidFill>
                  <a:schemeClr val="bg1"/>
                </a:solidFill>
                <a:latin typeface="Times New Roman" panose="02020603050405020304" pitchFamily="18" charset="0"/>
                <a:cs typeface="Times New Roman" panose="02020603050405020304" pitchFamily="18" charset="0"/>
              </a:rPr>
              <a:t>với</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cú</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pháp</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313409" y="5408305"/>
            <a:ext cx="9455556" cy="830997"/>
          </a:xfrm>
          <a:prstGeom prst="rect">
            <a:avLst/>
          </a:prstGeom>
          <a:solidFill>
            <a:schemeClr val="accent1">
              <a:lumMod val="50000"/>
            </a:schemeClr>
          </a:solidFill>
          <a:ln>
            <a:solidFill>
              <a:schemeClr val="bg2">
                <a:lumMod val="75000"/>
              </a:schemeClr>
            </a:solidFill>
          </a:ln>
        </p:spPr>
        <p:txBody>
          <a:bodyPr wrap="square" rtlCol="0">
            <a:spAutoFit/>
          </a:bodyPr>
          <a:lstStyle/>
          <a:p>
            <a:pPr lvl="0" algn="ctr"/>
            <a:r>
              <a:rPr lang="en-US" dirty="0" err="1" smtClean="0">
                <a:solidFill>
                  <a:schemeClr val="bg1"/>
                </a:solidFill>
                <a:latin typeface="Times New Roman" panose="02020603050405020304" pitchFamily="18" charset="0"/>
                <a:cs typeface="Times New Roman" panose="02020603050405020304" pitchFamily="18" charset="0"/>
              </a:rPr>
              <a:t>db.</a:t>
            </a:r>
            <a:r>
              <a:rPr lang="en-US" dirty="0" err="1" smtClean="0">
                <a:solidFill>
                  <a:srgbClr val="00B0F0"/>
                </a:solidFill>
                <a:latin typeface="Times New Roman" panose="02020603050405020304" pitchFamily="18" charset="0"/>
                <a:cs typeface="Times New Roman" panose="02020603050405020304" pitchFamily="18" charset="0"/>
              </a:rPr>
              <a:t>collectionName</a:t>
            </a:r>
            <a:r>
              <a:rPr lang="en-US" dirty="0" err="1" smtClean="0">
                <a:solidFill>
                  <a:schemeClr val="bg1"/>
                </a:solidFill>
                <a:latin typeface="Times New Roman" panose="02020603050405020304" pitchFamily="18" charset="0"/>
                <a:cs typeface="Times New Roman" panose="02020603050405020304" pitchFamily="18" charset="0"/>
              </a:rPr>
              <a:t>.find</a:t>
            </a:r>
            <a:r>
              <a:rPr lang="en-US" dirty="0" smtClean="0">
                <a:solidFill>
                  <a:schemeClr val="bg1"/>
                </a:solidFill>
                <a:latin typeface="Times New Roman" panose="02020603050405020304" pitchFamily="18" charset="0"/>
                <a:cs typeface="Times New Roman" panose="02020603050405020304" pitchFamily="18" charset="0"/>
              </a:rPr>
              <a:t>(</a:t>
            </a:r>
            <a:r>
              <a:rPr lang="en-US" dirty="0" smtClean="0">
                <a:solidFill>
                  <a:srgbClr val="FFC000"/>
                </a:solidFill>
                <a:latin typeface="Times New Roman" panose="02020603050405020304" pitchFamily="18" charset="0"/>
                <a:cs typeface="Times New Roman" panose="02020603050405020304" pitchFamily="18" charset="0"/>
              </a:rPr>
              <a:t>condition</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822574" y="7227902"/>
            <a:ext cx="18745200" cy="166199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Trong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đó</a:t>
            </a:r>
            <a:r>
              <a:rPr lang="en-US" sz="3400" dirty="0">
                <a:solidFill>
                  <a:schemeClr val="bg1"/>
                </a:solidFill>
                <a:latin typeface="Times New Roman" panose="02020603050405020304" pitchFamily="18" charset="0"/>
                <a:cs typeface="Times New Roman" panose="02020603050405020304" pitchFamily="18" charset="0"/>
              </a:rPr>
              <a:t>:</a:t>
            </a:r>
          </a:p>
          <a:p>
            <a:pPr lvl="1" algn="just"/>
            <a:r>
              <a:rPr lang="en-US" sz="3400" dirty="0" err="1" smtClean="0">
                <a:solidFill>
                  <a:srgbClr val="00B0F0"/>
                </a:solidFill>
                <a:latin typeface="Times New Roman" panose="02020603050405020304" pitchFamily="18" charset="0"/>
                <a:cs typeface="Times New Roman" panose="02020603050405020304" pitchFamily="18" charset="0"/>
              </a:rPr>
              <a:t>collectionName</a:t>
            </a:r>
            <a:r>
              <a:rPr lang="en-US" sz="3400" dirty="0" smtClean="0">
                <a:solidFill>
                  <a:srgbClr val="00B0F0"/>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tên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của</a:t>
            </a:r>
            <a:r>
              <a:rPr lang="en-US" sz="3400" dirty="0">
                <a:solidFill>
                  <a:schemeClr val="bg1"/>
                </a:solidFill>
                <a:latin typeface="Times New Roman" panose="02020603050405020304" pitchFamily="18" charset="0"/>
                <a:cs typeface="Times New Roman" panose="02020603050405020304" pitchFamily="18" charset="0"/>
              </a:rPr>
              <a:t> collection </a:t>
            </a:r>
            <a:r>
              <a:rPr lang="en-US" sz="3400" dirty="0" err="1">
                <a:solidFill>
                  <a:schemeClr val="bg1"/>
                </a:solidFill>
                <a:latin typeface="Times New Roman" panose="02020603050405020304" pitchFamily="18" charset="0"/>
                <a:cs typeface="Times New Roman" panose="02020603050405020304" pitchFamily="18" charset="0"/>
              </a:rPr>
              <a:t>mà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các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bạn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muốn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truy</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vấn</a:t>
            </a:r>
            <a:r>
              <a:rPr lang="en-US" sz="3400" dirty="0">
                <a:solidFill>
                  <a:schemeClr val="bg1"/>
                </a:solidFill>
                <a:latin typeface="Times New Roman" panose="02020603050405020304" pitchFamily="18" charset="0"/>
                <a:cs typeface="Times New Roman" panose="02020603050405020304" pitchFamily="18" charset="0"/>
              </a:rPr>
              <a:t>.</a:t>
            </a:r>
          </a:p>
          <a:p>
            <a:pPr lvl="1" algn="just"/>
            <a:r>
              <a:rPr lang="en-US" sz="3400" dirty="0" smtClean="0">
                <a:solidFill>
                  <a:srgbClr val="FFC000"/>
                </a:solidFill>
                <a:latin typeface="Times New Roman" panose="02020603050405020304" pitchFamily="18" charset="0"/>
                <a:cs typeface="Times New Roman" panose="02020603050405020304" pitchFamily="18" charset="0"/>
              </a:rPr>
              <a:t>condition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object </a:t>
            </a:r>
            <a:r>
              <a:rPr lang="en-US" sz="3400" dirty="0" err="1">
                <a:solidFill>
                  <a:schemeClr val="bg1"/>
                </a:solidFill>
                <a:latin typeface="Times New Roman" panose="02020603050405020304" pitchFamily="18" charset="0"/>
                <a:cs typeface="Times New Roman" panose="02020603050405020304" pitchFamily="18" charset="0"/>
              </a:rPr>
              <a:t>chứa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mệnh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đề</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điều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kiện</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DF686B8-C880-FF40-96DC-14FF2413C34E}" type="slidenum">
              <a:rPr lang="en-US" smtClean="0"/>
              <a:pPr/>
              <a:t>14</a:t>
            </a:fld>
            <a:endParaRPr lang="en-US" dirty="0"/>
          </a:p>
        </p:txBody>
      </p:sp>
    </p:spTree>
    <p:extLst>
      <p:ext uri="{BB962C8B-B14F-4D97-AF65-F5344CB8AC3E}">
        <p14:creationId xmlns:p14="http://schemas.microsoft.com/office/powerpoint/2010/main" val="984431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987" y="584200"/>
            <a:ext cx="14173200" cy="1199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DF686B8-C880-FF40-96DC-14FF2413C34E}" type="slidenum">
              <a:rPr lang="en-US" smtClean="0"/>
              <a:pPr/>
              <a:t>15</a:t>
            </a:fld>
            <a:endParaRPr lang="en-US" dirty="0"/>
          </a:p>
        </p:txBody>
      </p:sp>
    </p:spTree>
    <p:extLst>
      <p:ext uri="{BB962C8B-B14F-4D97-AF65-F5344CB8AC3E}">
        <p14:creationId xmlns:p14="http://schemas.microsoft.com/office/powerpoint/2010/main" val="935259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a:solidFill>
                  <a:schemeClr val="bg2"/>
                </a:solidFill>
              </a:rPr>
              <a:t>II. </a:t>
            </a:r>
            <a:r>
              <a:rPr lang="en-US" dirty="0" err="1">
                <a:solidFill>
                  <a:schemeClr val="bg2"/>
                </a:solidFill>
              </a:rPr>
              <a:t>Cách</a:t>
            </a:r>
            <a:r>
              <a:rPr lang="en-US" dirty="0">
                <a:solidFill>
                  <a:schemeClr val="bg2"/>
                </a:solidFill>
              </a:rPr>
              <a:t> </a:t>
            </a:r>
            <a:r>
              <a:rPr lang="en-US" dirty="0" err="1">
                <a:solidFill>
                  <a:schemeClr val="bg2"/>
                </a:solidFill>
              </a:rPr>
              <a:t>thức</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xử</a:t>
            </a:r>
            <a:r>
              <a:rPr lang="en-US" dirty="0">
                <a:solidFill>
                  <a:schemeClr val="bg2"/>
                </a:solidFill>
              </a:rPr>
              <a:t> </a:t>
            </a:r>
            <a:r>
              <a:rPr lang="en-US" dirty="0" err="1">
                <a:solidFill>
                  <a:schemeClr val="bg2"/>
                </a:solidFill>
              </a:rPr>
              <a:t>lý</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a:t>
            </a:r>
            <a:r>
              <a:rPr lang="en-US" dirty="0" err="1">
                <a:solidFill>
                  <a:schemeClr val="bg2"/>
                </a:solidFill>
              </a:rPr>
              <a:t>trên</a:t>
            </a:r>
            <a:r>
              <a:rPr lang="en-US" dirty="0">
                <a:solidFill>
                  <a:schemeClr val="bg2"/>
                </a:solidFill>
              </a:rPr>
              <a:t> </a:t>
            </a:r>
            <a:r>
              <a:rPr lang="en-US" dirty="0" err="1">
                <a:solidFill>
                  <a:schemeClr val="bg2"/>
                </a:solidFill>
              </a:rPr>
              <a:t>MongoDB</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3</a:t>
            </a:r>
            <a:r>
              <a:rPr lang="en-US" sz="6000" dirty="0" smtClean="0">
                <a:solidFill>
                  <a:schemeClr val="bg2"/>
                </a:solidFill>
              </a:rPr>
              <a:t>. </a:t>
            </a:r>
            <a:r>
              <a:rPr lang="en-US" sz="6000" dirty="0" err="1" smtClean="0">
                <a:solidFill>
                  <a:schemeClr val="bg2"/>
                </a:solidFill>
              </a:rPr>
              <a:t>Truy</a:t>
            </a:r>
            <a:r>
              <a:rPr lang="en-US" sz="6000" dirty="0" smtClean="0">
                <a:solidFill>
                  <a:schemeClr val="bg2"/>
                </a:solidFill>
              </a:rPr>
              <a:t> </a:t>
            </a:r>
            <a:r>
              <a:rPr lang="en-US" sz="6000" dirty="0" err="1" smtClean="0">
                <a:solidFill>
                  <a:schemeClr val="bg2"/>
                </a:solidFill>
              </a:rPr>
              <a:t>vấn</a:t>
            </a:r>
            <a:r>
              <a:rPr lang="en-US" sz="6000" dirty="0" smtClean="0">
                <a:solidFill>
                  <a:schemeClr val="bg2"/>
                </a:solidFill>
              </a:rPr>
              <a:t> </a:t>
            </a:r>
            <a:r>
              <a:rPr lang="en-US" sz="6000" dirty="0" err="1" smtClean="0">
                <a:solidFill>
                  <a:schemeClr val="bg2"/>
                </a:solidFill>
              </a:rPr>
              <a:t>nhiều</a:t>
            </a:r>
            <a:r>
              <a:rPr lang="en-US" sz="6000" dirty="0" smtClean="0">
                <a:solidFill>
                  <a:schemeClr val="bg2"/>
                </a:solidFill>
              </a:rPr>
              <a:t> </a:t>
            </a:r>
            <a:r>
              <a:rPr lang="en-US" sz="6000" dirty="0" err="1" smtClean="0">
                <a:solidFill>
                  <a:schemeClr val="bg2"/>
                </a:solidFill>
              </a:rPr>
              <a:t>điều</a:t>
            </a:r>
            <a:r>
              <a:rPr lang="en-US" sz="6000" dirty="0" smtClean="0">
                <a:solidFill>
                  <a:schemeClr val="bg2"/>
                </a:solidFill>
              </a:rPr>
              <a:t> </a:t>
            </a:r>
            <a:r>
              <a:rPr lang="en-US" sz="6000" dirty="0" err="1" smtClean="0">
                <a:solidFill>
                  <a:schemeClr val="bg2"/>
                </a:solidFill>
              </a:rPr>
              <a:t>kiện</a:t>
            </a:r>
            <a:endParaRPr lang="en-US" sz="6000" dirty="0">
              <a:solidFill>
                <a:schemeClr val="bg2"/>
              </a:solidFill>
            </a:endParaRPr>
          </a:p>
        </p:txBody>
      </p:sp>
      <p:sp>
        <p:nvSpPr>
          <p:cNvPr id="4" name="Text Placeholder 3"/>
          <p:cNvSpPr txBox="1">
            <a:spLocks/>
          </p:cNvSpPr>
          <p:nvPr/>
        </p:nvSpPr>
        <p:spPr>
          <a:xfrm>
            <a:off x="2135187" y="3183272"/>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3.1</a:t>
            </a:r>
            <a:r>
              <a:rPr lang="en-US" sz="6000" dirty="0" smtClean="0">
                <a:solidFill>
                  <a:schemeClr val="bg2"/>
                </a:solidFill>
              </a:rPr>
              <a:t>. AND</a:t>
            </a:r>
            <a:endParaRPr lang="en-US" sz="6000" dirty="0">
              <a:solidFill>
                <a:schemeClr val="bg2"/>
              </a:solidFill>
            </a:endParaRPr>
          </a:p>
        </p:txBody>
      </p:sp>
      <p:sp>
        <p:nvSpPr>
          <p:cNvPr id="5" name="TextBox 4"/>
          <p:cNvSpPr txBox="1"/>
          <p:nvPr/>
        </p:nvSpPr>
        <p:spPr>
          <a:xfrm>
            <a:off x="3125787" y="5105400"/>
            <a:ext cx="187452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Để thực hiện phép toán này thì các bạn chỉ cần thêm các điều kiện của câu truy vấn vào trong object chứa điều kiện bind vào trong phương thức find.</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125787" y="6934200"/>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VD: Lấy ra admin có tên Vũ Thanh Tài và có tuổi là 18 trong collection admin.</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307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887" y="8202050"/>
            <a:ext cx="13335000" cy="211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887787" y="11004153"/>
            <a:ext cx="18745200" cy="615553"/>
          </a:xfrm>
          <a:prstGeom prst="rect">
            <a:avLst/>
          </a:prstGeom>
          <a:noFill/>
        </p:spPr>
        <p:txBody>
          <a:bodyPr wrap="square" rtlCol="0">
            <a:spAutoFit/>
          </a:bodyPr>
          <a:lstStyle/>
          <a:p>
            <a:pPr lvl="0" algn="just"/>
            <a:r>
              <a:rPr lang="vi-VN" sz="3400" dirty="0">
                <a:solidFill>
                  <a:schemeClr val="bg1"/>
                </a:solidFill>
                <a:latin typeface="Times New Roman" panose="02020603050405020304" pitchFamily="18" charset="0"/>
                <a:cs typeface="Times New Roman" panose="02020603050405020304" pitchFamily="18" charset="0"/>
              </a:rPr>
              <a:t>Tương tự, nếu như bạn muốn and bao nhiêu điều kiện thì thêm bấy nhiêu vào trong object.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DF686B8-C880-FF40-96DC-14FF2413C34E}" type="slidenum">
              <a:rPr lang="en-US" smtClean="0"/>
              <a:pPr/>
              <a:t>16</a:t>
            </a:fld>
            <a:endParaRPr lang="en-US" dirty="0"/>
          </a:p>
        </p:txBody>
      </p:sp>
    </p:spTree>
    <p:extLst>
      <p:ext uri="{BB962C8B-B14F-4D97-AF65-F5344CB8AC3E}">
        <p14:creationId xmlns:p14="http://schemas.microsoft.com/office/powerpoint/2010/main" val="4243860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146174" y="4179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3</a:t>
            </a:r>
            <a:r>
              <a:rPr lang="en-US" sz="6000" dirty="0" smtClean="0">
                <a:solidFill>
                  <a:schemeClr val="bg2"/>
                </a:solidFill>
              </a:rPr>
              <a:t>. </a:t>
            </a:r>
            <a:r>
              <a:rPr lang="en-US" sz="6000" dirty="0" err="1" smtClean="0">
                <a:solidFill>
                  <a:schemeClr val="bg2"/>
                </a:solidFill>
              </a:rPr>
              <a:t>Truy</a:t>
            </a:r>
            <a:r>
              <a:rPr lang="en-US" sz="6000" dirty="0" smtClean="0">
                <a:solidFill>
                  <a:schemeClr val="bg2"/>
                </a:solidFill>
              </a:rPr>
              <a:t> </a:t>
            </a:r>
            <a:r>
              <a:rPr lang="en-US" sz="6000" dirty="0" err="1" smtClean="0">
                <a:solidFill>
                  <a:schemeClr val="bg2"/>
                </a:solidFill>
              </a:rPr>
              <a:t>vấn</a:t>
            </a:r>
            <a:r>
              <a:rPr lang="en-US" sz="6000" dirty="0" smtClean="0">
                <a:solidFill>
                  <a:schemeClr val="bg2"/>
                </a:solidFill>
              </a:rPr>
              <a:t> </a:t>
            </a:r>
            <a:r>
              <a:rPr lang="en-US" sz="6000" dirty="0" err="1" smtClean="0">
                <a:solidFill>
                  <a:schemeClr val="bg2"/>
                </a:solidFill>
              </a:rPr>
              <a:t>nhiều</a:t>
            </a:r>
            <a:r>
              <a:rPr lang="en-US" sz="6000" dirty="0" smtClean="0">
                <a:solidFill>
                  <a:schemeClr val="bg2"/>
                </a:solidFill>
              </a:rPr>
              <a:t> </a:t>
            </a:r>
            <a:r>
              <a:rPr lang="en-US" sz="6000" dirty="0" err="1" smtClean="0">
                <a:solidFill>
                  <a:schemeClr val="bg2"/>
                </a:solidFill>
              </a:rPr>
              <a:t>điều</a:t>
            </a:r>
            <a:r>
              <a:rPr lang="en-US" sz="6000" dirty="0" smtClean="0">
                <a:solidFill>
                  <a:schemeClr val="bg2"/>
                </a:solidFill>
              </a:rPr>
              <a:t> </a:t>
            </a:r>
            <a:r>
              <a:rPr lang="en-US" sz="6000" dirty="0" err="1" smtClean="0">
                <a:solidFill>
                  <a:schemeClr val="bg2"/>
                </a:solidFill>
              </a:rPr>
              <a:t>kiện</a:t>
            </a:r>
            <a:endParaRPr lang="en-US" sz="6000" dirty="0">
              <a:solidFill>
                <a:schemeClr val="bg2"/>
              </a:solidFill>
            </a:endParaRPr>
          </a:p>
        </p:txBody>
      </p:sp>
      <p:sp>
        <p:nvSpPr>
          <p:cNvPr id="4" name="Text Placeholder 3"/>
          <p:cNvSpPr txBox="1">
            <a:spLocks/>
          </p:cNvSpPr>
          <p:nvPr/>
        </p:nvSpPr>
        <p:spPr>
          <a:xfrm>
            <a:off x="2060574" y="18166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3.2</a:t>
            </a:r>
            <a:r>
              <a:rPr lang="en-US" sz="6000" dirty="0" smtClean="0">
                <a:solidFill>
                  <a:schemeClr val="bg2"/>
                </a:solidFill>
              </a:rPr>
              <a:t>. </a:t>
            </a:r>
            <a:r>
              <a:rPr lang="en-US" sz="6000" dirty="0" smtClean="0">
                <a:solidFill>
                  <a:schemeClr val="bg2"/>
                </a:solidFill>
              </a:rPr>
              <a:t>OR</a:t>
            </a:r>
            <a:endParaRPr lang="en-US" sz="6000" dirty="0">
              <a:solidFill>
                <a:schemeClr val="bg2"/>
              </a:solidFill>
            </a:endParaRPr>
          </a:p>
        </p:txBody>
      </p:sp>
      <p:sp>
        <p:nvSpPr>
          <p:cNvPr id="5" name="TextBox 4"/>
          <p:cNvSpPr txBox="1"/>
          <p:nvPr/>
        </p:nvSpPr>
        <p:spPr>
          <a:xfrm>
            <a:off x="2744770" y="3538671"/>
            <a:ext cx="187452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smtClean="0">
                <a:solidFill>
                  <a:schemeClr val="bg1"/>
                </a:solidFill>
                <a:latin typeface="Times New Roman" panose="02020603050405020304" pitchFamily="18" charset="0"/>
                <a:cs typeface="Times New Roman" panose="02020603050405020304" pitchFamily="18" charset="0"/>
              </a:rPr>
              <a:t>Để</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sử</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dụng</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mệnh</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đề</a:t>
            </a:r>
            <a:r>
              <a:rPr lang="en-US" sz="3400" dirty="0" smtClean="0">
                <a:solidFill>
                  <a:schemeClr val="bg1"/>
                </a:solidFill>
                <a:latin typeface="Times New Roman" panose="02020603050405020304" pitchFamily="18" charset="0"/>
                <a:cs typeface="Times New Roman" panose="02020603050405020304" pitchFamily="18" charset="0"/>
              </a:rPr>
              <a:t> OR </a:t>
            </a:r>
            <a:r>
              <a:rPr lang="en-US" sz="3400" dirty="0" err="1" smtClean="0">
                <a:solidFill>
                  <a:schemeClr val="bg1"/>
                </a:solidFill>
                <a:latin typeface="Times New Roman" panose="02020603050405020304" pitchFamily="18" charset="0"/>
                <a:cs typeface="Times New Roman" panose="02020603050405020304" pitchFamily="18" charset="0"/>
              </a:rPr>
              <a:t>trong</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MongoDB</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thì</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chúng</a:t>
            </a:r>
            <a:r>
              <a:rPr lang="en-US" sz="3400" dirty="0" smtClean="0">
                <a:solidFill>
                  <a:schemeClr val="bg1"/>
                </a:solidFill>
                <a:latin typeface="Times New Roman" panose="02020603050405020304" pitchFamily="18" charset="0"/>
                <a:cs typeface="Times New Roman" panose="02020603050405020304" pitchFamily="18" charset="0"/>
              </a:rPr>
              <a:t> ta </a:t>
            </a:r>
            <a:r>
              <a:rPr lang="en-US" sz="3400" dirty="0" err="1" smtClean="0">
                <a:solidFill>
                  <a:schemeClr val="bg1"/>
                </a:solidFill>
                <a:latin typeface="Times New Roman" panose="02020603050405020304" pitchFamily="18" charset="0"/>
                <a:cs typeface="Times New Roman" panose="02020603050405020304" pitchFamily="18" charset="0"/>
              </a:rPr>
              <a:t>cần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phải</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truyền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một</a:t>
            </a:r>
            <a:r>
              <a:rPr lang="en-US" sz="3400" dirty="0" smtClean="0">
                <a:solidFill>
                  <a:schemeClr val="bg1"/>
                </a:solidFill>
                <a:latin typeface="Times New Roman" panose="02020603050405020304" pitchFamily="18" charset="0"/>
                <a:cs typeface="Times New Roman" panose="02020603050405020304" pitchFamily="18" charset="0"/>
              </a:rPr>
              <a:t> key scope </a:t>
            </a:r>
            <a:r>
              <a:rPr lang="en-US" sz="3400" dirty="0" err="1" smtClean="0">
                <a:solidFill>
                  <a:schemeClr val="bg1"/>
                </a:solidFill>
                <a:latin typeface="Times New Roman" panose="02020603050405020304" pitchFamily="18" charset="0"/>
                <a:cs typeface="Times New Roman" panose="02020603050405020304" pitchFamily="18" charset="0"/>
              </a:rPr>
              <a:t>có</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tên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là</a:t>
            </a:r>
            <a:r>
              <a:rPr lang="en-US" sz="3400" dirty="0" smtClean="0">
                <a:solidFill>
                  <a:schemeClr val="bg1"/>
                </a:solidFill>
                <a:latin typeface="Times New Roman" panose="02020603050405020304" pitchFamily="18" charset="0"/>
                <a:cs typeface="Times New Roman" panose="02020603050405020304" pitchFamily="18" charset="0"/>
              </a:rPr>
              <a:t> $or </a:t>
            </a:r>
            <a:r>
              <a:rPr lang="en-US" sz="3400" dirty="0" err="1" smtClean="0">
                <a:solidFill>
                  <a:schemeClr val="bg1"/>
                </a:solidFill>
                <a:latin typeface="Times New Roman" panose="02020603050405020304" pitchFamily="18" charset="0"/>
                <a:cs typeface="Times New Roman" panose="02020603050405020304" pitchFamily="18" charset="0"/>
              </a:rPr>
              <a:t>vào</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làm</a:t>
            </a:r>
            <a:r>
              <a:rPr lang="en-US" sz="3400" dirty="0" smtClean="0">
                <a:solidFill>
                  <a:schemeClr val="bg1"/>
                </a:solidFill>
                <a:latin typeface="Times New Roman" panose="02020603050405020304" pitchFamily="18" charset="0"/>
                <a:cs typeface="Times New Roman" panose="02020603050405020304" pitchFamily="18" charset="0"/>
              </a:rPr>
              <a:t> key </a:t>
            </a:r>
            <a:r>
              <a:rPr lang="en-US" sz="3400" dirty="0" err="1" smtClean="0">
                <a:solidFill>
                  <a:schemeClr val="bg1"/>
                </a:solidFill>
                <a:latin typeface="Times New Roman" panose="02020603050405020304" pitchFamily="18" charset="0"/>
                <a:cs typeface="Times New Roman" panose="02020603050405020304" pitchFamily="18" charset="0"/>
              </a:rPr>
              <a:t>chứa</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mảng</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các</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điều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kiện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hoặc</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theo</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cú</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pháp</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4099"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906" y="5235870"/>
            <a:ext cx="1508966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744770" y="8762626"/>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a:solidFill>
                  <a:schemeClr val="bg1"/>
                </a:solidFill>
                <a:latin typeface="Times New Roman" panose="02020603050405020304" pitchFamily="18" charset="0"/>
                <a:cs typeface="Times New Roman" panose="02020603050405020304" pitchFamily="18" charset="0"/>
              </a:rPr>
              <a:t>VD: </a:t>
            </a:r>
            <a:r>
              <a:rPr lang="en-US" sz="3400" dirty="0" err="1">
                <a:solidFill>
                  <a:schemeClr val="bg1"/>
                </a:solidFill>
                <a:latin typeface="Times New Roman" panose="02020603050405020304" pitchFamily="18" charset="0"/>
                <a:cs typeface="Times New Roman" panose="02020603050405020304" pitchFamily="18" charset="0"/>
              </a:rPr>
              <a:t>Lấy</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tất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cả</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các</a:t>
            </a:r>
            <a:r>
              <a:rPr lang="en-US" sz="3400" dirty="0">
                <a:solidFill>
                  <a:schemeClr val="bg1"/>
                </a:solidFill>
                <a:latin typeface="Times New Roman" panose="02020603050405020304" pitchFamily="18" charset="0"/>
                <a:cs typeface="Times New Roman" panose="02020603050405020304" pitchFamily="18" charset="0"/>
              </a:rPr>
              <a:t> admin </a:t>
            </a:r>
            <a:r>
              <a:rPr lang="en-US" sz="3400" dirty="0" err="1">
                <a:solidFill>
                  <a:schemeClr val="bg1"/>
                </a:solidFill>
                <a:latin typeface="Times New Roman" panose="02020603050405020304" pitchFamily="18" charset="0"/>
                <a:cs typeface="Times New Roman" panose="02020603050405020304" pitchFamily="18" charset="0"/>
              </a:rPr>
              <a:t>có</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tuổi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bằng</a:t>
            </a:r>
            <a:r>
              <a:rPr lang="en-US" sz="3400" dirty="0">
                <a:solidFill>
                  <a:schemeClr val="bg1"/>
                </a:solidFill>
                <a:latin typeface="Times New Roman" panose="02020603050405020304" pitchFamily="18" charset="0"/>
                <a:cs typeface="Times New Roman" panose="02020603050405020304" pitchFamily="18" charset="0"/>
              </a:rPr>
              <a:t> 12 </a:t>
            </a:r>
            <a:r>
              <a:rPr lang="en-US" sz="3400" dirty="0" err="1">
                <a:solidFill>
                  <a:schemeClr val="bg1"/>
                </a:solidFill>
                <a:latin typeface="Times New Roman" panose="02020603050405020304" pitchFamily="18" charset="0"/>
                <a:cs typeface="Times New Roman" panose="02020603050405020304" pitchFamily="18" charset="0"/>
              </a:rPr>
              <a:t>hoặc</a:t>
            </a:r>
            <a:r>
              <a:rPr lang="en-US" sz="3400" dirty="0">
                <a:solidFill>
                  <a:schemeClr val="bg1"/>
                </a:solidFill>
                <a:latin typeface="Times New Roman" panose="02020603050405020304" pitchFamily="18" charset="0"/>
                <a:cs typeface="Times New Roman" panose="02020603050405020304" pitchFamily="18" charset="0"/>
              </a:rPr>
              <a:t> name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Vu </a:t>
            </a:r>
            <a:r>
              <a:rPr lang="en-US" sz="3400" dirty="0" err="1">
                <a:solidFill>
                  <a:schemeClr val="bg1"/>
                </a:solidFill>
                <a:latin typeface="Times New Roman" panose="02020603050405020304" pitchFamily="18" charset="0"/>
                <a:cs typeface="Times New Roman" panose="02020603050405020304" pitchFamily="18" charset="0"/>
              </a:rPr>
              <a:t>Thanh</a:t>
            </a:r>
            <a:r>
              <a:rPr lang="en-US" sz="3400" dirty="0">
                <a:solidFill>
                  <a:schemeClr val="bg1"/>
                </a:solidFill>
                <a:latin typeface="Times New Roman" panose="02020603050405020304" pitchFamily="18" charset="0"/>
                <a:cs typeface="Times New Roman" panose="02020603050405020304" pitchFamily="18" charset="0"/>
              </a:rPr>
              <a:t> Tai </a:t>
            </a:r>
            <a:r>
              <a:rPr lang="en-US" sz="3400" dirty="0" err="1">
                <a:solidFill>
                  <a:schemeClr val="bg1"/>
                </a:solidFill>
                <a:latin typeface="Times New Roman" panose="02020603050405020304" pitchFamily="18" charset="0"/>
                <a:cs typeface="Times New Roman" panose="02020603050405020304" pitchFamily="18" charset="0"/>
              </a:rPr>
              <a:t>trong</a:t>
            </a:r>
            <a:r>
              <a:rPr lang="en-US" sz="3400" dirty="0">
                <a:solidFill>
                  <a:schemeClr val="bg1"/>
                </a:solidFill>
                <a:latin typeface="Times New Roman" panose="02020603050405020304" pitchFamily="18" charset="0"/>
                <a:cs typeface="Times New Roman" panose="02020603050405020304" pitchFamily="18" charset="0"/>
              </a:rPr>
              <a:t> collection admin</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410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906" y="9934870"/>
            <a:ext cx="15089664" cy="256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9DF686B8-C880-FF40-96DC-14FF2413C34E}" type="slidenum">
              <a:rPr lang="en-US" smtClean="0"/>
              <a:pPr/>
              <a:t>17</a:t>
            </a:fld>
            <a:endParaRPr lang="en-US" dirty="0"/>
          </a:p>
        </p:txBody>
      </p:sp>
    </p:spTree>
    <p:extLst>
      <p:ext uri="{BB962C8B-B14F-4D97-AF65-F5344CB8AC3E}">
        <p14:creationId xmlns:p14="http://schemas.microsoft.com/office/powerpoint/2010/main" val="2862026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146174" y="4179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3</a:t>
            </a:r>
            <a:r>
              <a:rPr lang="en-US" sz="6000" dirty="0" smtClean="0">
                <a:solidFill>
                  <a:schemeClr val="bg2"/>
                </a:solidFill>
              </a:rPr>
              <a:t>. </a:t>
            </a:r>
            <a:r>
              <a:rPr lang="en-US" sz="6000" dirty="0" err="1" smtClean="0">
                <a:solidFill>
                  <a:schemeClr val="bg2"/>
                </a:solidFill>
              </a:rPr>
              <a:t>Truy</a:t>
            </a:r>
            <a:r>
              <a:rPr lang="en-US" sz="6000" dirty="0" smtClean="0">
                <a:solidFill>
                  <a:schemeClr val="bg2"/>
                </a:solidFill>
              </a:rPr>
              <a:t> </a:t>
            </a:r>
            <a:r>
              <a:rPr lang="en-US" sz="6000" dirty="0" err="1" smtClean="0">
                <a:solidFill>
                  <a:schemeClr val="bg2"/>
                </a:solidFill>
              </a:rPr>
              <a:t>vấn</a:t>
            </a:r>
            <a:r>
              <a:rPr lang="en-US" sz="6000" dirty="0" smtClean="0">
                <a:solidFill>
                  <a:schemeClr val="bg2"/>
                </a:solidFill>
              </a:rPr>
              <a:t> </a:t>
            </a:r>
            <a:r>
              <a:rPr lang="en-US" sz="6000" dirty="0" err="1" smtClean="0">
                <a:solidFill>
                  <a:schemeClr val="bg2"/>
                </a:solidFill>
              </a:rPr>
              <a:t>nhiều</a:t>
            </a:r>
            <a:r>
              <a:rPr lang="en-US" sz="6000" dirty="0" smtClean="0">
                <a:solidFill>
                  <a:schemeClr val="bg2"/>
                </a:solidFill>
              </a:rPr>
              <a:t> </a:t>
            </a:r>
            <a:r>
              <a:rPr lang="en-US" sz="6000" dirty="0" err="1" smtClean="0">
                <a:solidFill>
                  <a:schemeClr val="bg2"/>
                </a:solidFill>
              </a:rPr>
              <a:t>điều</a:t>
            </a:r>
            <a:r>
              <a:rPr lang="en-US" sz="6000" dirty="0" smtClean="0">
                <a:solidFill>
                  <a:schemeClr val="bg2"/>
                </a:solidFill>
              </a:rPr>
              <a:t> </a:t>
            </a:r>
            <a:r>
              <a:rPr lang="en-US" sz="6000" dirty="0" err="1" smtClean="0">
                <a:solidFill>
                  <a:schemeClr val="bg2"/>
                </a:solidFill>
              </a:rPr>
              <a:t>kiện</a:t>
            </a:r>
            <a:endParaRPr lang="en-US" sz="6000" dirty="0">
              <a:solidFill>
                <a:schemeClr val="bg2"/>
              </a:solidFill>
            </a:endParaRPr>
          </a:p>
        </p:txBody>
      </p:sp>
      <p:sp>
        <p:nvSpPr>
          <p:cNvPr id="3" name="Text Placeholder 3"/>
          <p:cNvSpPr txBox="1">
            <a:spLocks/>
          </p:cNvSpPr>
          <p:nvPr/>
        </p:nvSpPr>
        <p:spPr>
          <a:xfrm>
            <a:off x="2060574" y="18166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3.2</a:t>
            </a:r>
            <a:r>
              <a:rPr lang="en-US" sz="6000" dirty="0" smtClean="0">
                <a:solidFill>
                  <a:schemeClr val="bg2"/>
                </a:solidFill>
              </a:rPr>
              <a:t>. </a:t>
            </a:r>
            <a:r>
              <a:rPr lang="en-US" sz="6000" dirty="0" err="1" smtClean="0">
                <a:solidFill>
                  <a:schemeClr val="bg2"/>
                </a:solidFill>
              </a:rPr>
              <a:t>Kết</a:t>
            </a:r>
            <a:r>
              <a:rPr lang="en-US" sz="6000" dirty="0" smtClean="0">
                <a:solidFill>
                  <a:schemeClr val="bg2"/>
                </a:solidFill>
              </a:rPr>
              <a:t> </a:t>
            </a:r>
            <a:r>
              <a:rPr lang="en-US" sz="6000" dirty="0" err="1" smtClean="0">
                <a:solidFill>
                  <a:schemeClr val="bg2"/>
                </a:solidFill>
              </a:rPr>
              <a:t>hợp</a:t>
            </a:r>
            <a:r>
              <a:rPr lang="en-US" sz="6000" dirty="0" smtClean="0">
                <a:solidFill>
                  <a:schemeClr val="bg2"/>
                </a:solidFill>
              </a:rPr>
              <a:t> </a:t>
            </a:r>
            <a:r>
              <a:rPr lang="en-US" sz="6000" dirty="0" err="1" smtClean="0">
                <a:solidFill>
                  <a:schemeClr val="bg2"/>
                </a:solidFill>
              </a:rPr>
              <a:t>cả</a:t>
            </a:r>
            <a:r>
              <a:rPr lang="en-US" sz="6000" dirty="0" smtClean="0">
                <a:solidFill>
                  <a:schemeClr val="bg2"/>
                </a:solidFill>
              </a:rPr>
              <a:t> AND </a:t>
            </a:r>
            <a:r>
              <a:rPr lang="en-US" sz="6000" dirty="0" err="1" smtClean="0">
                <a:solidFill>
                  <a:schemeClr val="bg2"/>
                </a:solidFill>
              </a:rPr>
              <a:t>và</a:t>
            </a:r>
            <a:r>
              <a:rPr lang="en-US" sz="6000" dirty="0" smtClean="0">
                <a:solidFill>
                  <a:schemeClr val="bg2"/>
                </a:solidFill>
              </a:rPr>
              <a:t> OR</a:t>
            </a:r>
            <a:endParaRPr lang="en-US" sz="6000" dirty="0">
              <a:solidFill>
                <a:schemeClr val="bg2"/>
              </a:solidFill>
            </a:endParaRPr>
          </a:p>
        </p:txBody>
      </p:sp>
      <p:sp>
        <p:nvSpPr>
          <p:cNvPr id="4" name="TextBox 3"/>
          <p:cNvSpPr txBox="1"/>
          <p:nvPr/>
        </p:nvSpPr>
        <p:spPr>
          <a:xfrm>
            <a:off x="2798744" y="4346609"/>
            <a:ext cx="187452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a:solidFill>
                  <a:schemeClr val="bg1"/>
                </a:solidFill>
                <a:latin typeface="Times New Roman" panose="02020603050405020304" pitchFamily="18" charset="0"/>
                <a:cs typeface="Times New Roman" panose="02020603050405020304" pitchFamily="18" charset="0"/>
              </a:rPr>
              <a:t>VD: </a:t>
            </a:r>
            <a:r>
              <a:rPr lang="en-US" sz="3400" dirty="0" err="1">
                <a:solidFill>
                  <a:schemeClr val="bg1"/>
                </a:solidFill>
                <a:latin typeface="Times New Roman" panose="02020603050405020304" pitchFamily="18" charset="0"/>
                <a:cs typeface="Times New Roman" panose="02020603050405020304" pitchFamily="18" charset="0"/>
              </a:rPr>
              <a:t>Lấy</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tất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cả</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các</a:t>
            </a:r>
            <a:r>
              <a:rPr lang="en-US" sz="3400" dirty="0">
                <a:solidFill>
                  <a:schemeClr val="bg1"/>
                </a:solidFill>
                <a:latin typeface="Times New Roman" panose="02020603050405020304" pitchFamily="18" charset="0"/>
                <a:cs typeface="Times New Roman" panose="02020603050405020304" pitchFamily="18" charset="0"/>
              </a:rPr>
              <a:t> admin </a:t>
            </a:r>
            <a:r>
              <a:rPr lang="en-US" sz="3400" dirty="0" err="1">
                <a:solidFill>
                  <a:schemeClr val="bg1"/>
                </a:solidFill>
                <a:latin typeface="Times New Roman" panose="02020603050405020304" pitchFamily="18" charset="0"/>
                <a:cs typeface="Times New Roman" panose="02020603050405020304" pitchFamily="18" charset="0"/>
              </a:rPr>
              <a:t>có</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tuổi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bằng</a:t>
            </a:r>
            <a:r>
              <a:rPr lang="en-US" sz="3400" dirty="0">
                <a:solidFill>
                  <a:schemeClr val="bg1"/>
                </a:solidFill>
                <a:latin typeface="Times New Roman" panose="02020603050405020304" pitchFamily="18" charset="0"/>
                <a:cs typeface="Times New Roman" panose="02020603050405020304" pitchFamily="18" charset="0"/>
              </a:rPr>
              <a:t> 12 </a:t>
            </a:r>
            <a:r>
              <a:rPr lang="en-US" sz="3400" dirty="0" err="1">
                <a:solidFill>
                  <a:schemeClr val="bg1"/>
                </a:solidFill>
                <a:latin typeface="Times New Roman" panose="02020603050405020304" pitchFamily="18" charset="0"/>
                <a:cs typeface="Times New Roman" panose="02020603050405020304" pitchFamily="18" charset="0"/>
              </a:rPr>
              <a:t>hoặc</a:t>
            </a:r>
            <a:r>
              <a:rPr lang="en-US" sz="3400" dirty="0">
                <a:solidFill>
                  <a:schemeClr val="bg1"/>
                </a:solidFill>
                <a:latin typeface="Times New Roman" panose="02020603050405020304" pitchFamily="18" charset="0"/>
                <a:cs typeface="Times New Roman" panose="02020603050405020304" pitchFamily="18" charset="0"/>
              </a:rPr>
              <a:t> password </a:t>
            </a:r>
            <a:r>
              <a:rPr lang="en-US" sz="3400" dirty="0" err="1">
                <a:solidFill>
                  <a:schemeClr val="bg1"/>
                </a:solidFill>
                <a:latin typeface="Times New Roman" panose="02020603050405020304" pitchFamily="18" charset="0"/>
                <a:cs typeface="Times New Roman" panose="02020603050405020304" pitchFamily="18" charset="0"/>
              </a:rPr>
              <a:t>bằng</a:t>
            </a:r>
            <a:r>
              <a:rPr lang="en-US" sz="3400" dirty="0">
                <a:solidFill>
                  <a:schemeClr val="bg1"/>
                </a:solidFill>
                <a:latin typeface="Times New Roman" panose="02020603050405020304" pitchFamily="18" charset="0"/>
                <a:cs typeface="Times New Roman" panose="02020603050405020304" pitchFamily="18" charset="0"/>
              </a:rPr>
              <a:t> admin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có</a:t>
            </a:r>
            <a:r>
              <a:rPr lang="en-US" sz="3400" dirty="0">
                <a:solidFill>
                  <a:schemeClr val="bg1"/>
                </a:solidFill>
                <a:latin typeface="Times New Roman" panose="02020603050405020304" pitchFamily="18" charset="0"/>
                <a:cs typeface="Times New Roman" panose="02020603050405020304" pitchFamily="18" charset="0"/>
              </a:rPr>
              <a:t> name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Vu </a:t>
            </a:r>
            <a:r>
              <a:rPr lang="en-US" sz="3400" dirty="0" err="1">
                <a:solidFill>
                  <a:schemeClr val="bg1"/>
                </a:solidFill>
                <a:latin typeface="Times New Roman" panose="02020603050405020304" pitchFamily="18" charset="0"/>
                <a:cs typeface="Times New Roman" panose="02020603050405020304" pitchFamily="18" charset="0"/>
              </a:rPr>
              <a:t>Thanh</a:t>
            </a:r>
            <a:r>
              <a:rPr lang="en-US" sz="3400" dirty="0">
                <a:solidFill>
                  <a:schemeClr val="bg1"/>
                </a:solidFill>
                <a:latin typeface="Times New Roman" panose="02020603050405020304" pitchFamily="18" charset="0"/>
                <a:cs typeface="Times New Roman" panose="02020603050405020304" pitchFamily="18" charset="0"/>
              </a:rPr>
              <a:t> Tai  </a:t>
            </a:r>
            <a:r>
              <a:rPr lang="en-US" sz="3400" dirty="0" err="1">
                <a:solidFill>
                  <a:schemeClr val="bg1"/>
                </a:solidFill>
                <a:latin typeface="Times New Roman" panose="02020603050405020304" pitchFamily="18" charset="0"/>
                <a:cs typeface="Times New Roman" panose="02020603050405020304" pitchFamily="18" charset="0"/>
              </a:rPr>
              <a:t>trong</a:t>
            </a:r>
            <a:r>
              <a:rPr lang="en-US" sz="3400" dirty="0">
                <a:solidFill>
                  <a:schemeClr val="bg1"/>
                </a:solidFill>
                <a:latin typeface="Times New Roman" panose="02020603050405020304" pitchFamily="18" charset="0"/>
                <a:cs typeface="Times New Roman" panose="02020603050405020304" pitchFamily="18" charset="0"/>
              </a:rPr>
              <a:t> collection admin.</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6146"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57" y="6553200"/>
            <a:ext cx="14706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9DF686B8-C880-FF40-96DC-14FF2413C34E}" type="slidenum">
              <a:rPr lang="en-US" smtClean="0"/>
              <a:pPr/>
              <a:t>18</a:t>
            </a:fld>
            <a:endParaRPr lang="en-US" dirty="0"/>
          </a:p>
        </p:txBody>
      </p:sp>
    </p:spTree>
    <p:extLst>
      <p:ext uri="{BB962C8B-B14F-4D97-AF65-F5344CB8AC3E}">
        <p14:creationId xmlns:p14="http://schemas.microsoft.com/office/powerpoint/2010/main" val="1393723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146174" y="4179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4. </a:t>
            </a:r>
            <a:r>
              <a:rPr lang="en-US" sz="6000" dirty="0" err="1" smtClean="0">
                <a:solidFill>
                  <a:schemeClr val="bg2"/>
                </a:solidFill>
              </a:rPr>
              <a:t>Chọn</a:t>
            </a:r>
            <a:r>
              <a:rPr lang="en-US" sz="6000" dirty="0" smtClean="0">
                <a:solidFill>
                  <a:schemeClr val="bg2"/>
                </a:solidFill>
              </a:rPr>
              <a:t> </a:t>
            </a:r>
            <a:r>
              <a:rPr lang="en-US" sz="6000" dirty="0" err="1" smtClean="0">
                <a:solidFill>
                  <a:schemeClr val="bg2"/>
                </a:solidFill>
              </a:rPr>
              <a:t>lọc</a:t>
            </a:r>
            <a:r>
              <a:rPr lang="en-US" sz="6000" dirty="0" smtClean="0">
                <a:solidFill>
                  <a:schemeClr val="bg2"/>
                </a:solidFill>
              </a:rPr>
              <a:t> </a:t>
            </a:r>
            <a:r>
              <a:rPr lang="en-US" sz="6000" dirty="0" err="1" smtClean="0">
                <a:solidFill>
                  <a:schemeClr val="bg2"/>
                </a:solidFill>
              </a:rPr>
              <a:t>các</a:t>
            </a:r>
            <a:r>
              <a:rPr lang="en-US" sz="6000" dirty="0" smtClean="0">
                <a:solidFill>
                  <a:schemeClr val="bg2"/>
                </a:solidFill>
              </a:rPr>
              <a:t> </a:t>
            </a:r>
            <a:r>
              <a:rPr lang="en-US" sz="6000" dirty="0" err="1" smtClean="0">
                <a:solidFill>
                  <a:schemeClr val="bg2"/>
                </a:solidFill>
              </a:rPr>
              <a:t>trường</a:t>
            </a:r>
            <a:r>
              <a:rPr lang="en-US" sz="6000" dirty="0" smtClean="0">
                <a:solidFill>
                  <a:schemeClr val="bg2"/>
                </a:solidFill>
              </a:rPr>
              <a:t> </a:t>
            </a:r>
            <a:r>
              <a:rPr lang="en-US" sz="6000" dirty="0" err="1" smtClean="0">
                <a:solidFill>
                  <a:schemeClr val="bg2"/>
                </a:solidFill>
              </a:rPr>
              <a:t>cần</a:t>
            </a:r>
            <a:r>
              <a:rPr lang="en-US" sz="6000" dirty="0" smtClean="0">
                <a:solidFill>
                  <a:schemeClr val="bg2"/>
                </a:solidFill>
              </a:rPr>
              <a:t> </a:t>
            </a:r>
            <a:r>
              <a:rPr lang="en-US" sz="6000" dirty="0" err="1" smtClean="0">
                <a:solidFill>
                  <a:schemeClr val="bg2"/>
                </a:solidFill>
              </a:rPr>
              <a:t>lấy</a:t>
            </a:r>
            <a:r>
              <a:rPr lang="en-US" sz="6000" dirty="0" smtClean="0">
                <a:solidFill>
                  <a:schemeClr val="bg2"/>
                </a:solidFill>
              </a:rPr>
              <a:t> </a:t>
            </a:r>
            <a:r>
              <a:rPr lang="en-US" sz="6000" dirty="0" err="1" smtClean="0">
                <a:solidFill>
                  <a:schemeClr val="bg2"/>
                </a:solidFill>
              </a:rPr>
              <a:t>ra</a:t>
            </a:r>
            <a:r>
              <a:rPr lang="en-US" sz="6000" dirty="0" smtClean="0">
                <a:solidFill>
                  <a:schemeClr val="bg2"/>
                </a:solidFill>
              </a:rPr>
              <a:t> </a:t>
            </a:r>
            <a:r>
              <a:rPr lang="en-US" sz="6000" dirty="0" err="1" smtClean="0">
                <a:solidFill>
                  <a:schemeClr val="bg2"/>
                </a:solidFill>
              </a:rPr>
              <a:t>trong</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3" name="TextBox 2"/>
          <p:cNvSpPr txBox="1"/>
          <p:nvPr/>
        </p:nvSpPr>
        <p:spPr>
          <a:xfrm>
            <a:off x="2592387" y="2362200"/>
            <a:ext cx="187452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Để chọn lọc các trường cần hiển thị ra trong 1 collection thì các bạn sử dụng phương thức find() với cú pháp sau:</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106987" y="4572000"/>
            <a:ext cx="13716000" cy="830997"/>
          </a:xfrm>
          <a:prstGeom prst="rect">
            <a:avLst/>
          </a:prstGeom>
          <a:solidFill>
            <a:schemeClr val="accent1">
              <a:lumMod val="50000"/>
            </a:schemeClr>
          </a:solidFill>
          <a:ln>
            <a:solidFill>
              <a:schemeClr val="bg2">
                <a:lumMod val="75000"/>
              </a:schemeClr>
            </a:solidFill>
          </a:ln>
        </p:spPr>
        <p:txBody>
          <a:bodyPr wrap="square" rtlCol="0">
            <a:spAutoFit/>
          </a:bodyPr>
          <a:lstStyle/>
          <a:p>
            <a:pPr lvl="0" algn="ctr"/>
            <a:r>
              <a:rPr lang="en-US" dirty="0" err="1" smtClean="0">
                <a:solidFill>
                  <a:schemeClr val="bg1"/>
                </a:solidFill>
                <a:latin typeface="Times New Roman" panose="02020603050405020304" pitchFamily="18" charset="0"/>
                <a:cs typeface="Times New Roman" panose="02020603050405020304" pitchFamily="18" charset="0"/>
              </a:rPr>
              <a:t>db.collectionName.find</a:t>
            </a:r>
            <a:r>
              <a:rPr lang="en-US" dirty="0" smtClean="0">
                <a:solidFill>
                  <a:schemeClr val="bg1"/>
                </a:solidFill>
                <a:latin typeface="Times New Roman" panose="02020603050405020304" pitchFamily="18" charset="0"/>
                <a:cs typeface="Times New Roman" panose="02020603050405020304" pitchFamily="18" charset="0"/>
              </a:rPr>
              <a:t>(</a:t>
            </a:r>
            <a:r>
              <a:rPr lang="en-US" dirty="0" err="1" smtClean="0">
                <a:solidFill>
                  <a:srgbClr val="00B0F0"/>
                </a:solidFill>
                <a:latin typeface="Times New Roman" panose="02020603050405020304" pitchFamily="18" charset="0"/>
                <a:cs typeface="Times New Roman" panose="02020603050405020304" pitchFamily="18" charset="0"/>
              </a:rPr>
              <a:t>objectwhere</a:t>
            </a:r>
            <a:r>
              <a:rPr lang="en-US" dirty="0" err="1" smtClean="0">
                <a:solidFill>
                  <a:schemeClr val="bg1"/>
                </a:solidFill>
                <a:latin typeface="Times New Roman" panose="02020603050405020304" pitchFamily="18" charset="0"/>
                <a:cs typeface="Times New Roman" panose="02020603050405020304" pitchFamily="18" charset="0"/>
              </a:rPr>
              <a:t>,</a:t>
            </a:r>
            <a:r>
              <a:rPr lang="en-US" dirty="0" err="1" smtClean="0">
                <a:solidFill>
                  <a:srgbClr val="FFC000"/>
                </a:solidFill>
                <a:latin typeface="Times New Roman" panose="02020603050405020304" pitchFamily="18" charset="0"/>
                <a:cs typeface="Times New Roman" panose="02020603050405020304" pitchFamily="18" charset="0"/>
              </a:rPr>
              <a:t>objectselect</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746357" y="7162800"/>
            <a:ext cx="18745200" cy="2708434"/>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Trong đó:</a:t>
            </a:r>
          </a:p>
          <a:p>
            <a:pPr marL="469900" lvl="0" indent="-457200" algn="just">
              <a:buFont typeface="Wingdings" panose="05000000000000000000" pitchFamily="2" charset="2"/>
              <a:buChar char="q"/>
            </a:pPr>
            <a:r>
              <a:rPr lang="en-US" sz="3400" dirty="0">
                <a:solidFill>
                  <a:schemeClr val="bg1"/>
                </a:solidFill>
                <a:latin typeface="Times New Roman" panose="02020603050405020304" pitchFamily="18" charset="0"/>
                <a:cs typeface="Times New Roman" panose="02020603050405020304" pitchFamily="18" charset="0"/>
              </a:rPr>
              <a:t>	</a:t>
            </a:r>
            <a:r>
              <a:rPr lang="vi-VN" sz="3400" dirty="0" smtClean="0">
                <a:solidFill>
                  <a:srgbClr val="00B0F0"/>
                </a:solidFill>
                <a:latin typeface="Times New Roman" panose="02020603050405020304" pitchFamily="18" charset="0"/>
                <a:cs typeface="Times New Roman" panose="02020603050405020304" pitchFamily="18" charset="0"/>
              </a:rPr>
              <a:t>objectwhere</a:t>
            </a:r>
            <a:r>
              <a:rPr lang="vi-VN" sz="3400" dirty="0" smtClean="0">
                <a:solidFill>
                  <a:schemeClr val="bg1"/>
                </a:solidFill>
                <a:latin typeface="Times New Roman" panose="02020603050405020304" pitchFamily="18" charset="0"/>
                <a:cs typeface="Times New Roman" panose="02020603050405020304" pitchFamily="18" charset="0"/>
              </a:rPr>
              <a:t> </a:t>
            </a:r>
            <a:r>
              <a:rPr lang="vi-VN" sz="3400" dirty="0">
                <a:solidFill>
                  <a:schemeClr val="bg1"/>
                </a:solidFill>
                <a:latin typeface="Times New Roman" panose="02020603050405020304" pitchFamily="18" charset="0"/>
                <a:cs typeface="Times New Roman" panose="02020603050405020304" pitchFamily="18" charset="0"/>
              </a:rPr>
              <a:t>là object chứa các điều kiện ở các phần trên. Nếu bạn không muốn lọc theo điều kiện thì bạn để một object rỗng vào.</a:t>
            </a:r>
          </a:p>
          <a:p>
            <a:pPr marL="457200" lvl="0" indent="-457200" algn="just">
              <a:buFont typeface="Wingdings" panose="05000000000000000000" pitchFamily="2" charset="2"/>
              <a:buChar char="q"/>
            </a:pPr>
            <a:r>
              <a:rPr lang="en-US" sz="3400" dirty="0">
                <a:solidFill>
                  <a:schemeClr val="bg1"/>
                </a:solidFill>
                <a:latin typeface="Times New Roman" panose="02020603050405020304" pitchFamily="18" charset="0"/>
                <a:cs typeface="Times New Roman" panose="02020603050405020304" pitchFamily="18" charset="0"/>
              </a:rPr>
              <a:t>	</a:t>
            </a:r>
            <a:r>
              <a:rPr lang="vi-VN" sz="3400" dirty="0" smtClean="0">
                <a:solidFill>
                  <a:srgbClr val="FFC000"/>
                </a:solidFill>
                <a:latin typeface="Times New Roman" panose="02020603050405020304" pitchFamily="18" charset="0"/>
                <a:cs typeface="Times New Roman" panose="02020603050405020304" pitchFamily="18" charset="0"/>
              </a:rPr>
              <a:t>objectselect</a:t>
            </a:r>
            <a:r>
              <a:rPr lang="vi-VN" sz="3400" dirty="0" smtClean="0">
                <a:solidFill>
                  <a:schemeClr val="bg1"/>
                </a:solidFill>
                <a:latin typeface="Times New Roman" panose="02020603050405020304" pitchFamily="18" charset="0"/>
                <a:cs typeface="Times New Roman" panose="02020603050405020304" pitchFamily="18" charset="0"/>
              </a:rPr>
              <a:t> </a:t>
            </a:r>
            <a:r>
              <a:rPr lang="vi-VN" sz="3400" dirty="0">
                <a:solidFill>
                  <a:schemeClr val="bg1"/>
                </a:solidFill>
                <a:latin typeface="Times New Roman" panose="02020603050405020304" pitchFamily="18" charset="0"/>
                <a:cs typeface="Times New Roman" panose="02020603050405020304" pitchFamily="18" charset="0"/>
              </a:rPr>
              <a:t>là obejct chứa các trường dữ liệu cần lấy ra. Mặc định thì nó sẽ lấy cả _id, nên nếu như bạn không muốn hiển thị _id thì bạn cần thêm _id: 0 vào object.</a:t>
            </a:r>
          </a:p>
        </p:txBody>
      </p:sp>
      <p:sp>
        <p:nvSpPr>
          <p:cNvPr id="4" name="Slide Number Placeholder 3"/>
          <p:cNvSpPr>
            <a:spLocks noGrp="1"/>
          </p:cNvSpPr>
          <p:nvPr>
            <p:ph type="sldNum" sz="quarter" idx="12"/>
          </p:nvPr>
        </p:nvSpPr>
        <p:spPr/>
        <p:txBody>
          <a:bodyPr/>
          <a:lstStyle/>
          <a:p>
            <a:fld id="{9DF686B8-C880-FF40-96DC-14FF2413C34E}" type="slidenum">
              <a:rPr lang="en-US" smtClean="0"/>
              <a:pPr/>
              <a:t>19</a:t>
            </a:fld>
            <a:endParaRPr lang="en-US" dirty="0"/>
          </a:p>
        </p:txBody>
      </p:sp>
    </p:spTree>
    <p:extLst>
      <p:ext uri="{BB962C8B-B14F-4D97-AF65-F5344CB8AC3E}">
        <p14:creationId xmlns:p14="http://schemas.microsoft.com/office/powerpoint/2010/main" val="3420733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982787" y="609600"/>
            <a:ext cx="19429396" cy="12633184"/>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000" dirty="0" smtClean="0">
                <a:solidFill>
                  <a:schemeClr val="bg2"/>
                </a:solidFill>
              </a:rPr>
              <a:t>I. </a:t>
            </a:r>
            <a:r>
              <a:rPr lang="en-US" sz="4000" dirty="0" err="1" smtClean="0">
                <a:solidFill>
                  <a:schemeClr val="bg2"/>
                </a:solidFill>
              </a:rPr>
              <a:t>Khái</a:t>
            </a:r>
            <a:r>
              <a:rPr lang="en-US" sz="4000" dirty="0" smtClean="0">
                <a:solidFill>
                  <a:schemeClr val="bg2"/>
                </a:solidFill>
              </a:rPr>
              <a:t> </a:t>
            </a:r>
            <a:r>
              <a:rPr lang="en-US" sz="4000" dirty="0" err="1" smtClean="0">
                <a:solidFill>
                  <a:schemeClr val="bg2"/>
                </a:solidFill>
              </a:rPr>
              <a:t>niệm</a:t>
            </a:r>
            <a:r>
              <a:rPr lang="en-US" sz="4000" dirty="0" smtClean="0">
                <a:solidFill>
                  <a:schemeClr val="bg2"/>
                </a:solidFill>
              </a:rPr>
              <a:t> </a:t>
            </a:r>
            <a:r>
              <a:rPr lang="en-US" sz="4000" dirty="0" err="1" smtClean="0">
                <a:solidFill>
                  <a:schemeClr val="bg2"/>
                </a:solidFill>
              </a:rPr>
              <a:t>về</a:t>
            </a:r>
            <a:r>
              <a:rPr lang="en-US" sz="4000" dirty="0" smtClean="0">
                <a:solidFill>
                  <a:schemeClr val="bg2"/>
                </a:solidFill>
              </a:rPr>
              <a:t> </a:t>
            </a:r>
            <a:r>
              <a:rPr lang="en-US" sz="4000" dirty="0" err="1" smtClean="0">
                <a:solidFill>
                  <a:schemeClr val="bg2"/>
                </a:solidFill>
              </a:rPr>
              <a:t>NoSQL</a:t>
            </a:r>
            <a:r>
              <a:rPr lang="en-US" sz="4000" dirty="0" smtClean="0">
                <a:solidFill>
                  <a:schemeClr val="bg2"/>
                </a:solidFill>
              </a:rPr>
              <a:t> </a:t>
            </a:r>
            <a:r>
              <a:rPr lang="en-US" sz="4000" dirty="0" err="1" smtClean="0">
                <a:solidFill>
                  <a:schemeClr val="bg2"/>
                </a:solidFill>
              </a:rPr>
              <a:t>và</a:t>
            </a:r>
            <a:r>
              <a:rPr lang="en-US" sz="4000" dirty="0" smtClean="0">
                <a:solidFill>
                  <a:schemeClr val="bg2"/>
                </a:solidFill>
              </a:rPr>
              <a:t>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	1. </a:t>
            </a:r>
            <a:r>
              <a:rPr lang="en-US" sz="4000" dirty="0" err="1" smtClean="0">
                <a:solidFill>
                  <a:schemeClr val="bg2"/>
                </a:solidFill>
              </a:rPr>
              <a:t>NoSQL</a:t>
            </a:r>
            <a:endParaRPr lang="en-US" sz="4000" dirty="0" smtClean="0">
              <a:solidFill>
                <a:schemeClr val="bg2"/>
              </a:solidFill>
            </a:endParaRPr>
          </a:p>
          <a:p>
            <a:r>
              <a:rPr lang="en-US" sz="4000" dirty="0">
                <a:solidFill>
                  <a:schemeClr val="bg2"/>
                </a:solidFill>
              </a:rPr>
              <a:t>	</a:t>
            </a:r>
            <a:r>
              <a:rPr lang="en-US" sz="4000" dirty="0" smtClean="0">
                <a:solidFill>
                  <a:schemeClr val="bg2"/>
                </a:solidFill>
              </a:rPr>
              <a:t>	1.1. </a:t>
            </a:r>
            <a:r>
              <a:rPr lang="en-US" sz="4000" dirty="0" err="1" smtClean="0">
                <a:solidFill>
                  <a:schemeClr val="bg2"/>
                </a:solidFill>
              </a:rPr>
              <a:t>NoSQL</a:t>
            </a:r>
            <a:r>
              <a:rPr lang="en-US" sz="4000" dirty="0" smtClean="0">
                <a:solidFill>
                  <a:schemeClr val="bg2"/>
                </a:solidFill>
              </a:rPr>
              <a:t> </a:t>
            </a:r>
            <a:r>
              <a:rPr lang="en-US" sz="4000" dirty="0" err="1" smtClean="0">
                <a:solidFill>
                  <a:schemeClr val="bg2"/>
                </a:solidFill>
              </a:rPr>
              <a:t>là</a:t>
            </a:r>
            <a:r>
              <a:rPr lang="en-US" sz="4000" dirty="0" smtClean="0">
                <a:solidFill>
                  <a:schemeClr val="bg2"/>
                </a:solidFill>
              </a:rPr>
              <a:t> </a:t>
            </a:r>
            <a:r>
              <a:rPr lang="en-US" sz="4000" dirty="0" err="1" smtClean="0">
                <a:solidFill>
                  <a:schemeClr val="bg2"/>
                </a:solidFill>
              </a:rPr>
              <a:t>gì</a:t>
            </a:r>
            <a:r>
              <a:rPr lang="en-US" sz="4000" dirty="0" smtClean="0">
                <a:solidFill>
                  <a:schemeClr val="bg2"/>
                </a:solidFill>
              </a:rPr>
              <a:t>?</a:t>
            </a:r>
          </a:p>
          <a:p>
            <a:r>
              <a:rPr lang="en-US" sz="4000" dirty="0" smtClean="0">
                <a:solidFill>
                  <a:schemeClr val="bg2"/>
                </a:solidFill>
              </a:rPr>
              <a:t>		1.2. </a:t>
            </a:r>
            <a:r>
              <a:rPr lang="en-US" sz="4000" dirty="0" err="1" smtClean="0">
                <a:solidFill>
                  <a:schemeClr val="bg2"/>
                </a:solidFill>
              </a:rPr>
              <a:t>NoSQL</a:t>
            </a:r>
            <a:r>
              <a:rPr lang="en-US" sz="4000" dirty="0" smtClean="0">
                <a:solidFill>
                  <a:schemeClr val="bg2"/>
                </a:solidFill>
              </a:rPr>
              <a:t> database </a:t>
            </a:r>
            <a:r>
              <a:rPr lang="en-US" sz="4000" dirty="0" err="1" smtClean="0">
                <a:solidFill>
                  <a:schemeClr val="bg2"/>
                </a:solidFill>
              </a:rPr>
              <a:t>là</a:t>
            </a:r>
            <a:r>
              <a:rPr lang="en-US" sz="4000" dirty="0" smtClean="0">
                <a:solidFill>
                  <a:schemeClr val="bg2"/>
                </a:solidFill>
              </a:rPr>
              <a:t> </a:t>
            </a:r>
            <a:r>
              <a:rPr lang="en-US" sz="4000" dirty="0" err="1" smtClean="0">
                <a:solidFill>
                  <a:schemeClr val="bg2"/>
                </a:solidFill>
              </a:rPr>
              <a:t>gì</a:t>
            </a:r>
            <a:r>
              <a:rPr lang="en-US" sz="4000" dirty="0" smtClean="0">
                <a:solidFill>
                  <a:schemeClr val="bg2"/>
                </a:solidFill>
              </a:rPr>
              <a:t>?</a:t>
            </a:r>
          </a:p>
          <a:p>
            <a:r>
              <a:rPr lang="en-US" sz="4000" dirty="0" smtClean="0">
                <a:solidFill>
                  <a:schemeClr val="bg2"/>
                </a:solidFill>
              </a:rPr>
              <a:t>		1.3. </a:t>
            </a:r>
            <a:r>
              <a:rPr lang="en-US" sz="4000" dirty="0" err="1" smtClean="0">
                <a:solidFill>
                  <a:schemeClr val="bg2"/>
                </a:solidFill>
              </a:rPr>
              <a:t>Tại</a:t>
            </a:r>
            <a:r>
              <a:rPr lang="en-US" sz="4000" dirty="0" smtClean="0">
                <a:solidFill>
                  <a:schemeClr val="bg2"/>
                </a:solidFill>
              </a:rPr>
              <a:t> </a:t>
            </a:r>
            <a:r>
              <a:rPr lang="en-US" sz="4000" dirty="0" err="1" smtClean="0">
                <a:solidFill>
                  <a:schemeClr val="bg2"/>
                </a:solidFill>
              </a:rPr>
              <a:t>sao</a:t>
            </a:r>
            <a:r>
              <a:rPr lang="en-US" sz="4000" dirty="0" smtClean="0">
                <a:solidFill>
                  <a:schemeClr val="bg2"/>
                </a:solidFill>
              </a:rPr>
              <a:t> </a:t>
            </a:r>
            <a:r>
              <a:rPr lang="en-US" sz="4000" dirty="0" err="1" smtClean="0">
                <a:solidFill>
                  <a:schemeClr val="bg2"/>
                </a:solidFill>
              </a:rPr>
              <a:t>lại</a:t>
            </a:r>
            <a:r>
              <a:rPr lang="en-US" sz="4000" dirty="0" smtClean="0">
                <a:solidFill>
                  <a:schemeClr val="bg2"/>
                </a:solidFill>
              </a:rPr>
              <a:t> </a:t>
            </a:r>
            <a:r>
              <a:rPr lang="en-US" sz="4000" dirty="0" err="1" smtClean="0">
                <a:solidFill>
                  <a:schemeClr val="bg2"/>
                </a:solidFill>
              </a:rPr>
              <a:t>cần</a:t>
            </a:r>
            <a:r>
              <a:rPr lang="en-US" sz="4000" dirty="0" smtClean="0">
                <a:solidFill>
                  <a:schemeClr val="bg2"/>
                </a:solidFill>
              </a:rPr>
              <a:t> </a:t>
            </a:r>
            <a:r>
              <a:rPr lang="en-US" sz="4000" dirty="0" err="1" smtClean="0">
                <a:solidFill>
                  <a:schemeClr val="bg2"/>
                </a:solidFill>
              </a:rPr>
              <a:t>phải</a:t>
            </a:r>
            <a:r>
              <a:rPr lang="en-US" sz="4000" dirty="0" smtClean="0">
                <a:solidFill>
                  <a:schemeClr val="bg2"/>
                </a:solidFill>
              </a:rPr>
              <a:t> </a:t>
            </a:r>
            <a:r>
              <a:rPr lang="en-US" sz="4000" dirty="0" err="1" smtClean="0">
                <a:solidFill>
                  <a:schemeClr val="bg2"/>
                </a:solidFill>
              </a:rPr>
              <a:t>có</a:t>
            </a:r>
            <a:r>
              <a:rPr lang="en-US" sz="4000" dirty="0" smtClean="0">
                <a:solidFill>
                  <a:schemeClr val="bg2"/>
                </a:solidFill>
              </a:rPr>
              <a:t> </a:t>
            </a:r>
            <a:r>
              <a:rPr lang="en-US" sz="4000" dirty="0" err="1" smtClean="0">
                <a:solidFill>
                  <a:schemeClr val="bg2"/>
                </a:solidFill>
              </a:rPr>
              <a:t>NoSQL</a:t>
            </a:r>
            <a:r>
              <a:rPr lang="en-US" sz="4000" dirty="0" smtClean="0">
                <a:solidFill>
                  <a:schemeClr val="bg2"/>
                </a:solidFill>
              </a:rPr>
              <a:t>?</a:t>
            </a:r>
          </a:p>
          <a:p>
            <a:r>
              <a:rPr lang="en-US" sz="4000" dirty="0" smtClean="0">
                <a:solidFill>
                  <a:schemeClr val="bg2"/>
                </a:solidFill>
              </a:rPr>
              <a:t>	2.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		2.1. </a:t>
            </a:r>
            <a:r>
              <a:rPr lang="en-US" sz="4000" dirty="0" err="1" smtClean="0">
                <a:solidFill>
                  <a:schemeClr val="bg2"/>
                </a:solidFill>
              </a:rPr>
              <a:t>Định</a:t>
            </a:r>
            <a:r>
              <a:rPr lang="en-US" sz="4000" dirty="0" smtClean="0">
                <a:solidFill>
                  <a:schemeClr val="bg2"/>
                </a:solidFill>
              </a:rPr>
              <a:t> </a:t>
            </a:r>
            <a:r>
              <a:rPr lang="en-US" sz="4000" dirty="0" err="1" smtClean="0">
                <a:solidFill>
                  <a:schemeClr val="bg2"/>
                </a:solidFill>
              </a:rPr>
              <a:t>nghĩa</a:t>
            </a:r>
            <a:r>
              <a:rPr lang="en-US" sz="4000" dirty="0" smtClean="0">
                <a:solidFill>
                  <a:schemeClr val="bg2"/>
                </a:solidFill>
              </a:rPr>
              <a:t> </a:t>
            </a:r>
            <a:r>
              <a:rPr lang="en-US" sz="4000" dirty="0" err="1" smtClean="0">
                <a:solidFill>
                  <a:schemeClr val="bg2"/>
                </a:solidFill>
              </a:rPr>
              <a:t>về</a:t>
            </a:r>
            <a:r>
              <a:rPr lang="en-US" sz="4000" dirty="0" smtClean="0">
                <a:solidFill>
                  <a:schemeClr val="bg2"/>
                </a:solidFill>
              </a:rPr>
              <a:t>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		2.2. </a:t>
            </a:r>
            <a:r>
              <a:rPr lang="en-US" sz="4000" dirty="0" err="1" smtClean="0">
                <a:solidFill>
                  <a:schemeClr val="bg2"/>
                </a:solidFill>
              </a:rPr>
              <a:t>MongoDB</a:t>
            </a:r>
            <a:r>
              <a:rPr lang="en-US" sz="4000" dirty="0" smtClean="0">
                <a:solidFill>
                  <a:schemeClr val="bg2"/>
                </a:solidFill>
              </a:rPr>
              <a:t> </a:t>
            </a:r>
            <a:r>
              <a:rPr lang="en-US" sz="4000" dirty="0" err="1" smtClean="0">
                <a:solidFill>
                  <a:schemeClr val="bg2"/>
                </a:solidFill>
              </a:rPr>
              <a:t>hoạt</a:t>
            </a:r>
            <a:r>
              <a:rPr lang="en-US" sz="4000" dirty="0" smtClean="0">
                <a:solidFill>
                  <a:schemeClr val="bg2"/>
                </a:solidFill>
              </a:rPr>
              <a:t> </a:t>
            </a:r>
            <a:r>
              <a:rPr lang="en-US" sz="4000" dirty="0" err="1" smtClean="0">
                <a:solidFill>
                  <a:schemeClr val="bg2"/>
                </a:solidFill>
              </a:rPr>
              <a:t>động</a:t>
            </a:r>
            <a:r>
              <a:rPr lang="en-US" sz="4000" dirty="0" smtClean="0">
                <a:solidFill>
                  <a:schemeClr val="bg2"/>
                </a:solidFill>
              </a:rPr>
              <a:t> </a:t>
            </a:r>
            <a:r>
              <a:rPr lang="en-US" sz="4000" dirty="0" err="1" smtClean="0">
                <a:solidFill>
                  <a:schemeClr val="bg2"/>
                </a:solidFill>
              </a:rPr>
              <a:t>như</a:t>
            </a:r>
            <a:r>
              <a:rPr lang="en-US" sz="4000" dirty="0" smtClean="0">
                <a:solidFill>
                  <a:schemeClr val="bg2"/>
                </a:solidFill>
              </a:rPr>
              <a:t> </a:t>
            </a:r>
            <a:r>
              <a:rPr lang="en-US" sz="4000" dirty="0" err="1" smtClean="0">
                <a:solidFill>
                  <a:schemeClr val="bg2"/>
                </a:solidFill>
              </a:rPr>
              <a:t>thế</a:t>
            </a:r>
            <a:r>
              <a:rPr lang="en-US" sz="4000" dirty="0" smtClean="0">
                <a:solidFill>
                  <a:schemeClr val="bg2"/>
                </a:solidFill>
              </a:rPr>
              <a:t> </a:t>
            </a:r>
            <a:r>
              <a:rPr lang="en-US" sz="4000" dirty="0" err="1" smtClean="0">
                <a:solidFill>
                  <a:schemeClr val="bg2"/>
                </a:solidFill>
              </a:rPr>
              <a:t>nào</a:t>
            </a:r>
            <a:r>
              <a:rPr lang="en-US" sz="4000" dirty="0" smtClean="0">
                <a:solidFill>
                  <a:schemeClr val="bg2"/>
                </a:solidFill>
              </a:rPr>
              <a:t>?</a:t>
            </a:r>
          </a:p>
          <a:p>
            <a:r>
              <a:rPr lang="en-US" sz="4000" dirty="0" smtClean="0">
                <a:solidFill>
                  <a:schemeClr val="bg2"/>
                </a:solidFill>
              </a:rPr>
              <a:t>		2.3. </a:t>
            </a:r>
            <a:r>
              <a:rPr lang="en-US" sz="4000" dirty="0" err="1" smtClean="0">
                <a:solidFill>
                  <a:schemeClr val="bg2"/>
                </a:solidFill>
              </a:rPr>
              <a:t>Khi</a:t>
            </a:r>
            <a:r>
              <a:rPr lang="en-US" sz="4000" dirty="0" smtClean="0">
                <a:solidFill>
                  <a:schemeClr val="bg2"/>
                </a:solidFill>
              </a:rPr>
              <a:t> </a:t>
            </a:r>
            <a:r>
              <a:rPr lang="en-US" sz="4000" dirty="0" err="1" smtClean="0">
                <a:solidFill>
                  <a:schemeClr val="bg2"/>
                </a:solidFill>
              </a:rPr>
              <a:t>nào</a:t>
            </a:r>
            <a:r>
              <a:rPr lang="en-US" sz="4000" dirty="0" smtClean="0">
                <a:solidFill>
                  <a:schemeClr val="bg2"/>
                </a:solidFill>
              </a:rPr>
              <a:t> NÊN </a:t>
            </a:r>
            <a:r>
              <a:rPr lang="en-US" sz="4000" dirty="0" err="1" smtClean="0">
                <a:solidFill>
                  <a:schemeClr val="bg2"/>
                </a:solidFill>
              </a:rPr>
              <a:t>sử</a:t>
            </a:r>
            <a:r>
              <a:rPr lang="en-US" sz="4000" dirty="0" smtClean="0">
                <a:solidFill>
                  <a:schemeClr val="bg2"/>
                </a:solidFill>
              </a:rPr>
              <a:t> </a:t>
            </a:r>
            <a:r>
              <a:rPr lang="en-US" sz="4000" dirty="0" err="1" smtClean="0">
                <a:solidFill>
                  <a:schemeClr val="bg2"/>
                </a:solidFill>
              </a:rPr>
              <a:t>dụng</a:t>
            </a:r>
            <a:r>
              <a:rPr lang="en-US" sz="4000" dirty="0" smtClean="0">
                <a:solidFill>
                  <a:schemeClr val="bg2"/>
                </a:solidFill>
              </a:rPr>
              <a:t> </a:t>
            </a:r>
            <a:r>
              <a:rPr lang="en-US" sz="4000" dirty="0" err="1" smtClean="0">
                <a:solidFill>
                  <a:schemeClr val="bg2"/>
                </a:solidFill>
              </a:rPr>
              <a:t>MongoDB</a:t>
            </a:r>
            <a:r>
              <a:rPr lang="en-US" sz="4000" dirty="0" smtClean="0">
                <a:solidFill>
                  <a:schemeClr val="bg2"/>
                </a:solidFill>
              </a:rPr>
              <a:t>?</a:t>
            </a:r>
          </a:p>
          <a:p>
            <a:r>
              <a:rPr lang="en-US" sz="4000" dirty="0" smtClean="0">
                <a:solidFill>
                  <a:schemeClr val="bg2"/>
                </a:solidFill>
              </a:rPr>
              <a:t>		2.4. </a:t>
            </a:r>
            <a:r>
              <a:rPr lang="en-US" sz="4000" dirty="0" err="1" smtClean="0">
                <a:solidFill>
                  <a:schemeClr val="bg2"/>
                </a:solidFill>
              </a:rPr>
              <a:t>Ưu</a:t>
            </a:r>
            <a:r>
              <a:rPr lang="en-US" sz="4000" dirty="0" smtClean="0">
                <a:solidFill>
                  <a:schemeClr val="bg2"/>
                </a:solidFill>
              </a:rPr>
              <a:t> </a:t>
            </a:r>
            <a:r>
              <a:rPr lang="en-US" sz="4000" dirty="0" err="1" smtClean="0">
                <a:solidFill>
                  <a:schemeClr val="bg2"/>
                </a:solidFill>
              </a:rPr>
              <a:t>điểm</a:t>
            </a:r>
            <a:r>
              <a:rPr lang="en-US" sz="4000" dirty="0" smtClean="0">
                <a:solidFill>
                  <a:schemeClr val="bg2"/>
                </a:solidFill>
              </a:rPr>
              <a:t> </a:t>
            </a:r>
            <a:r>
              <a:rPr lang="en-US" sz="4000" dirty="0" err="1" smtClean="0">
                <a:solidFill>
                  <a:schemeClr val="bg2"/>
                </a:solidFill>
              </a:rPr>
              <a:t>của</a:t>
            </a:r>
            <a:r>
              <a:rPr lang="en-US" sz="4000" dirty="0" smtClean="0">
                <a:solidFill>
                  <a:schemeClr val="bg2"/>
                </a:solidFill>
              </a:rPr>
              <a:t>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		2.5. </a:t>
            </a:r>
            <a:r>
              <a:rPr lang="en-US" sz="4000" dirty="0" err="1" smtClean="0">
                <a:solidFill>
                  <a:schemeClr val="bg2"/>
                </a:solidFill>
              </a:rPr>
              <a:t>Nhược</a:t>
            </a:r>
            <a:r>
              <a:rPr lang="en-US" sz="4000" dirty="0" smtClean="0">
                <a:solidFill>
                  <a:schemeClr val="bg2"/>
                </a:solidFill>
              </a:rPr>
              <a:t> </a:t>
            </a:r>
            <a:r>
              <a:rPr lang="en-US" sz="4000" dirty="0" err="1" smtClean="0">
                <a:solidFill>
                  <a:schemeClr val="bg2"/>
                </a:solidFill>
              </a:rPr>
              <a:t>điểm</a:t>
            </a:r>
            <a:r>
              <a:rPr lang="en-US" sz="4000" dirty="0" smtClean="0">
                <a:solidFill>
                  <a:schemeClr val="bg2"/>
                </a:solidFill>
              </a:rPr>
              <a:t> </a:t>
            </a:r>
            <a:r>
              <a:rPr lang="en-US" sz="4000" dirty="0" err="1" smtClean="0">
                <a:solidFill>
                  <a:schemeClr val="bg2"/>
                </a:solidFill>
              </a:rPr>
              <a:t>của</a:t>
            </a:r>
            <a:r>
              <a:rPr lang="en-US" sz="4000" dirty="0" smtClean="0">
                <a:solidFill>
                  <a:schemeClr val="bg2"/>
                </a:solidFill>
              </a:rPr>
              <a:t>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II. </a:t>
            </a:r>
            <a:r>
              <a:rPr lang="en-US" sz="4000" dirty="0" err="1" smtClean="0">
                <a:solidFill>
                  <a:schemeClr val="bg2"/>
                </a:solidFill>
              </a:rPr>
              <a:t>Cách</a:t>
            </a:r>
            <a:r>
              <a:rPr lang="en-US" sz="4000" dirty="0" smtClean="0">
                <a:solidFill>
                  <a:schemeClr val="bg2"/>
                </a:solidFill>
              </a:rPr>
              <a:t> </a:t>
            </a:r>
            <a:r>
              <a:rPr lang="en-US" sz="4000" dirty="0" err="1" smtClean="0">
                <a:solidFill>
                  <a:schemeClr val="bg2"/>
                </a:solidFill>
              </a:rPr>
              <a:t>thức</a:t>
            </a:r>
            <a:r>
              <a:rPr lang="en-US" sz="4000" dirty="0" smtClean="0">
                <a:solidFill>
                  <a:schemeClr val="bg2"/>
                </a:solidFill>
              </a:rPr>
              <a:t> </a:t>
            </a:r>
            <a:r>
              <a:rPr lang="en-US" sz="4000" dirty="0" err="1" smtClean="0">
                <a:solidFill>
                  <a:schemeClr val="bg2"/>
                </a:solidFill>
              </a:rPr>
              <a:t>truy</a:t>
            </a:r>
            <a:r>
              <a:rPr lang="en-US" sz="4000" dirty="0" smtClean="0">
                <a:solidFill>
                  <a:schemeClr val="bg2"/>
                </a:solidFill>
              </a:rPr>
              <a:t> </a:t>
            </a:r>
            <a:r>
              <a:rPr lang="en-US" sz="4000" dirty="0" err="1" smtClean="0">
                <a:solidFill>
                  <a:schemeClr val="bg2"/>
                </a:solidFill>
              </a:rPr>
              <a:t>vấn</a:t>
            </a:r>
            <a:r>
              <a:rPr lang="en-US" sz="4000" dirty="0" smtClean="0">
                <a:solidFill>
                  <a:schemeClr val="bg2"/>
                </a:solidFill>
              </a:rPr>
              <a:t> </a:t>
            </a:r>
            <a:r>
              <a:rPr lang="en-US" sz="4000" dirty="0" err="1" smtClean="0">
                <a:solidFill>
                  <a:schemeClr val="bg2"/>
                </a:solidFill>
              </a:rPr>
              <a:t>và</a:t>
            </a:r>
            <a:r>
              <a:rPr lang="en-US" sz="4000" dirty="0" smtClean="0">
                <a:solidFill>
                  <a:schemeClr val="bg2"/>
                </a:solidFill>
              </a:rPr>
              <a:t> </a:t>
            </a:r>
            <a:r>
              <a:rPr lang="en-US" sz="4000" dirty="0" err="1" smtClean="0">
                <a:solidFill>
                  <a:schemeClr val="bg2"/>
                </a:solidFill>
              </a:rPr>
              <a:t>xử</a:t>
            </a:r>
            <a:r>
              <a:rPr lang="en-US" sz="4000" dirty="0" smtClean="0">
                <a:solidFill>
                  <a:schemeClr val="bg2"/>
                </a:solidFill>
              </a:rPr>
              <a:t> </a:t>
            </a:r>
            <a:r>
              <a:rPr lang="en-US" sz="4000" dirty="0" err="1">
                <a:solidFill>
                  <a:schemeClr val="bg2"/>
                </a:solidFill>
              </a:rPr>
              <a:t>l</a:t>
            </a:r>
            <a:r>
              <a:rPr lang="en-US" sz="4000" dirty="0" err="1" smtClean="0">
                <a:solidFill>
                  <a:schemeClr val="bg2"/>
                </a:solidFill>
              </a:rPr>
              <a:t>ý</a:t>
            </a:r>
            <a:r>
              <a:rPr lang="en-US" sz="4000" dirty="0" smtClean="0">
                <a:solidFill>
                  <a:schemeClr val="bg2"/>
                </a:solidFill>
              </a:rPr>
              <a:t> </a:t>
            </a:r>
            <a:r>
              <a:rPr lang="en-US" sz="4000" dirty="0" err="1" smtClean="0">
                <a:solidFill>
                  <a:schemeClr val="bg2"/>
                </a:solidFill>
              </a:rPr>
              <a:t>dữ</a:t>
            </a:r>
            <a:r>
              <a:rPr lang="en-US" sz="4000" dirty="0" smtClean="0">
                <a:solidFill>
                  <a:schemeClr val="bg2"/>
                </a:solidFill>
              </a:rPr>
              <a:t> </a:t>
            </a:r>
            <a:r>
              <a:rPr lang="en-US" sz="4000" dirty="0" err="1" smtClean="0">
                <a:solidFill>
                  <a:schemeClr val="bg2"/>
                </a:solidFill>
              </a:rPr>
              <a:t>liệu</a:t>
            </a:r>
            <a:r>
              <a:rPr lang="en-US" sz="4000" dirty="0" smtClean="0">
                <a:solidFill>
                  <a:schemeClr val="bg2"/>
                </a:solidFill>
              </a:rPr>
              <a:t> </a:t>
            </a:r>
            <a:r>
              <a:rPr lang="en-US" sz="4000" dirty="0" err="1" smtClean="0">
                <a:solidFill>
                  <a:schemeClr val="bg2"/>
                </a:solidFill>
              </a:rPr>
              <a:t>trên</a:t>
            </a:r>
            <a:r>
              <a:rPr lang="en-US" sz="4000" dirty="0" smtClean="0">
                <a:solidFill>
                  <a:schemeClr val="bg2"/>
                </a:solidFill>
              </a:rPr>
              <a:t> </a:t>
            </a:r>
            <a:r>
              <a:rPr lang="en-US" sz="4000" dirty="0" err="1" smtClean="0">
                <a:solidFill>
                  <a:schemeClr val="bg2"/>
                </a:solidFill>
              </a:rPr>
              <a:t>MongoDB</a:t>
            </a:r>
            <a:endParaRPr lang="en-US" sz="4000" dirty="0" smtClean="0">
              <a:solidFill>
                <a:schemeClr val="bg2"/>
              </a:solidFill>
            </a:endParaRPr>
          </a:p>
          <a:p>
            <a:r>
              <a:rPr lang="en-US" sz="4000" dirty="0" smtClean="0">
                <a:solidFill>
                  <a:schemeClr val="bg2"/>
                </a:solidFill>
              </a:rPr>
              <a:t>	1. </a:t>
            </a:r>
            <a:r>
              <a:rPr lang="en-US" sz="4000" dirty="0" err="1" smtClean="0">
                <a:solidFill>
                  <a:schemeClr val="bg2"/>
                </a:solidFill>
              </a:rPr>
              <a:t>Lấy</a:t>
            </a:r>
            <a:r>
              <a:rPr lang="en-US" sz="4000" dirty="0" smtClean="0">
                <a:solidFill>
                  <a:schemeClr val="bg2"/>
                </a:solidFill>
              </a:rPr>
              <a:t> </a:t>
            </a:r>
            <a:r>
              <a:rPr lang="en-US" sz="4000" dirty="0" err="1" smtClean="0">
                <a:solidFill>
                  <a:schemeClr val="bg2"/>
                </a:solidFill>
              </a:rPr>
              <a:t>tất</a:t>
            </a:r>
            <a:r>
              <a:rPr lang="en-US" sz="4000" dirty="0" smtClean="0">
                <a:solidFill>
                  <a:schemeClr val="bg2"/>
                </a:solidFill>
              </a:rPr>
              <a:t> </a:t>
            </a:r>
            <a:r>
              <a:rPr lang="en-US" sz="4000" dirty="0" err="1" smtClean="0">
                <a:solidFill>
                  <a:schemeClr val="bg2"/>
                </a:solidFill>
              </a:rPr>
              <a:t>cả</a:t>
            </a:r>
            <a:r>
              <a:rPr lang="en-US" sz="4000" dirty="0" smtClean="0">
                <a:solidFill>
                  <a:schemeClr val="bg2"/>
                </a:solidFill>
              </a:rPr>
              <a:t> </a:t>
            </a:r>
            <a:r>
              <a:rPr lang="en-US" sz="4000" dirty="0" err="1" smtClean="0">
                <a:solidFill>
                  <a:schemeClr val="bg2"/>
                </a:solidFill>
              </a:rPr>
              <a:t>dữ</a:t>
            </a:r>
            <a:r>
              <a:rPr lang="en-US" sz="4000" dirty="0">
                <a:solidFill>
                  <a:schemeClr val="bg2"/>
                </a:solidFill>
              </a:rPr>
              <a:t> </a:t>
            </a:r>
            <a:r>
              <a:rPr lang="en-US" sz="4000" dirty="0" err="1" smtClean="0">
                <a:solidFill>
                  <a:schemeClr val="bg2"/>
                </a:solidFill>
              </a:rPr>
              <a:t>liệu</a:t>
            </a:r>
            <a:r>
              <a:rPr lang="en-US" sz="4000" dirty="0" smtClean="0">
                <a:solidFill>
                  <a:schemeClr val="bg2"/>
                </a:solidFill>
              </a:rPr>
              <a:t> </a:t>
            </a:r>
            <a:r>
              <a:rPr lang="en-US" sz="4000" dirty="0" err="1" smtClean="0">
                <a:solidFill>
                  <a:schemeClr val="bg2"/>
                </a:solidFill>
              </a:rPr>
              <a:t>trong</a:t>
            </a:r>
            <a:r>
              <a:rPr lang="en-US" sz="4000" dirty="0" smtClean="0">
                <a:solidFill>
                  <a:schemeClr val="bg2"/>
                </a:solidFill>
              </a:rPr>
              <a:t> Collection</a:t>
            </a:r>
          </a:p>
          <a:p>
            <a:r>
              <a:rPr lang="en-US" sz="4000" dirty="0" smtClean="0">
                <a:solidFill>
                  <a:schemeClr val="bg2"/>
                </a:solidFill>
              </a:rPr>
              <a:t>	2. </a:t>
            </a:r>
            <a:r>
              <a:rPr lang="en-US" sz="4000" dirty="0" err="1" smtClean="0">
                <a:solidFill>
                  <a:schemeClr val="bg2"/>
                </a:solidFill>
              </a:rPr>
              <a:t>Truy</a:t>
            </a:r>
            <a:r>
              <a:rPr lang="en-US" sz="4000" dirty="0" smtClean="0">
                <a:solidFill>
                  <a:schemeClr val="bg2"/>
                </a:solidFill>
              </a:rPr>
              <a:t> </a:t>
            </a:r>
            <a:r>
              <a:rPr lang="en-US" sz="4000" dirty="0" err="1" smtClean="0">
                <a:solidFill>
                  <a:schemeClr val="bg2"/>
                </a:solidFill>
              </a:rPr>
              <a:t>vấn</a:t>
            </a:r>
            <a:r>
              <a:rPr lang="en-US" sz="4000" dirty="0" smtClean="0">
                <a:solidFill>
                  <a:schemeClr val="bg2"/>
                </a:solidFill>
              </a:rPr>
              <a:t> </a:t>
            </a:r>
            <a:r>
              <a:rPr lang="en-US" sz="4000" dirty="0" err="1" smtClean="0">
                <a:solidFill>
                  <a:schemeClr val="bg2"/>
                </a:solidFill>
              </a:rPr>
              <a:t>có</a:t>
            </a:r>
            <a:r>
              <a:rPr lang="en-US" sz="4000" dirty="0" smtClean="0">
                <a:solidFill>
                  <a:schemeClr val="bg2"/>
                </a:solidFill>
              </a:rPr>
              <a:t> </a:t>
            </a:r>
            <a:r>
              <a:rPr lang="en-US" sz="4000" dirty="0" err="1" smtClean="0">
                <a:solidFill>
                  <a:schemeClr val="bg2"/>
                </a:solidFill>
              </a:rPr>
              <a:t>điều</a:t>
            </a:r>
            <a:r>
              <a:rPr lang="en-US" sz="4000" dirty="0" smtClean="0">
                <a:solidFill>
                  <a:schemeClr val="bg2"/>
                </a:solidFill>
              </a:rPr>
              <a:t> </a:t>
            </a:r>
            <a:r>
              <a:rPr lang="en-US" sz="4000" dirty="0" err="1" smtClean="0">
                <a:solidFill>
                  <a:schemeClr val="bg2"/>
                </a:solidFill>
              </a:rPr>
              <a:t>kiện</a:t>
            </a:r>
            <a:endParaRPr lang="en-US" sz="4000" dirty="0" smtClean="0">
              <a:solidFill>
                <a:schemeClr val="bg2"/>
              </a:solidFill>
            </a:endParaRPr>
          </a:p>
          <a:p>
            <a:r>
              <a:rPr lang="en-US" sz="4000" dirty="0" smtClean="0">
                <a:solidFill>
                  <a:schemeClr val="bg2"/>
                </a:solidFill>
              </a:rPr>
              <a:t>	3. </a:t>
            </a:r>
            <a:r>
              <a:rPr lang="en-US" sz="4000" dirty="0" err="1" smtClean="0">
                <a:solidFill>
                  <a:schemeClr val="bg2"/>
                </a:solidFill>
              </a:rPr>
              <a:t>Truy</a:t>
            </a:r>
            <a:r>
              <a:rPr lang="en-US" sz="4000" dirty="0" smtClean="0">
                <a:solidFill>
                  <a:schemeClr val="bg2"/>
                </a:solidFill>
              </a:rPr>
              <a:t> </a:t>
            </a:r>
            <a:r>
              <a:rPr lang="en-US" sz="4000" dirty="0" err="1" smtClean="0">
                <a:solidFill>
                  <a:schemeClr val="bg2"/>
                </a:solidFill>
              </a:rPr>
              <a:t>vấn</a:t>
            </a:r>
            <a:r>
              <a:rPr lang="en-US" sz="4000" dirty="0" smtClean="0">
                <a:solidFill>
                  <a:schemeClr val="bg2"/>
                </a:solidFill>
              </a:rPr>
              <a:t> </a:t>
            </a:r>
            <a:r>
              <a:rPr lang="en-US" sz="4000" dirty="0" err="1" smtClean="0">
                <a:solidFill>
                  <a:schemeClr val="bg2"/>
                </a:solidFill>
              </a:rPr>
              <a:t>nhiều</a:t>
            </a:r>
            <a:r>
              <a:rPr lang="en-US" sz="4000" dirty="0" smtClean="0">
                <a:solidFill>
                  <a:schemeClr val="bg2"/>
                </a:solidFill>
              </a:rPr>
              <a:t> </a:t>
            </a:r>
            <a:r>
              <a:rPr lang="en-US" sz="4000" dirty="0" err="1" smtClean="0">
                <a:solidFill>
                  <a:schemeClr val="bg2"/>
                </a:solidFill>
              </a:rPr>
              <a:t>điều</a:t>
            </a:r>
            <a:r>
              <a:rPr lang="en-US" sz="4000" dirty="0" smtClean="0">
                <a:solidFill>
                  <a:schemeClr val="bg2"/>
                </a:solidFill>
              </a:rPr>
              <a:t> </a:t>
            </a:r>
            <a:r>
              <a:rPr lang="en-US" sz="4000" dirty="0" err="1" smtClean="0">
                <a:solidFill>
                  <a:schemeClr val="bg2"/>
                </a:solidFill>
              </a:rPr>
              <a:t>kiện</a:t>
            </a:r>
            <a:endParaRPr lang="en-US" sz="4000" dirty="0" smtClean="0">
              <a:solidFill>
                <a:schemeClr val="bg2"/>
              </a:solidFill>
            </a:endParaRPr>
          </a:p>
          <a:p>
            <a:r>
              <a:rPr lang="en-US" sz="4000" dirty="0" smtClean="0">
                <a:solidFill>
                  <a:schemeClr val="bg2"/>
                </a:solidFill>
              </a:rPr>
              <a:t>III. </a:t>
            </a:r>
            <a:r>
              <a:rPr lang="en-US" sz="4000" dirty="0" err="1">
                <a:solidFill>
                  <a:schemeClr val="bg2"/>
                </a:solidFill>
              </a:rPr>
              <a:t>Giới</a:t>
            </a:r>
            <a:r>
              <a:rPr lang="en-US" sz="4000" dirty="0">
                <a:solidFill>
                  <a:schemeClr val="bg2"/>
                </a:solidFill>
              </a:rPr>
              <a:t> </a:t>
            </a:r>
            <a:r>
              <a:rPr lang="en-US" sz="4000" dirty="0" err="1">
                <a:solidFill>
                  <a:schemeClr val="bg2"/>
                </a:solidFill>
              </a:rPr>
              <a:t>thiệu</a:t>
            </a:r>
            <a:r>
              <a:rPr lang="en-US" sz="4000" dirty="0">
                <a:solidFill>
                  <a:schemeClr val="bg2"/>
                </a:solidFill>
              </a:rPr>
              <a:t> </a:t>
            </a:r>
            <a:r>
              <a:rPr lang="en-US" sz="4000" dirty="0" err="1">
                <a:solidFill>
                  <a:schemeClr val="bg2"/>
                </a:solidFill>
              </a:rPr>
              <a:t>ngôn</a:t>
            </a:r>
            <a:r>
              <a:rPr lang="en-US" sz="4000" dirty="0">
                <a:solidFill>
                  <a:schemeClr val="bg2"/>
                </a:solidFill>
              </a:rPr>
              <a:t> </a:t>
            </a:r>
            <a:r>
              <a:rPr lang="en-US" sz="4000" dirty="0" err="1">
                <a:solidFill>
                  <a:schemeClr val="bg2"/>
                </a:solidFill>
              </a:rPr>
              <a:t>ngữ</a:t>
            </a:r>
            <a:r>
              <a:rPr lang="en-US" sz="4000" dirty="0">
                <a:solidFill>
                  <a:schemeClr val="bg2"/>
                </a:solidFill>
              </a:rPr>
              <a:t> </a:t>
            </a:r>
            <a:r>
              <a:rPr lang="en-US" sz="4000" dirty="0" err="1">
                <a:solidFill>
                  <a:schemeClr val="bg2"/>
                </a:solidFill>
              </a:rPr>
              <a:t>lập</a:t>
            </a:r>
            <a:r>
              <a:rPr lang="en-US" sz="4000" dirty="0">
                <a:solidFill>
                  <a:schemeClr val="bg2"/>
                </a:solidFill>
              </a:rPr>
              <a:t> </a:t>
            </a:r>
            <a:r>
              <a:rPr lang="en-US" sz="4000" dirty="0" err="1">
                <a:solidFill>
                  <a:schemeClr val="bg2"/>
                </a:solidFill>
              </a:rPr>
              <a:t>trình</a:t>
            </a:r>
            <a:r>
              <a:rPr lang="en-US" sz="4000" dirty="0">
                <a:solidFill>
                  <a:schemeClr val="bg2"/>
                </a:solidFill>
              </a:rPr>
              <a:t> </a:t>
            </a:r>
            <a:r>
              <a:rPr lang="en-US" sz="4000" dirty="0" err="1">
                <a:solidFill>
                  <a:schemeClr val="bg2"/>
                </a:solidFill>
              </a:rPr>
              <a:t>truy</a:t>
            </a:r>
            <a:r>
              <a:rPr lang="en-US" sz="4000" dirty="0">
                <a:solidFill>
                  <a:schemeClr val="bg2"/>
                </a:solidFill>
              </a:rPr>
              <a:t> </a:t>
            </a:r>
            <a:r>
              <a:rPr lang="en-US" sz="4000" dirty="0" err="1">
                <a:solidFill>
                  <a:schemeClr val="bg2"/>
                </a:solidFill>
              </a:rPr>
              <a:t>vấn</a:t>
            </a:r>
            <a:r>
              <a:rPr lang="en-US" sz="4000" dirty="0">
                <a:solidFill>
                  <a:schemeClr val="bg2"/>
                </a:solidFill>
              </a:rPr>
              <a:t> </a:t>
            </a:r>
            <a:r>
              <a:rPr lang="en-US" sz="4000" dirty="0" err="1">
                <a:solidFill>
                  <a:schemeClr val="bg2"/>
                </a:solidFill>
              </a:rPr>
              <a:t>và</a:t>
            </a:r>
            <a:r>
              <a:rPr lang="en-US" sz="4000" dirty="0">
                <a:solidFill>
                  <a:schemeClr val="bg2"/>
                </a:solidFill>
              </a:rPr>
              <a:t> </a:t>
            </a:r>
            <a:r>
              <a:rPr lang="en-US" sz="4000" dirty="0" err="1">
                <a:solidFill>
                  <a:schemeClr val="bg2"/>
                </a:solidFill>
              </a:rPr>
              <a:t>cách</a:t>
            </a:r>
            <a:r>
              <a:rPr lang="en-US" sz="4000" dirty="0">
                <a:solidFill>
                  <a:schemeClr val="bg2"/>
                </a:solidFill>
              </a:rPr>
              <a:t> </a:t>
            </a:r>
            <a:r>
              <a:rPr lang="en-US" sz="4000" dirty="0" err="1">
                <a:solidFill>
                  <a:schemeClr val="bg2"/>
                </a:solidFill>
              </a:rPr>
              <a:t>truy</a:t>
            </a:r>
            <a:r>
              <a:rPr lang="en-US" sz="4000" dirty="0">
                <a:solidFill>
                  <a:schemeClr val="bg2"/>
                </a:solidFill>
              </a:rPr>
              <a:t> </a:t>
            </a:r>
            <a:r>
              <a:rPr lang="en-US" sz="4000" dirty="0" err="1">
                <a:solidFill>
                  <a:schemeClr val="bg2"/>
                </a:solidFill>
              </a:rPr>
              <a:t>vấn</a:t>
            </a:r>
            <a:endParaRPr lang="en-US" sz="4000" dirty="0">
              <a:solidFill>
                <a:schemeClr val="bg2"/>
              </a:solidFill>
            </a:endParaRPr>
          </a:p>
          <a:p>
            <a:r>
              <a:rPr lang="en-US" sz="4000" dirty="0" smtClean="0">
                <a:solidFill>
                  <a:schemeClr val="bg2"/>
                </a:solidFill>
              </a:rPr>
              <a:t>IV</a:t>
            </a:r>
            <a:r>
              <a:rPr lang="en-US" sz="4000" dirty="0" smtClean="0">
                <a:solidFill>
                  <a:schemeClr val="bg2"/>
                </a:solidFill>
              </a:rPr>
              <a:t>. </a:t>
            </a:r>
            <a:r>
              <a:rPr lang="en-US" sz="4000" dirty="0" err="1" smtClean="0">
                <a:solidFill>
                  <a:schemeClr val="bg2"/>
                </a:solidFill>
              </a:rPr>
              <a:t>Tài</a:t>
            </a:r>
            <a:r>
              <a:rPr lang="en-US" sz="4000" dirty="0" smtClean="0">
                <a:solidFill>
                  <a:schemeClr val="bg2"/>
                </a:solidFill>
              </a:rPr>
              <a:t> </a:t>
            </a:r>
            <a:r>
              <a:rPr lang="en-US" sz="4000" dirty="0" err="1" smtClean="0">
                <a:solidFill>
                  <a:schemeClr val="bg2"/>
                </a:solidFill>
              </a:rPr>
              <a:t>liệu</a:t>
            </a:r>
            <a:r>
              <a:rPr lang="en-US" sz="4000" dirty="0" smtClean="0">
                <a:solidFill>
                  <a:schemeClr val="bg2"/>
                </a:solidFill>
              </a:rPr>
              <a:t> </a:t>
            </a:r>
            <a:r>
              <a:rPr lang="en-US" sz="4000" dirty="0" err="1" smtClean="0">
                <a:solidFill>
                  <a:schemeClr val="bg2"/>
                </a:solidFill>
              </a:rPr>
              <a:t>tham</a:t>
            </a:r>
            <a:r>
              <a:rPr lang="en-US" sz="4000" dirty="0" smtClean="0">
                <a:solidFill>
                  <a:schemeClr val="bg2"/>
                </a:solidFill>
              </a:rPr>
              <a:t> </a:t>
            </a:r>
            <a:r>
              <a:rPr lang="en-US" sz="4000" dirty="0" err="1" smtClean="0">
                <a:solidFill>
                  <a:schemeClr val="bg2"/>
                </a:solidFill>
              </a:rPr>
              <a:t>khảo</a:t>
            </a:r>
            <a:endParaRPr lang="en-US" sz="4000" dirty="0">
              <a:solidFill>
                <a:schemeClr val="bg2"/>
              </a:solidFill>
            </a:endParaRPr>
          </a:p>
        </p:txBody>
      </p:sp>
      <p:sp>
        <p:nvSpPr>
          <p:cNvPr id="5" name="Slide Number Placeholder 4"/>
          <p:cNvSpPr>
            <a:spLocks noGrp="1"/>
          </p:cNvSpPr>
          <p:nvPr>
            <p:ph type="sldNum" sz="quarter" idx="12"/>
          </p:nvPr>
        </p:nvSpPr>
        <p:spPr/>
        <p:txBody>
          <a:bodyPr/>
          <a:lstStyle/>
          <a:p>
            <a:fld id="{9DF686B8-C880-FF40-96DC-14FF2413C34E}" type="slidenum">
              <a:rPr lang="en-US" smtClean="0"/>
              <a:pPr/>
              <a:t>2</a:t>
            </a:fld>
            <a:endParaRPr lang="en-US" dirty="0"/>
          </a:p>
        </p:txBody>
      </p:sp>
    </p:spTree>
    <p:extLst>
      <p:ext uri="{BB962C8B-B14F-4D97-AF65-F5344CB8AC3E}">
        <p14:creationId xmlns:p14="http://schemas.microsoft.com/office/powerpoint/2010/main" val="209426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9787" y="752494"/>
            <a:ext cx="18745200" cy="615553"/>
          </a:xfrm>
          <a:prstGeom prst="rect">
            <a:avLst/>
          </a:prstGeom>
          <a:noFill/>
        </p:spPr>
        <p:txBody>
          <a:bodyPr wrap="square" rtlCol="0">
            <a:spAutoFit/>
          </a:bodyPr>
          <a:lstStyle/>
          <a:p>
            <a:pPr lvl="0" algn="just"/>
            <a:r>
              <a:rPr lang="vi-VN" sz="3400" dirty="0">
                <a:solidFill>
                  <a:schemeClr val="bg1"/>
                </a:solidFill>
                <a:latin typeface="Times New Roman" panose="02020603050405020304" pitchFamily="18" charset="0"/>
                <a:cs typeface="Times New Roman" panose="02020603050405020304" pitchFamily="18" charset="0"/>
              </a:rPr>
              <a:t>VD: Lấy ra trường _id, name, password của tất cả các document có trong collection </a:t>
            </a:r>
            <a:r>
              <a:rPr lang="vi-VN" sz="3400" dirty="0" smtClean="0">
                <a:solidFill>
                  <a:schemeClr val="bg1"/>
                </a:solidFill>
                <a:latin typeface="Times New Roman" panose="02020603050405020304" pitchFamily="18" charset="0"/>
                <a:cs typeface="Times New Roman" panose="02020603050405020304" pitchFamily="18" charset="0"/>
              </a:rPr>
              <a:t>admin</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8194"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107" y="1903623"/>
            <a:ext cx="1654772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26" y="4114800"/>
            <a:ext cx="16611600" cy="875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647913" y="3353599"/>
            <a:ext cx="18745200" cy="615553"/>
          </a:xfrm>
          <a:prstGeom prst="rect">
            <a:avLst/>
          </a:prstGeom>
          <a:noFill/>
        </p:spPr>
        <p:txBody>
          <a:bodyPr wrap="square" rtlCol="0">
            <a:spAutoFit/>
          </a:bodyPr>
          <a:lstStyle/>
          <a:p>
            <a:pPr lvl="0" algn="just"/>
            <a:r>
              <a:rPr lang="en-US" sz="3400" dirty="0" err="1" smtClean="0">
                <a:solidFill>
                  <a:schemeClr val="bg1"/>
                </a:solidFill>
                <a:latin typeface="Times New Roman" panose="02020603050405020304" pitchFamily="18" charset="0"/>
                <a:cs typeface="Times New Roman" panose="02020603050405020304" pitchFamily="18" charset="0"/>
              </a:rPr>
              <a:t>Kết</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quả</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DF686B8-C880-FF40-96DC-14FF2413C34E}" type="slidenum">
              <a:rPr lang="en-US" smtClean="0"/>
              <a:pPr/>
              <a:t>20</a:t>
            </a:fld>
            <a:endParaRPr lang="en-US" dirty="0"/>
          </a:p>
        </p:txBody>
      </p:sp>
    </p:spTree>
    <p:extLst>
      <p:ext uri="{BB962C8B-B14F-4D97-AF65-F5344CB8AC3E}">
        <p14:creationId xmlns:p14="http://schemas.microsoft.com/office/powerpoint/2010/main" val="3051761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21412200"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a:solidFill>
                  <a:schemeClr val="bg2"/>
                </a:solidFill>
              </a:rPr>
              <a:t>III. </a:t>
            </a:r>
            <a:r>
              <a:rPr lang="en-US" dirty="0" err="1">
                <a:solidFill>
                  <a:schemeClr val="bg2"/>
                </a:solidFill>
              </a:rPr>
              <a:t>Giới</a:t>
            </a:r>
            <a:r>
              <a:rPr lang="en-US" dirty="0">
                <a:solidFill>
                  <a:schemeClr val="bg2"/>
                </a:solidFill>
              </a:rPr>
              <a:t> </a:t>
            </a:r>
            <a:r>
              <a:rPr lang="en-US" dirty="0" err="1">
                <a:solidFill>
                  <a:schemeClr val="bg2"/>
                </a:solidFill>
              </a:rPr>
              <a:t>thiệu</a:t>
            </a:r>
            <a:r>
              <a:rPr lang="en-US" dirty="0">
                <a:solidFill>
                  <a:schemeClr val="bg2"/>
                </a:solidFill>
              </a:rPr>
              <a:t> </a:t>
            </a:r>
            <a:r>
              <a:rPr lang="en-US" dirty="0" err="1">
                <a:solidFill>
                  <a:schemeClr val="bg2"/>
                </a:solidFill>
              </a:rPr>
              <a:t>ngôn</a:t>
            </a:r>
            <a:r>
              <a:rPr lang="en-US" dirty="0">
                <a:solidFill>
                  <a:schemeClr val="bg2"/>
                </a:solidFill>
              </a:rPr>
              <a:t> </a:t>
            </a:r>
            <a:r>
              <a:rPr lang="en-US" dirty="0" err="1">
                <a:solidFill>
                  <a:schemeClr val="bg2"/>
                </a:solidFill>
              </a:rPr>
              <a:t>ngữ</a:t>
            </a:r>
            <a:r>
              <a:rPr lang="en-US" dirty="0">
                <a:solidFill>
                  <a:schemeClr val="bg2"/>
                </a:solidFill>
              </a:rPr>
              <a:t> </a:t>
            </a:r>
            <a:r>
              <a:rPr lang="en-US" dirty="0" err="1">
                <a:solidFill>
                  <a:schemeClr val="bg2"/>
                </a:solidFill>
              </a:rPr>
              <a:t>lập</a:t>
            </a:r>
            <a:r>
              <a:rPr lang="en-US" dirty="0">
                <a:solidFill>
                  <a:schemeClr val="bg2"/>
                </a:solidFill>
              </a:rPr>
              <a:t> </a:t>
            </a:r>
            <a:r>
              <a:rPr lang="en-US" dirty="0" err="1">
                <a:solidFill>
                  <a:schemeClr val="bg2"/>
                </a:solidFill>
              </a:rPr>
              <a:t>trình</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cách</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a:t>
            </a:r>
            <a:r>
              <a:rPr lang="en-US" sz="6000" dirty="0">
                <a:solidFill>
                  <a:schemeClr val="bg2"/>
                </a:solidFill>
              </a:rPr>
              <a:t>. </a:t>
            </a:r>
            <a:r>
              <a:rPr lang="en-US" sz="6000" dirty="0" err="1">
                <a:solidFill>
                  <a:schemeClr val="bg2"/>
                </a:solidFill>
              </a:rPr>
              <a:t>Ngôn</a:t>
            </a:r>
            <a:r>
              <a:rPr lang="en-US" sz="6000" dirty="0">
                <a:solidFill>
                  <a:schemeClr val="bg2"/>
                </a:solidFill>
              </a:rPr>
              <a:t> </a:t>
            </a:r>
            <a:r>
              <a:rPr lang="en-US" sz="6000" dirty="0" err="1">
                <a:solidFill>
                  <a:schemeClr val="bg2"/>
                </a:solidFill>
              </a:rPr>
              <a:t>ngữ</a:t>
            </a:r>
            <a:r>
              <a:rPr lang="en-US" sz="6000" dirty="0">
                <a:solidFill>
                  <a:schemeClr val="bg2"/>
                </a:solidFill>
              </a:rPr>
              <a:t> </a:t>
            </a:r>
            <a:r>
              <a:rPr lang="en-US" sz="6000" dirty="0" err="1">
                <a:solidFill>
                  <a:schemeClr val="bg2"/>
                </a:solidFill>
              </a:rPr>
              <a:t>truy</a:t>
            </a:r>
            <a:r>
              <a:rPr lang="en-US" sz="6000" dirty="0">
                <a:solidFill>
                  <a:schemeClr val="bg2"/>
                </a:solidFill>
              </a:rPr>
              <a:t> </a:t>
            </a:r>
            <a:r>
              <a:rPr lang="en-US" sz="6000" dirty="0" err="1">
                <a:solidFill>
                  <a:schemeClr val="bg2"/>
                </a:solidFill>
              </a:rPr>
              <a:t>vấn</a:t>
            </a:r>
            <a:r>
              <a:rPr lang="en-US" sz="6000" dirty="0">
                <a:solidFill>
                  <a:schemeClr val="bg2"/>
                </a:solidFill>
              </a:rPr>
              <a:t> – C#</a:t>
            </a:r>
            <a:endParaRPr lang="en-US" sz="6000" dirty="0">
              <a:solidFill>
                <a:schemeClr val="bg2"/>
              </a:solidFill>
            </a:endParaRPr>
          </a:p>
        </p:txBody>
      </p:sp>
      <p:sp>
        <p:nvSpPr>
          <p:cNvPr id="4" name="TextBox 3"/>
          <p:cNvSpPr txBox="1"/>
          <p:nvPr/>
        </p:nvSpPr>
        <p:spPr>
          <a:xfrm>
            <a:off x="2744770" y="4634643"/>
            <a:ext cx="187452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C</a:t>
            </a:r>
            <a:r>
              <a:rPr lang="vi-VN" sz="3400" dirty="0">
                <a:solidFill>
                  <a:schemeClr val="bg1"/>
                </a:solidFill>
                <a:latin typeface="Times New Roman" panose="02020603050405020304" pitchFamily="18" charset="0"/>
                <a:cs typeface="Times New Roman" panose="02020603050405020304" pitchFamily="18" charset="0"/>
              </a:rPr>
              <a:t># là một ngôn ngữ lập trình hiện đại được phát triển bởi Microsoft và được phê duyệt bởi European Computer Manufacturers Association (ECMA) và International Standards Organization (ISO).</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744770" y="6992877"/>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C</a:t>
            </a:r>
            <a:r>
              <a:rPr lang="vi-VN" sz="3400" dirty="0">
                <a:solidFill>
                  <a:schemeClr val="bg1"/>
                </a:solidFill>
                <a:latin typeface="Times New Roman" panose="02020603050405020304" pitchFamily="18" charset="0"/>
                <a:cs typeface="Times New Roman" panose="02020603050405020304" pitchFamily="18" charset="0"/>
              </a:rPr>
              <a:t># được phát triển bởi Anders Hejlsberg và nhóm của ông trong việc phát triển .Net Framework.</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744770" y="8827891"/>
            <a:ext cx="18745200" cy="166199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C</a:t>
            </a:r>
            <a:r>
              <a:rPr lang="vi-VN" sz="3400" dirty="0">
                <a:solidFill>
                  <a:schemeClr val="bg1"/>
                </a:solidFill>
                <a:latin typeface="Times New Roman" panose="02020603050405020304" pitchFamily="18" charset="0"/>
                <a:cs typeface="Times New Roman" panose="02020603050405020304" pitchFamily="18" charset="0"/>
              </a:rPr>
              <a:t># được thiết kế cho các ngôn ngữ chung cơ sở hạ tầng (Common Language Infrastructure – CLI), trong đó bao gồm các mã (Executable Code) và môi trường thực thi (Runtime Environment) cho phép sử dụng các ngôn ngữ cấp cao khác nhau trên đa nền tảng máy tính và kiến trúc khác nhau.</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DF686B8-C880-FF40-96DC-14FF2413C34E}" type="slidenum">
              <a:rPr lang="en-US" smtClean="0"/>
              <a:pPr/>
              <a:t>21</a:t>
            </a:fld>
            <a:endParaRPr lang="en-US" dirty="0"/>
          </a:p>
        </p:txBody>
      </p:sp>
    </p:spTree>
    <p:extLst>
      <p:ext uri="{BB962C8B-B14F-4D97-AF65-F5344CB8AC3E}">
        <p14:creationId xmlns:p14="http://schemas.microsoft.com/office/powerpoint/2010/main" val="203376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21412200"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a:solidFill>
                  <a:schemeClr val="bg2"/>
                </a:solidFill>
              </a:rPr>
              <a:t>III. </a:t>
            </a:r>
            <a:r>
              <a:rPr lang="en-US" dirty="0" err="1">
                <a:solidFill>
                  <a:schemeClr val="bg2"/>
                </a:solidFill>
              </a:rPr>
              <a:t>Giới</a:t>
            </a:r>
            <a:r>
              <a:rPr lang="en-US" dirty="0">
                <a:solidFill>
                  <a:schemeClr val="bg2"/>
                </a:solidFill>
              </a:rPr>
              <a:t> </a:t>
            </a:r>
            <a:r>
              <a:rPr lang="en-US" dirty="0" err="1">
                <a:solidFill>
                  <a:schemeClr val="bg2"/>
                </a:solidFill>
              </a:rPr>
              <a:t>thiệu</a:t>
            </a:r>
            <a:r>
              <a:rPr lang="en-US" dirty="0">
                <a:solidFill>
                  <a:schemeClr val="bg2"/>
                </a:solidFill>
              </a:rPr>
              <a:t> </a:t>
            </a:r>
            <a:r>
              <a:rPr lang="en-US" dirty="0" err="1">
                <a:solidFill>
                  <a:schemeClr val="bg2"/>
                </a:solidFill>
              </a:rPr>
              <a:t>ngôn</a:t>
            </a:r>
            <a:r>
              <a:rPr lang="en-US" dirty="0">
                <a:solidFill>
                  <a:schemeClr val="bg2"/>
                </a:solidFill>
              </a:rPr>
              <a:t> </a:t>
            </a:r>
            <a:r>
              <a:rPr lang="en-US" dirty="0" err="1">
                <a:solidFill>
                  <a:schemeClr val="bg2"/>
                </a:solidFill>
              </a:rPr>
              <a:t>ngữ</a:t>
            </a:r>
            <a:r>
              <a:rPr lang="en-US" dirty="0">
                <a:solidFill>
                  <a:schemeClr val="bg2"/>
                </a:solidFill>
              </a:rPr>
              <a:t> </a:t>
            </a:r>
            <a:r>
              <a:rPr lang="en-US" dirty="0" err="1">
                <a:solidFill>
                  <a:schemeClr val="bg2"/>
                </a:solidFill>
              </a:rPr>
              <a:t>lập</a:t>
            </a:r>
            <a:r>
              <a:rPr lang="en-US" dirty="0">
                <a:solidFill>
                  <a:schemeClr val="bg2"/>
                </a:solidFill>
              </a:rPr>
              <a:t> </a:t>
            </a:r>
            <a:r>
              <a:rPr lang="en-US" dirty="0" err="1">
                <a:solidFill>
                  <a:schemeClr val="bg2"/>
                </a:solidFill>
              </a:rPr>
              <a:t>trình</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cách</a:t>
            </a:r>
            <a:r>
              <a:rPr lang="en-US" dirty="0">
                <a:solidFill>
                  <a:schemeClr val="bg2"/>
                </a:solidFill>
              </a:rPr>
              <a:t> </a:t>
            </a:r>
            <a:r>
              <a:rPr lang="en-US" dirty="0" err="1">
                <a:solidFill>
                  <a:schemeClr val="bg2"/>
                </a:solidFill>
              </a:rPr>
              <a:t>truy</a:t>
            </a:r>
            <a:r>
              <a:rPr lang="en-US" dirty="0">
                <a:solidFill>
                  <a:schemeClr val="bg2"/>
                </a:solidFill>
              </a:rPr>
              <a:t> </a:t>
            </a:r>
            <a:r>
              <a:rPr lang="en-US" dirty="0" err="1">
                <a:solidFill>
                  <a:schemeClr val="bg2"/>
                </a:solidFill>
              </a:rPr>
              <a:t>vấn</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Cách</a:t>
            </a:r>
            <a:r>
              <a:rPr lang="en-US" sz="6000" dirty="0" smtClean="0">
                <a:solidFill>
                  <a:schemeClr val="bg2"/>
                </a:solidFill>
              </a:rPr>
              <a:t> </a:t>
            </a:r>
            <a:r>
              <a:rPr lang="en-US" sz="6000" dirty="0" err="1" smtClean="0">
                <a:solidFill>
                  <a:schemeClr val="bg2"/>
                </a:solidFill>
              </a:rPr>
              <a:t>thức</a:t>
            </a:r>
            <a:r>
              <a:rPr lang="en-US" sz="6000" dirty="0" smtClean="0">
                <a:solidFill>
                  <a:schemeClr val="bg2"/>
                </a:solidFill>
              </a:rPr>
              <a:t> </a:t>
            </a:r>
            <a:r>
              <a:rPr lang="en-US" sz="6000" dirty="0" err="1">
                <a:solidFill>
                  <a:schemeClr val="bg2"/>
                </a:solidFill>
              </a:rPr>
              <a:t>truy</a:t>
            </a:r>
            <a:r>
              <a:rPr lang="en-US" sz="6000" dirty="0">
                <a:solidFill>
                  <a:schemeClr val="bg2"/>
                </a:solidFill>
              </a:rPr>
              <a:t> </a:t>
            </a:r>
            <a:r>
              <a:rPr lang="en-US" sz="6000" dirty="0" err="1" smtClean="0">
                <a:solidFill>
                  <a:schemeClr val="bg2"/>
                </a:solidFill>
              </a:rPr>
              <a:t>vấn</a:t>
            </a:r>
            <a:endParaRPr lang="en-US" sz="6000" dirty="0">
              <a:solidFill>
                <a:schemeClr val="bg2"/>
              </a:solidFill>
            </a:endParaRPr>
          </a:p>
        </p:txBody>
      </p:sp>
      <p:sp>
        <p:nvSpPr>
          <p:cNvPr id="4" name="TextBox 3"/>
          <p:cNvSpPr txBox="1"/>
          <p:nvPr/>
        </p:nvSpPr>
        <p:spPr>
          <a:xfrm>
            <a:off x="2744770" y="3506651"/>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Bước </a:t>
            </a:r>
            <a:r>
              <a:rPr lang="vi-VN" sz="3400" dirty="0" smtClean="0">
                <a:solidFill>
                  <a:schemeClr val="bg1"/>
                </a:solidFill>
                <a:latin typeface="Times New Roman" panose="02020603050405020304" pitchFamily="18" charset="0"/>
                <a:cs typeface="Times New Roman" panose="02020603050405020304" pitchFamily="18" charset="0"/>
              </a:rPr>
              <a:t>1:</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Để </a:t>
            </a:r>
            <a:r>
              <a:rPr lang="vi-VN" sz="3400" dirty="0">
                <a:solidFill>
                  <a:schemeClr val="bg1"/>
                </a:solidFill>
                <a:latin typeface="Times New Roman" panose="02020603050405020304" pitchFamily="18" charset="0"/>
                <a:cs typeface="Times New Roman" panose="02020603050405020304" pitchFamily="18" charset="0"/>
              </a:rPr>
              <a:t>kết nối tới MongoDB ta dùng lệnh sau</a:t>
            </a:r>
            <a:r>
              <a:rPr lang="vi-VN" sz="3400" dirty="0" smtClean="0">
                <a:solidFill>
                  <a:schemeClr val="bg1"/>
                </a:solidFill>
                <a:latin typeface="Times New Roman" panose="02020603050405020304" pitchFamily="18" charset="0"/>
                <a:cs typeface="Times New Roman" panose="02020603050405020304" pitchFamily="18" charset="0"/>
              </a:rPr>
              <a:t>:</a:t>
            </a:r>
            <a:endParaRPr lang="vi-VN" sz="3400" dirty="0">
              <a:solidFill>
                <a:schemeClr val="bg1"/>
              </a:solidFill>
              <a:latin typeface="Times New Roman" panose="02020603050405020304" pitchFamily="18" charset="0"/>
              <a:cs typeface="Times New Roman" panose="02020603050405020304" pitchFamily="18" charset="0"/>
            </a:endParaRPr>
          </a:p>
        </p:txBody>
      </p:sp>
      <p:pic>
        <p:nvPicPr>
          <p:cNvPr id="92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887" y="4645424"/>
            <a:ext cx="1409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744770" y="7996635"/>
            <a:ext cx="18745200" cy="61555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Bước </a:t>
            </a:r>
            <a:r>
              <a:rPr lang="vi-VN" sz="3400" dirty="0" smtClean="0">
                <a:solidFill>
                  <a:schemeClr val="bg1"/>
                </a:solidFill>
                <a:latin typeface="Times New Roman" panose="02020603050405020304" pitchFamily="18" charset="0"/>
                <a:cs typeface="Times New Roman" panose="02020603050405020304" pitchFamily="18" charset="0"/>
              </a:rPr>
              <a:t>2:</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Truy </a:t>
            </a:r>
            <a:r>
              <a:rPr lang="vi-VN" sz="3400" dirty="0">
                <a:solidFill>
                  <a:schemeClr val="bg1"/>
                </a:solidFill>
                <a:latin typeface="Times New Roman" panose="02020603050405020304" pitchFamily="18" charset="0"/>
                <a:cs typeface="Times New Roman" panose="02020603050405020304" pitchFamily="18" charset="0"/>
              </a:rPr>
              <a:t>vấn dữ liệu, ta sẽ truy vấn bảng Product</a:t>
            </a:r>
          </a:p>
        </p:txBody>
      </p:sp>
      <p:pic>
        <p:nvPicPr>
          <p:cNvPr id="921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87" y="9296400"/>
            <a:ext cx="14097000" cy="286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9DF686B8-C880-FF40-96DC-14FF2413C34E}" type="slidenum">
              <a:rPr lang="en-US" smtClean="0"/>
              <a:pPr/>
              <a:t>22</a:t>
            </a:fld>
            <a:endParaRPr lang="en-US" dirty="0"/>
          </a:p>
        </p:txBody>
      </p:sp>
    </p:spTree>
    <p:extLst>
      <p:ext uri="{BB962C8B-B14F-4D97-AF65-F5344CB8AC3E}">
        <p14:creationId xmlns:p14="http://schemas.microsoft.com/office/powerpoint/2010/main" val="206469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IV. </a:t>
            </a: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21" name="Slide Number Placeholder 20"/>
          <p:cNvSpPr>
            <a:spLocks noGrp="1"/>
          </p:cNvSpPr>
          <p:nvPr>
            <p:ph type="sldNum" sz="quarter" idx="12"/>
          </p:nvPr>
        </p:nvSpPr>
        <p:spPr>
          <a:xfrm>
            <a:off x="22569633" y="712115"/>
            <a:ext cx="1065341" cy="730251"/>
          </a:xfrm>
        </p:spPr>
        <p:txBody>
          <a:bodyPr/>
          <a:lstStyle/>
          <a:p>
            <a:fld id="{9DF686B8-C880-FF40-96DC-14FF2413C34E}" type="slidenum">
              <a:rPr lang="en-US" smtClean="0"/>
              <a:pPr/>
              <a:t>23</a:t>
            </a:fld>
            <a:endParaRPr lang="en-US" dirty="0"/>
          </a:p>
        </p:txBody>
      </p:sp>
      <p:pic>
        <p:nvPicPr>
          <p:cNvPr id="7" name="Picture Placeholder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959" b="6959"/>
          <a:stretch>
            <a:fillRect/>
          </a:stretch>
        </p:blipFill>
        <p:spPr>
          <a:xfrm>
            <a:off x="13879513" y="3522663"/>
            <a:ext cx="8680450" cy="4981575"/>
          </a:xfrm>
        </p:spPr>
      </p:pic>
      <p:sp>
        <p:nvSpPr>
          <p:cNvPr id="22" name="TextBox 21"/>
          <p:cNvSpPr txBox="1"/>
          <p:nvPr/>
        </p:nvSpPr>
        <p:spPr>
          <a:xfrm>
            <a:off x="1296987" y="3962400"/>
            <a:ext cx="10896600" cy="5632311"/>
          </a:xfrm>
          <a:prstGeom prst="rect">
            <a:avLst/>
          </a:prstGeom>
          <a:noFill/>
        </p:spPr>
        <p:txBody>
          <a:bodyPr wrap="square" rtlCol="0">
            <a:spAutoFit/>
          </a:bodyPr>
          <a:lstStyle/>
          <a:p>
            <a:r>
              <a:rPr lang="en-US" sz="3600" b="1" dirty="0">
                <a:solidFill>
                  <a:schemeClr val="bg1"/>
                </a:solidFill>
              </a:rPr>
              <a:t>1.</a:t>
            </a:r>
            <a:r>
              <a:rPr lang="en-US" sz="3600" dirty="0">
                <a:solidFill>
                  <a:schemeClr val="bg1"/>
                </a:solidFill>
              </a:rPr>
              <a:t> </a:t>
            </a:r>
            <a:r>
              <a:rPr lang="en-US" sz="3600" u="sng" dirty="0">
                <a:hlinkClick r:id="rId3"/>
              </a:rPr>
              <a:t>https://docs.mongodb.com/</a:t>
            </a:r>
            <a:endParaRPr lang="en-US" sz="3600" dirty="0"/>
          </a:p>
          <a:p>
            <a:r>
              <a:rPr lang="en-US" sz="3600" b="1" dirty="0">
                <a:solidFill>
                  <a:schemeClr val="bg1"/>
                </a:solidFill>
              </a:rPr>
              <a:t>2.</a:t>
            </a:r>
            <a:r>
              <a:rPr lang="en-US" sz="3600" dirty="0">
                <a:solidFill>
                  <a:schemeClr val="bg1"/>
                </a:solidFill>
              </a:rPr>
              <a:t> </a:t>
            </a:r>
            <a:r>
              <a:rPr lang="en-US" sz="3600" u="sng" dirty="0">
                <a:hlinkClick r:id="rId4"/>
              </a:rPr>
              <a:t>https://viblo.asia/p/gioi-thieu-ve-nosql-database-djeZ1a9jZWz</a:t>
            </a:r>
            <a:endParaRPr lang="en-US" sz="3600" dirty="0"/>
          </a:p>
          <a:p>
            <a:r>
              <a:rPr lang="en-US" sz="3600" b="1" dirty="0" smtClean="0">
                <a:solidFill>
                  <a:schemeClr val="bg1"/>
                </a:solidFill>
              </a:rPr>
              <a:t>3.</a:t>
            </a:r>
            <a:r>
              <a:rPr lang="en-US" sz="3600" dirty="0" smtClean="0">
                <a:solidFill>
                  <a:schemeClr val="bg1"/>
                </a:solidFill>
              </a:rPr>
              <a:t> </a:t>
            </a:r>
            <a:r>
              <a:rPr lang="en-US" sz="3600" u="sng" dirty="0" smtClean="0">
                <a:hlinkClick r:id="rId5"/>
              </a:rPr>
              <a:t>https</a:t>
            </a:r>
            <a:r>
              <a:rPr lang="en-US" sz="3600" u="sng" dirty="0">
                <a:hlinkClick r:id="rId5"/>
              </a:rPr>
              <a:t>://www.c-sharpcorner.com/blogs/getting-started-with-mongodb-in-asp-net-core</a:t>
            </a:r>
            <a:endParaRPr lang="en-US" sz="3600" dirty="0"/>
          </a:p>
          <a:p>
            <a:r>
              <a:rPr lang="en-US" sz="3600" b="1" dirty="0" smtClean="0">
                <a:solidFill>
                  <a:schemeClr val="bg1"/>
                </a:solidFill>
              </a:rPr>
              <a:t>4.</a:t>
            </a:r>
            <a:r>
              <a:rPr lang="en-US" sz="3600" dirty="0" smtClean="0">
                <a:solidFill>
                  <a:schemeClr val="bg1"/>
                </a:solidFill>
              </a:rPr>
              <a:t> </a:t>
            </a:r>
            <a:r>
              <a:rPr lang="en-US" sz="3600" u="sng" dirty="0">
                <a:hlinkClick r:id="rId6"/>
              </a:rPr>
              <a:t>https://viblo.asia/p/mongodb-la-gi-co-so-du-lieu-phi-quan-he-bJzKmgoPl9N#_4-uu-diem-cua-mongodb-3</a:t>
            </a:r>
            <a:endParaRPr lang="en-US" sz="3600" dirty="0"/>
          </a:p>
          <a:p>
            <a:r>
              <a:rPr lang="en-US" sz="3600" b="1" dirty="0">
                <a:solidFill>
                  <a:schemeClr val="bg1"/>
                </a:solidFill>
              </a:rPr>
              <a:t>5.</a:t>
            </a:r>
            <a:r>
              <a:rPr lang="en-US" sz="3600" dirty="0">
                <a:solidFill>
                  <a:schemeClr val="bg1"/>
                </a:solidFill>
              </a:rPr>
              <a:t> </a:t>
            </a:r>
            <a:r>
              <a:rPr lang="en-US" sz="3600" u="sng" dirty="0">
                <a:hlinkClick r:id="rId7"/>
              </a:rPr>
              <a:t>https://jaxenter.com/top-databases-2017-132912.html</a:t>
            </a:r>
            <a:endParaRPr lang="en-US" sz="3600" dirty="0"/>
          </a:p>
          <a:p>
            <a:r>
              <a:rPr lang="en-US" sz="3600" b="1" dirty="0">
                <a:solidFill>
                  <a:schemeClr val="bg1"/>
                </a:solidFill>
              </a:rPr>
              <a:t>6.</a:t>
            </a:r>
            <a:r>
              <a:rPr lang="en-US" sz="3600" dirty="0">
                <a:solidFill>
                  <a:schemeClr val="bg1"/>
                </a:solidFill>
              </a:rPr>
              <a:t> </a:t>
            </a:r>
            <a:r>
              <a:rPr lang="en-US" sz="3600" u="sng" dirty="0">
                <a:hlinkClick r:id="rId8"/>
              </a:rPr>
              <a:t>https://stackjava.com/mongodb/uu-nhuoc-diem-cua-mongodb-khi-nao-nen-dung-mongodb.html</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76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7" dur="500"/>
                                        <p:tgtEl>
                                          <p:spTgt spid="2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500"/>
                                        <p:tgtEl>
                                          <p:spTgt spid="22">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3" dur="500"/>
                                        <p:tgtEl>
                                          <p:spTgt spid="22">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16" dur="500"/>
                                        <p:tgtEl>
                                          <p:spTgt spid="22">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randombar(horizontal)">
                                      <p:cBhvr>
                                        <p:cTn id="19" dur="500"/>
                                        <p:tgtEl>
                                          <p:spTgt spid="22">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randombar(horizontal)">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2632"/>
        </a:solidFill>
        <a:effectLst/>
      </p:bgPr>
    </p:bg>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smtClean="0">
                <a:solidFill>
                  <a:schemeClr val="bg2"/>
                </a:solidFill>
              </a:rPr>
              <a:t>I. </a:t>
            </a:r>
            <a:r>
              <a:rPr lang="en-US" dirty="0" err="1" smtClean="0">
                <a:solidFill>
                  <a:schemeClr val="bg2"/>
                </a:solidFill>
              </a:rPr>
              <a:t>Khái</a:t>
            </a:r>
            <a:r>
              <a:rPr lang="en-US" dirty="0" smtClean="0">
                <a:solidFill>
                  <a:schemeClr val="bg2"/>
                </a:solidFill>
              </a:rPr>
              <a:t> </a:t>
            </a:r>
            <a:r>
              <a:rPr lang="en-US" dirty="0" err="1" smtClean="0">
                <a:solidFill>
                  <a:schemeClr val="bg2"/>
                </a:solidFill>
              </a:rPr>
              <a:t>niệm</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dirty="0" err="1" smtClean="0">
                <a:solidFill>
                  <a:schemeClr val="bg2"/>
                </a:solidFill>
              </a:rPr>
              <a:t>NoSQL</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MongoDB</a:t>
            </a:r>
            <a:endParaRPr lang="en-US" dirty="0">
              <a:solidFill>
                <a:schemeClr val="bg2"/>
              </a:solidFill>
            </a:endParaRPr>
          </a:p>
        </p:txBody>
      </p:sp>
      <p:sp>
        <p:nvSpPr>
          <p:cNvPr id="4"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 </a:t>
            </a:r>
            <a:r>
              <a:rPr lang="en-US" sz="6000" dirty="0" err="1" smtClean="0">
                <a:solidFill>
                  <a:schemeClr val="bg2"/>
                </a:solidFill>
              </a:rPr>
              <a:t>NoSQL</a:t>
            </a:r>
            <a:endParaRPr lang="en-US" sz="6000" dirty="0">
              <a:solidFill>
                <a:schemeClr val="bg2"/>
              </a:solidFill>
            </a:endParaRPr>
          </a:p>
        </p:txBody>
      </p:sp>
      <p:sp>
        <p:nvSpPr>
          <p:cNvPr id="5" name="Text Placeholder 3"/>
          <p:cNvSpPr txBox="1">
            <a:spLocks/>
          </p:cNvSpPr>
          <p:nvPr/>
        </p:nvSpPr>
        <p:spPr>
          <a:xfrm>
            <a:off x="2135187" y="3183272"/>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1.1. </a:t>
            </a:r>
            <a:r>
              <a:rPr lang="en-US" sz="6000" dirty="0" err="1" smtClean="0">
                <a:solidFill>
                  <a:schemeClr val="bg2"/>
                </a:solidFill>
              </a:rPr>
              <a:t>NoSQL</a:t>
            </a:r>
            <a:r>
              <a:rPr lang="en-US" sz="6000" dirty="0" smtClean="0">
                <a:solidFill>
                  <a:schemeClr val="bg2"/>
                </a:solidFill>
              </a:rPr>
              <a:t> </a:t>
            </a:r>
            <a:r>
              <a:rPr lang="en-US" sz="6000" dirty="0" err="1" smtClean="0">
                <a:solidFill>
                  <a:schemeClr val="bg2"/>
                </a:solidFill>
              </a:rPr>
              <a:t>là</a:t>
            </a:r>
            <a:r>
              <a:rPr lang="en-US" sz="6000" dirty="0" smtClean="0">
                <a:solidFill>
                  <a:schemeClr val="bg2"/>
                </a:solidFill>
              </a:rPr>
              <a:t> </a:t>
            </a:r>
            <a:r>
              <a:rPr lang="en-US" sz="6000" dirty="0" err="1" smtClean="0">
                <a:solidFill>
                  <a:schemeClr val="bg2"/>
                </a:solidFill>
              </a:rPr>
              <a:t>gì</a:t>
            </a:r>
            <a:r>
              <a:rPr lang="en-US" sz="6000" dirty="0" smtClean="0">
                <a:solidFill>
                  <a:schemeClr val="bg2"/>
                </a:solidFill>
              </a:rPr>
              <a:t>?</a:t>
            </a:r>
            <a:endParaRPr lang="en-US" sz="6000" dirty="0">
              <a:solidFill>
                <a:schemeClr val="bg2"/>
              </a:solidFill>
            </a:endParaRPr>
          </a:p>
        </p:txBody>
      </p:sp>
      <p:sp>
        <p:nvSpPr>
          <p:cNvPr id="6" name="TextBox 5"/>
          <p:cNvSpPr txBox="1"/>
          <p:nvPr/>
        </p:nvSpPr>
        <p:spPr>
          <a:xfrm>
            <a:off x="2516187" y="5029200"/>
            <a:ext cx="19354800" cy="7940635"/>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1 </a:t>
            </a:r>
            <a:r>
              <a:rPr lang="en-US" sz="3400" dirty="0" err="1">
                <a:solidFill>
                  <a:schemeClr val="bg1"/>
                </a:solidFill>
                <a:latin typeface="Times New Roman" panose="02020603050405020304" pitchFamily="18" charset="0"/>
                <a:cs typeface="Times New Roman" panose="02020603050405020304" pitchFamily="18" charset="0"/>
              </a:rPr>
              <a:t>dạng</a:t>
            </a:r>
            <a:r>
              <a:rPr lang="en-US" sz="3400" dirty="0">
                <a:solidFill>
                  <a:schemeClr val="bg1"/>
                </a:solidFill>
                <a:latin typeface="Times New Roman" panose="02020603050405020304" pitchFamily="18" charset="0"/>
                <a:cs typeface="Times New Roman" panose="02020603050405020304" pitchFamily="18" charset="0"/>
              </a:rPr>
              <a:t> CSDL </a:t>
            </a:r>
            <a:r>
              <a:rPr lang="en-US" sz="3400" dirty="0" err="1">
                <a:solidFill>
                  <a:schemeClr val="bg1"/>
                </a:solidFill>
                <a:latin typeface="Times New Roman" panose="02020603050405020304" pitchFamily="18" charset="0"/>
                <a:cs typeface="Times New Roman" panose="02020603050405020304" pitchFamily="18" charset="0"/>
              </a:rPr>
              <a:t>mã</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nguồn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được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viết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tắt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bởi</a:t>
            </a:r>
            <a:r>
              <a:rPr lang="en-US" sz="3400" dirty="0">
                <a:solidFill>
                  <a:schemeClr val="bg1"/>
                </a:solidFill>
                <a:latin typeface="Times New Roman" panose="02020603050405020304" pitchFamily="18" charset="0"/>
                <a:cs typeface="Times New Roman" panose="02020603050405020304" pitchFamily="18" charset="0"/>
              </a:rPr>
              <a:t>: None-Relational SQL hay </a:t>
            </a:r>
            <a:r>
              <a:rPr lang="en-US" sz="3400" dirty="0" err="1">
                <a:solidFill>
                  <a:schemeClr val="bg1"/>
                </a:solidFill>
                <a:latin typeface="Times New Roman" panose="02020603050405020304" pitchFamily="18" charset="0"/>
                <a:cs typeface="Times New Roman" panose="02020603050405020304" pitchFamily="18" charset="0"/>
              </a:rPr>
              <a:t>có</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nơi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thường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gọi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Not-Only SQL.</a:t>
            </a:r>
          </a:p>
          <a:p>
            <a:pPr algn="just"/>
            <a:endParaRPr lang="en-US" sz="3400" dirty="0" smtClean="0">
              <a:solidFill>
                <a:schemeClr val="bg1"/>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được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phát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triển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trên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Javascript</a:t>
            </a:r>
            <a:r>
              <a:rPr lang="en-US" sz="3400" dirty="0">
                <a:solidFill>
                  <a:schemeClr val="bg1"/>
                </a:solidFill>
                <a:latin typeface="Times New Roman" panose="02020603050405020304" pitchFamily="18" charset="0"/>
                <a:cs typeface="Times New Roman" panose="02020603050405020304" pitchFamily="18" charset="0"/>
              </a:rPr>
              <a:t> Framework </a:t>
            </a:r>
            <a:r>
              <a:rPr lang="en-US" sz="3400" dirty="0" err="1">
                <a:solidFill>
                  <a:schemeClr val="bg1"/>
                </a:solidFill>
                <a:latin typeface="Times New Roman" panose="02020603050405020304" pitchFamily="18" charset="0"/>
                <a:cs typeface="Times New Roman" panose="02020603050405020304" pitchFamily="18" charset="0"/>
              </a:rPr>
              <a:t>với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kiểu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JSON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dạng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theo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kiểu</a:t>
            </a:r>
            <a:r>
              <a:rPr lang="en-US" sz="3400" dirty="0">
                <a:solidFill>
                  <a:schemeClr val="bg1"/>
                </a:solidFill>
                <a:latin typeface="Times New Roman" panose="02020603050405020304" pitchFamily="18" charset="0"/>
                <a:cs typeface="Times New Roman" panose="02020603050405020304" pitchFamily="18" charset="0"/>
              </a:rPr>
              <a:t> key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value.</a:t>
            </a:r>
          </a:p>
          <a:p>
            <a:pPr algn="just"/>
            <a:endParaRPr lang="en-US" sz="3400" dirty="0" smtClean="0">
              <a:solidFill>
                <a:schemeClr val="bg1"/>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đời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như</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1 </a:t>
            </a:r>
            <a:r>
              <a:rPr lang="en-US" sz="3400" dirty="0" err="1">
                <a:solidFill>
                  <a:schemeClr val="bg1"/>
                </a:solidFill>
                <a:latin typeface="Times New Roman" panose="02020603050405020304" pitchFamily="18" charset="0"/>
                <a:cs typeface="Times New Roman" panose="02020603050405020304" pitchFamily="18" charset="0"/>
              </a:rPr>
              <a:t>mảnh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vá</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cho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những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khuyết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điểm</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thiếu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xót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cũng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như</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hạn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chế</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của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mô</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hình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quan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hệ</a:t>
            </a:r>
            <a:r>
              <a:rPr lang="en-US" sz="3400" dirty="0">
                <a:solidFill>
                  <a:schemeClr val="bg1"/>
                </a:solidFill>
                <a:latin typeface="Times New Roman" panose="02020603050405020304" pitchFamily="18" charset="0"/>
                <a:cs typeface="Times New Roman" panose="02020603050405020304" pitchFamily="18" charset="0"/>
              </a:rPr>
              <a:t> RDBMS (Relational Database Management System - </a:t>
            </a:r>
            <a:r>
              <a:rPr lang="en-US" sz="3400" dirty="0" err="1">
                <a:solidFill>
                  <a:schemeClr val="bg1"/>
                </a:solidFill>
                <a:latin typeface="Times New Roman" panose="02020603050405020304" pitchFamily="18" charset="0"/>
                <a:cs typeface="Times New Roman" panose="02020603050405020304" pitchFamily="18" charset="0"/>
              </a:rPr>
              <a:t>Hệ</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quản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trị</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cơ</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sở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quan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hệ</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về</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tốc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độ</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tính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năng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khả</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năng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rộng</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a:solidFill>
                <a:schemeClr val="bg1"/>
              </a:solidFill>
              <a:latin typeface="Times New Roman" panose="02020603050405020304" pitchFamily="18" charset="0"/>
              <a:cs typeface="Times New Roman" panose="02020603050405020304" pitchFamily="18" charset="0"/>
            </a:endParaRPr>
          </a:p>
          <a:p>
            <a:pPr algn="just"/>
            <a:endParaRPr lang="en-US" sz="3400" dirty="0" smtClean="0">
              <a:solidFill>
                <a:schemeClr val="bg1"/>
              </a:solidFill>
              <a:latin typeface="Times New Roman" panose="02020603050405020304" pitchFamily="18" charset="0"/>
              <a:cs typeface="Times New Roman" panose="02020603050405020304" pitchFamily="18" charset="0"/>
            </a:endParaRPr>
          </a:p>
          <a:p>
            <a:pPr marL="514350" lvl="0" indent="-51435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Với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bạn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có</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thể</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rộng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không</a:t>
            </a:r>
            <a:r>
              <a:rPr lang="en-US" sz="3400" dirty="0">
                <a:solidFill>
                  <a:schemeClr val="bg1"/>
                </a:solidFill>
                <a:latin typeface="Times New Roman" panose="02020603050405020304" pitchFamily="18" charset="0"/>
                <a:cs typeface="Times New Roman" panose="02020603050405020304" pitchFamily="18" charset="0"/>
              </a:rPr>
              <a:t> lo </a:t>
            </a:r>
            <a:r>
              <a:rPr lang="en-US" sz="3400" dirty="0" err="1">
                <a:solidFill>
                  <a:schemeClr val="bg1"/>
                </a:solidFill>
                <a:latin typeface="Times New Roman" panose="02020603050405020304" pitchFamily="18" charset="0"/>
                <a:cs typeface="Times New Roman" panose="02020603050405020304" pitchFamily="18" charset="0"/>
              </a:rPr>
              <a:t>tới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những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việc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như</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tạo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khóa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ngoại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khóa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chính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kiểm</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ràng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buộc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v.v</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smtClean="0">
                <a:solidFill>
                  <a:schemeClr val="bg1"/>
                </a:solidFill>
                <a:latin typeface="Times New Roman" panose="02020603050405020304" pitchFamily="18" charset="0"/>
                <a:cs typeface="Times New Roman" panose="02020603050405020304" pitchFamily="18" charset="0"/>
              </a:rPr>
              <a:t>...</a:t>
            </a:r>
          </a:p>
          <a:p>
            <a:pPr lvl="0" algn="just"/>
            <a:endParaRPr lang="en-US" sz="3400" dirty="0" smtClean="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bỏ</a:t>
            </a:r>
            <a:r>
              <a:rPr lang="en-US" sz="3400" dirty="0">
                <a:solidFill>
                  <a:schemeClr val="bg1"/>
                </a:solidFill>
                <a:latin typeface="Times New Roman" panose="02020603050405020304" pitchFamily="18" charset="0"/>
                <a:cs typeface="Times New Roman" panose="02020603050405020304" pitchFamily="18" charset="0"/>
              </a:rPr>
              <a:t> qua </a:t>
            </a:r>
            <a:r>
              <a:rPr lang="en-US" sz="3400" dirty="0" err="1">
                <a:solidFill>
                  <a:schemeClr val="bg1"/>
                </a:solidFill>
                <a:latin typeface="Times New Roman" panose="02020603050405020304" pitchFamily="18" charset="0"/>
                <a:cs typeface="Times New Roman" panose="02020603050405020304" pitchFamily="18" charset="0"/>
              </a:rPr>
              <a:t>tính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toàn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vẹn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của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transaction </a:t>
            </a:r>
            <a:r>
              <a:rPr lang="en-US" sz="3400" dirty="0" err="1">
                <a:solidFill>
                  <a:schemeClr val="bg1"/>
                </a:solidFill>
                <a:latin typeface="Times New Roman" panose="02020603050405020304" pitchFamily="18" charset="0"/>
                <a:cs typeface="Times New Roman" panose="02020603050405020304" pitchFamily="18" charset="0"/>
              </a:rPr>
              <a:t>để</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đổi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lấy</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suất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nhanh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và</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khả</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năng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rộng</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a:solidFill>
                <a:schemeClr val="bg1"/>
              </a:solidFill>
              <a:latin typeface="Times New Roman" panose="02020603050405020304" pitchFamily="18" charset="0"/>
              <a:cs typeface="Times New Roman" panose="02020603050405020304" pitchFamily="18" charset="0"/>
            </a:endParaRPr>
          </a:p>
          <a:p>
            <a:pPr algn="just"/>
            <a:endParaRPr lang="en-US" sz="3400" dirty="0">
              <a:solidFill>
                <a:schemeClr val="bg1"/>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DF686B8-C880-FF40-96DC-14FF2413C34E}" type="slidenum">
              <a:rPr lang="en-US" smtClean="0"/>
              <a:pPr/>
              <a:t>3</a:t>
            </a:fld>
            <a:endParaRPr lang="en-US" dirty="0"/>
          </a:p>
        </p:txBody>
      </p:sp>
    </p:spTree>
    <p:extLst>
      <p:ext uri="{BB962C8B-B14F-4D97-AF65-F5344CB8AC3E}">
        <p14:creationId xmlns:p14="http://schemas.microsoft.com/office/powerpoint/2010/main" val="4000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smtClean="0">
                <a:solidFill>
                  <a:schemeClr val="bg2"/>
                </a:solidFill>
              </a:rPr>
              <a:t>I. </a:t>
            </a:r>
            <a:r>
              <a:rPr lang="en-US" dirty="0" err="1" smtClean="0">
                <a:solidFill>
                  <a:schemeClr val="bg2"/>
                </a:solidFill>
              </a:rPr>
              <a:t>Khái</a:t>
            </a:r>
            <a:r>
              <a:rPr lang="en-US" dirty="0" smtClean="0">
                <a:solidFill>
                  <a:schemeClr val="bg2"/>
                </a:solidFill>
              </a:rPr>
              <a:t> </a:t>
            </a:r>
            <a:r>
              <a:rPr lang="en-US" dirty="0" err="1" smtClean="0">
                <a:solidFill>
                  <a:schemeClr val="bg2"/>
                </a:solidFill>
              </a:rPr>
              <a:t>niệm</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dirty="0" err="1" smtClean="0">
                <a:solidFill>
                  <a:schemeClr val="bg2"/>
                </a:solidFill>
              </a:rPr>
              <a:t>NoSQL</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MongoDB</a:t>
            </a:r>
            <a:endParaRPr lang="en-US" dirty="0">
              <a:solidFill>
                <a:schemeClr val="bg2"/>
              </a:solidFill>
            </a:endParaRPr>
          </a:p>
        </p:txBody>
      </p:sp>
      <p:sp>
        <p:nvSpPr>
          <p:cNvPr id="4"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 </a:t>
            </a:r>
            <a:r>
              <a:rPr lang="en-US" sz="6000" dirty="0" err="1" smtClean="0">
                <a:solidFill>
                  <a:schemeClr val="bg2"/>
                </a:solidFill>
              </a:rPr>
              <a:t>NoSQL</a:t>
            </a:r>
            <a:endParaRPr lang="en-US" sz="6000" dirty="0">
              <a:solidFill>
                <a:schemeClr val="bg2"/>
              </a:solidFill>
            </a:endParaRPr>
          </a:p>
        </p:txBody>
      </p:sp>
      <p:sp>
        <p:nvSpPr>
          <p:cNvPr id="5" name="Text Placeholder 3"/>
          <p:cNvSpPr txBox="1">
            <a:spLocks/>
          </p:cNvSpPr>
          <p:nvPr/>
        </p:nvSpPr>
        <p:spPr>
          <a:xfrm>
            <a:off x="2135187" y="3183272"/>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1.2. </a:t>
            </a:r>
            <a:r>
              <a:rPr lang="en-US" sz="6000" dirty="0" err="1" smtClean="0">
                <a:solidFill>
                  <a:schemeClr val="bg2"/>
                </a:solidFill>
              </a:rPr>
              <a:t>NoSQL</a:t>
            </a:r>
            <a:r>
              <a:rPr lang="en-US" sz="6000" dirty="0" smtClean="0">
                <a:solidFill>
                  <a:schemeClr val="bg2"/>
                </a:solidFill>
              </a:rPr>
              <a:t> database </a:t>
            </a:r>
            <a:r>
              <a:rPr lang="en-US" sz="6000" dirty="0" err="1" smtClean="0">
                <a:solidFill>
                  <a:schemeClr val="bg2"/>
                </a:solidFill>
              </a:rPr>
              <a:t>là</a:t>
            </a:r>
            <a:r>
              <a:rPr lang="en-US" sz="6000" dirty="0" smtClean="0">
                <a:solidFill>
                  <a:schemeClr val="bg2"/>
                </a:solidFill>
              </a:rPr>
              <a:t> </a:t>
            </a:r>
            <a:r>
              <a:rPr lang="en-US" sz="6000" dirty="0" err="1" smtClean="0">
                <a:solidFill>
                  <a:schemeClr val="bg2"/>
                </a:solidFill>
              </a:rPr>
              <a:t>gì</a:t>
            </a:r>
            <a:r>
              <a:rPr lang="en-US" sz="6000" dirty="0" smtClean="0">
                <a:solidFill>
                  <a:schemeClr val="bg2"/>
                </a:solidFill>
              </a:rPr>
              <a:t>?</a:t>
            </a:r>
            <a:endParaRPr lang="en-US" sz="6000" dirty="0">
              <a:solidFill>
                <a:schemeClr val="bg2"/>
              </a:solidFill>
            </a:endParaRPr>
          </a:p>
        </p:txBody>
      </p:sp>
      <p:sp>
        <p:nvSpPr>
          <p:cNvPr id="6" name="TextBox 5"/>
          <p:cNvSpPr txBox="1"/>
          <p:nvPr/>
        </p:nvSpPr>
        <p:spPr>
          <a:xfrm>
            <a:off x="2132772" y="5279896"/>
            <a:ext cx="9832215" cy="2708434"/>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Thuật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ngữ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được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giới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lần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đầu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vào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năm</a:t>
            </a:r>
            <a:r>
              <a:rPr lang="en-US" sz="3400" dirty="0">
                <a:solidFill>
                  <a:schemeClr val="bg1"/>
                </a:solidFill>
                <a:latin typeface="Times New Roman" panose="02020603050405020304" pitchFamily="18" charset="0"/>
                <a:cs typeface="Times New Roman" panose="02020603050405020304" pitchFamily="18" charset="0"/>
              </a:rPr>
              <a:t> 1998 </a:t>
            </a:r>
            <a:r>
              <a:rPr lang="en-US" sz="3400" dirty="0" err="1">
                <a:solidFill>
                  <a:schemeClr val="bg1"/>
                </a:solidFill>
                <a:latin typeface="Times New Roman" panose="02020603050405020304" pitchFamily="18" charset="0"/>
                <a:cs typeface="Times New Roman" panose="02020603050405020304" pitchFamily="18" charset="0"/>
              </a:rPr>
              <a:t>sử</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dụng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làm</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tên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gọi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chung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cho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các</a:t>
            </a:r>
            <a:r>
              <a:rPr lang="en-US" sz="3400" dirty="0">
                <a:solidFill>
                  <a:schemeClr val="bg1"/>
                </a:solidFill>
                <a:latin typeface="Times New Roman" panose="02020603050405020304" pitchFamily="18" charset="0"/>
                <a:cs typeface="Times New Roman" panose="02020603050405020304" pitchFamily="18" charset="0"/>
              </a:rPr>
              <a:t> lightweight open source relational database (</a:t>
            </a:r>
            <a:r>
              <a:rPr lang="en-US" sz="3400" dirty="0" err="1">
                <a:solidFill>
                  <a:schemeClr val="bg1"/>
                </a:solidFill>
                <a:latin typeface="Times New Roman" panose="02020603050405020304" pitchFamily="18" charset="0"/>
                <a:cs typeface="Times New Roman" panose="02020603050405020304" pitchFamily="18" charset="0"/>
              </a:rPr>
              <a:t>cơ</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sở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liệu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quan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hệ</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nguồn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mở</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nhỏ</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nhưng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không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sử</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dụng</a:t>
            </a:r>
            <a:r>
              <a:rPr lang="en-US" sz="3400" dirty="0">
                <a:solidFill>
                  <a:schemeClr val="bg1"/>
                </a:solidFill>
                <a:latin typeface="Times New Roman" panose="02020603050405020304" pitchFamily="18" charset="0"/>
                <a:cs typeface="Times New Roman" panose="02020603050405020304" pitchFamily="18" charset="0"/>
              </a:rPr>
              <a:t> SQL </a:t>
            </a:r>
            <a:r>
              <a:rPr lang="en-US" sz="3400" dirty="0" err="1">
                <a:solidFill>
                  <a:schemeClr val="bg1"/>
                </a:solidFill>
                <a:latin typeface="Times New Roman" panose="02020603050405020304" pitchFamily="18" charset="0"/>
                <a:cs typeface="Times New Roman" panose="02020603050405020304" pitchFamily="18" charset="0"/>
              </a:rPr>
              <a:t>cho</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truy</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vấn</a:t>
            </a:r>
            <a:r>
              <a:rPr lang="en-US" sz="3400" dirty="0" smtClean="0">
                <a:solidFill>
                  <a:schemeClr val="bg1"/>
                </a:solidFill>
                <a:latin typeface="Times New Roman" panose="02020603050405020304" pitchFamily="18" charset="0"/>
                <a:cs typeface="Times New Roman" panose="02020603050405020304" pitchFamily="18" charset="0"/>
              </a:rPr>
              <a:t>.</a:t>
            </a:r>
            <a:endParaRPr lang="en-US" sz="3400" dirty="0">
              <a:solidFill>
                <a:schemeClr val="bg1"/>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DF686B8-C880-FF40-96DC-14FF2413C34E}" type="slidenum">
              <a:rPr lang="en-US" smtClean="0"/>
              <a:pPr/>
              <a:t>4</a:t>
            </a:fld>
            <a:endParaRPr lang="en-US" dirty="0"/>
          </a:p>
        </p:txBody>
      </p:sp>
      <p:sp>
        <p:nvSpPr>
          <p:cNvPr id="10" name="TextBox 9"/>
          <p:cNvSpPr txBox="1"/>
          <p:nvPr/>
        </p:nvSpPr>
        <p:spPr>
          <a:xfrm>
            <a:off x="2130347" y="8928847"/>
            <a:ext cx="9832216" cy="2185214"/>
          </a:xfrm>
          <a:prstGeom prst="rect">
            <a:avLst/>
          </a:prstGeom>
          <a:noFill/>
        </p:spPr>
        <p:txBody>
          <a:bodyPr wrap="square" rtlCol="0">
            <a:spAutoFit/>
          </a:bodyPr>
          <a:lstStyle/>
          <a:p>
            <a:pPr marL="457200" indent="-457200" algn="just">
              <a:buFont typeface="Wingdings" panose="05000000000000000000" pitchFamily="2" charset="2"/>
              <a:buChar char="Ø"/>
            </a:pPr>
            <a:r>
              <a:rPr lang="en-US" sz="3400" dirty="0" err="1">
                <a:solidFill>
                  <a:schemeClr val="bg1"/>
                </a:solidFill>
                <a:latin typeface="Times New Roman" panose="02020603050405020304" pitchFamily="18" charset="0"/>
                <a:cs typeface="Times New Roman" panose="02020603050405020304" pitchFamily="18" charset="0"/>
              </a:rPr>
              <a:t>Thuật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ngữ</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NoSQL</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đánh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dấu</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bước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phát</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triển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của</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thế</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hệ</a:t>
            </a:r>
            <a:r>
              <a:rPr lang="en-US" sz="3400" dirty="0">
                <a:solidFill>
                  <a:schemeClr val="bg1"/>
                </a:solidFill>
                <a:latin typeface="Times New Roman" panose="02020603050405020304" pitchFamily="18" charset="0"/>
                <a:cs typeface="Times New Roman" panose="02020603050405020304" pitchFamily="18" charset="0"/>
              </a:rPr>
              <a:t> database </a:t>
            </a:r>
            <a:r>
              <a:rPr lang="en-US" sz="3400" dirty="0" err="1">
                <a:solidFill>
                  <a:schemeClr val="bg1"/>
                </a:solidFill>
                <a:latin typeface="Times New Roman" panose="02020603050405020304" pitchFamily="18" charset="0"/>
                <a:cs typeface="Times New Roman" panose="02020603050405020304" pitchFamily="18" charset="0"/>
              </a:rPr>
              <a:t>mới</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smtClean="0">
                <a:solidFill>
                  <a:schemeClr val="bg1"/>
                </a:solidFill>
                <a:latin typeface="Times New Roman" panose="02020603050405020304" pitchFamily="18" charset="0"/>
                <a:cs typeface="Times New Roman" panose="02020603050405020304" pitchFamily="18" charset="0"/>
              </a:rPr>
              <a:t>distributed </a:t>
            </a:r>
            <a:r>
              <a:rPr lang="en-US" sz="3400" dirty="0">
                <a:solidFill>
                  <a:schemeClr val="bg1"/>
                </a:solidFill>
                <a:latin typeface="Times New Roman" panose="02020603050405020304" pitchFamily="18" charset="0"/>
                <a:cs typeface="Times New Roman" panose="02020603050405020304" pitchFamily="18" charset="0"/>
              </a:rPr>
              <a:t>(</a:t>
            </a:r>
            <a:r>
              <a:rPr lang="en-US" sz="3400" dirty="0" err="1">
                <a:solidFill>
                  <a:schemeClr val="bg1"/>
                </a:solidFill>
                <a:latin typeface="Times New Roman" panose="02020603050405020304" pitchFamily="18" charset="0"/>
                <a:cs typeface="Times New Roman" panose="02020603050405020304" pitchFamily="18" charset="0"/>
              </a:rPr>
              <a:t>phân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tán</a:t>
            </a:r>
            <a:r>
              <a:rPr lang="en-US" sz="3400" dirty="0">
                <a:solidFill>
                  <a:schemeClr val="bg1"/>
                </a:solidFill>
                <a:latin typeface="Times New Roman" panose="02020603050405020304" pitchFamily="18" charset="0"/>
                <a:cs typeface="Times New Roman" panose="02020603050405020304" pitchFamily="18" charset="0"/>
              </a:rPr>
              <a:t>) + non-relational (</a:t>
            </a:r>
            <a:r>
              <a:rPr lang="en-US" sz="3400" dirty="0" err="1">
                <a:solidFill>
                  <a:schemeClr val="bg1"/>
                </a:solidFill>
                <a:latin typeface="Times New Roman" panose="02020603050405020304" pitchFamily="18" charset="0"/>
                <a:cs typeface="Times New Roman" panose="02020603050405020304" pitchFamily="18" charset="0"/>
              </a:rPr>
              <a:t>không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ràng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buộc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Đây</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a:t>
            </a:r>
            <a:r>
              <a:rPr lang="en-US" sz="3400" dirty="0">
                <a:solidFill>
                  <a:schemeClr val="bg1"/>
                </a:solidFill>
                <a:latin typeface="Times New Roman" panose="02020603050405020304" pitchFamily="18" charset="0"/>
                <a:cs typeface="Times New Roman" panose="02020603050405020304" pitchFamily="18" charset="0"/>
              </a:rPr>
              <a:t> 2 </a:t>
            </a:r>
            <a:r>
              <a:rPr lang="en-US" sz="3400" dirty="0" err="1">
                <a:solidFill>
                  <a:schemeClr val="bg1"/>
                </a:solidFill>
                <a:latin typeface="Times New Roman" panose="02020603050405020304" pitchFamily="18" charset="0"/>
                <a:cs typeface="Times New Roman" panose="02020603050405020304" pitchFamily="18" charset="0"/>
              </a:rPr>
              <a:t>đặc</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tính</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quan</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trọng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nhất</a:t>
            </a:r>
            <a:r>
              <a:rPr lang="en-US" sz="3400" dirty="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pic>
        <p:nvPicPr>
          <p:cNvPr id="11" name="Picture 1" descr="https://viblo.asia/uploads/241f8698-b0f1-4468-86cd-6d1e0e8b983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8558" y="4645424"/>
            <a:ext cx="9173745"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84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smtClean="0">
                <a:solidFill>
                  <a:schemeClr val="bg2"/>
                </a:solidFill>
              </a:rPr>
              <a:t>I. </a:t>
            </a:r>
            <a:r>
              <a:rPr lang="en-US" dirty="0" err="1" smtClean="0">
                <a:solidFill>
                  <a:schemeClr val="bg2"/>
                </a:solidFill>
              </a:rPr>
              <a:t>Khái</a:t>
            </a:r>
            <a:r>
              <a:rPr lang="en-US" dirty="0" smtClean="0">
                <a:solidFill>
                  <a:schemeClr val="bg2"/>
                </a:solidFill>
              </a:rPr>
              <a:t> </a:t>
            </a:r>
            <a:r>
              <a:rPr lang="en-US" dirty="0" err="1" smtClean="0">
                <a:solidFill>
                  <a:schemeClr val="bg2"/>
                </a:solidFill>
              </a:rPr>
              <a:t>niệm</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dirty="0" err="1" smtClean="0">
                <a:solidFill>
                  <a:schemeClr val="bg2"/>
                </a:solidFill>
              </a:rPr>
              <a:t>NoSQL</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MongoDB</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 </a:t>
            </a:r>
            <a:r>
              <a:rPr lang="en-US" sz="6000" dirty="0" err="1" smtClean="0">
                <a:solidFill>
                  <a:schemeClr val="bg2"/>
                </a:solidFill>
              </a:rPr>
              <a:t>NoSQL</a:t>
            </a:r>
            <a:endParaRPr lang="en-US" sz="6000" dirty="0">
              <a:solidFill>
                <a:schemeClr val="bg2"/>
              </a:solidFill>
            </a:endParaRPr>
          </a:p>
        </p:txBody>
      </p:sp>
      <p:sp>
        <p:nvSpPr>
          <p:cNvPr id="4" name="Text Placeholder 3"/>
          <p:cNvSpPr txBox="1">
            <a:spLocks/>
          </p:cNvSpPr>
          <p:nvPr/>
        </p:nvSpPr>
        <p:spPr>
          <a:xfrm>
            <a:off x="2135187" y="3183272"/>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1.3. </a:t>
            </a:r>
            <a:r>
              <a:rPr lang="en-US" sz="6000" dirty="0" err="1" smtClean="0">
                <a:solidFill>
                  <a:schemeClr val="bg2"/>
                </a:solidFill>
              </a:rPr>
              <a:t>Tại</a:t>
            </a:r>
            <a:r>
              <a:rPr lang="en-US" sz="6000" dirty="0" smtClean="0">
                <a:solidFill>
                  <a:schemeClr val="bg2"/>
                </a:solidFill>
              </a:rPr>
              <a:t> </a:t>
            </a:r>
            <a:r>
              <a:rPr lang="en-US" sz="6000" dirty="0" err="1" smtClean="0">
                <a:solidFill>
                  <a:schemeClr val="bg2"/>
                </a:solidFill>
              </a:rPr>
              <a:t>sao</a:t>
            </a:r>
            <a:r>
              <a:rPr lang="en-US" sz="6000" dirty="0" smtClean="0">
                <a:solidFill>
                  <a:schemeClr val="bg2"/>
                </a:solidFill>
              </a:rPr>
              <a:t> </a:t>
            </a:r>
            <a:r>
              <a:rPr lang="en-US" sz="6000" dirty="0" err="1" smtClean="0">
                <a:solidFill>
                  <a:schemeClr val="bg2"/>
                </a:solidFill>
              </a:rPr>
              <a:t>lại</a:t>
            </a:r>
            <a:r>
              <a:rPr lang="en-US" sz="6000" dirty="0" smtClean="0">
                <a:solidFill>
                  <a:schemeClr val="bg2"/>
                </a:solidFill>
              </a:rPr>
              <a:t> </a:t>
            </a:r>
            <a:r>
              <a:rPr lang="en-US" sz="6000" dirty="0" err="1" smtClean="0">
                <a:solidFill>
                  <a:schemeClr val="bg2"/>
                </a:solidFill>
              </a:rPr>
              <a:t>cần</a:t>
            </a:r>
            <a:r>
              <a:rPr lang="en-US" sz="6000" dirty="0" smtClean="0">
                <a:solidFill>
                  <a:schemeClr val="bg2"/>
                </a:solidFill>
              </a:rPr>
              <a:t> </a:t>
            </a:r>
            <a:r>
              <a:rPr lang="en-US" sz="6000" dirty="0" err="1" smtClean="0">
                <a:solidFill>
                  <a:schemeClr val="bg2"/>
                </a:solidFill>
              </a:rPr>
              <a:t>phải</a:t>
            </a:r>
            <a:r>
              <a:rPr lang="en-US" sz="6000" dirty="0" smtClean="0">
                <a:solidFill>
                  <a:schemeClr val="bg2"/>
                </a:solidFill>
              </a:rPr>
              <a:t> </a:t>
            </a:r>
            <a:r>
              <a:rPr lang="en-US" sz="6000" dirty="0" err="1" smtClean="0">
                <a:solidFill>
                  <a:schemeClr val="bg2"/>
                </a:solidFill>
              </a:rPr>
              <a:t>có</a:t>
            </a:r>
            <a:r>
              <a:rPr lang="en-US" sz="6000" dirty="0" smtClean="0">
                <a:solidFill>
                  <a:schemeClr val="bg2"/>
                </a:solidFill>
              </a:rPr>
              <a:t> </a:t>
            </a:r>
            <a:r>
              <a:rPr lang="en-US" sz="6000" dirty="0" err="1" smtClean="0">
                <a:solidFill>
                  <a:schemeClr val="bg2"/>
                </a:solidFill>
              </a:rPr>
              <a:t>NoSQL</a:t>
            </a:r>
            <a:r>
              <a:rPr lang="en-US" sz="6000" dirty="0" smtClean="0">
                <a:solidFill>
                  <a:schemeClr val="bg2"/>
                </a:solidFill>
              </a:rPr>
              <a:t>?</a:t>
            </a:r>
            <a:endParaRPr lang="en-US" sz="6000" dirty="0">
              <a:solidFill>
                <a:schemeClr val="bg2"/>
              </a:solidFill>
            </a:endParaRPr>
          </a:p>
        </p:txBody>
      </p:sp>
      <p:sp>
        <p:nvSpPr>
          <p:cNvPr id="5" name="TextBox 4"/>
          <p:cNvSpPr txBox="1"/>
          <p:nvPr/>
        </p:nvSpPr>
        <p:spPr>
          <a:xfrm>
            <a:off x="2668587" y="5562600"/>
            <a:ext cx="19354800" cy="2185214"/>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3400" dirty="0" smtClean="0">
                <a:solidFill>
                  <a:schemeClr val="bg1"/>
                </a:solidFill>
                <a:latin typeface="Times New Roman" panose="02020603050405020304" pitchFamily="18" charset="0"/>
                <a:cs typeface="Times New Roman" panose="02020603050405020304" pitchFamily="18" charset="0"/>
              </a:rPr>
              <a:t>Do </a:t>
            </a:r>
            <a:r>
              <a:rPr lang="en-US" sz="3400" dirty="0" err="1" smtClean="0">
                <a:solidFill>
                  <a:schemeClr val="bg1"/>
                </a:solidFill>
                <a:latin typeface="Times New Roman" panose="02020603050405020304" pitchFamily="18" charset="0"/>
                <a:cs typeface="Times New Roman" panose="02020603050405020304" pitchFamily="18" charset="0"/>
              </a:rPr>
              <a:t>xuất</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phát</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từ</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yêu</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cầu</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cần những database có khả năng lưu trữ dữ liệu với lượng cực lớn, truy vấn dữ liệu với tốc độ cao mà không đòi hỏi quá nhiều về năng lực phần cứng cũng như tài nguyên hệ thống và tăng khả năng chịu lỗi.</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Đây </a:t>
            </a:r>
            <a:r>
              <a:rPr lang="vi-VN" sz="3400" dirty="0">
                <a:solidFill>
                  <a:schemeClr val="bg1"/>
                </a:solidFill>
                <a:latin typeface="Times New Roman" panose="02020603050405020304" pitchFamily="18" charset="0"/>
                <a:cs typeface="Times New Roman" panose="02020603050405020304" pitchFamily="18" charset="0"/>
              </a:rPr>
              <a:t>là những vấn đề mà các </a:t>
            </a:r>
            <a:r>
              <a:rPr lang="vi-VN" sz="3400" i="1" dirty="0">
                <a:solidFill>
                  <a:schemeClr val="bg1"/>
                </a:solidFill>
                <a:latin typeface="Times New Roman" panose="02020603050405020304" pitchFamily="18" charset="0"/>
                <a:cs typeface="Times New Roman" panose="02020603050405020304" pitchFamily="18" charset="0"/>
              </a:rPr>
              <a:t>relational database </a:t>
            </a:r>
            <a:r>
              <a:rPr lang="vi-VN" sz="3400" dirty="0">
                <a:solidFill>
                  <a:schemeClr val="bg1"/>
                </a:solidFill>
                <a:latin typeface="Times New Roman" panose="02020603050405020304" pitchFamily="18" charset="0"/>
                <a:cs typeface="Times New Roman" panose="02020603050405020304" pitchFamily="18" charset="0"/>
              </a:rPr>
              <a:t>không thể giải quyết được.</a:t>
            </a:r>
            <a:endParaRPr lang="en-US" sz="3400" dirty="0" smtClean="0">
              <a:solidFill>
                <a:schemeClr val="bg1"/>
              </a:solidFill>
              <a:latin typeface="Times New Roman" panose="02020603050405020304" pitchFamily="18" charset="0"/>
              <a:cs typeface="Times New Roman" panose="02020603050405020304" pitchFamily="18" charset="0"/>
            </a:endParaRPr>
          </a:p>
          <a:p>
            <a:pPr algn="just"/>
            <a:endParaRPr lang="en-US" sz="3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DF686B8-C880-FF40-96DC-14FF2413C34E}" type="slidenum">
              <a:rPr lang="en-US" smtClean="0"/>
              <a:pPr/>
              <a:t>5</a:t>
            </a:fld>
            <a:endParaRPr lang="en-US" dirty="0"/>
          </a:p>
        </p:txBody>
      </p:sp>
    </p:spTree>
    <p:extLst>
      <p:ext uri="{BB962C8B-B14F-4D97-AF65-F5344CB8AC3E}">
        <p14:creationId xmlns:p14="http://schemas.microsoft.com/office/powerpoint/2010/main" val="3581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611187" y="38596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dirty="0" smtClean="0">
                <a:solidFill>
                  <a:schemeClr val="bg2"/>
                </a:solidFill>
              </a:rPr>
              <a:t>I. </a:t>
            </a:r>
            <a:r>
              <a:rPr lang="en-US" dirty="0" err="1" smtClean="0">
                <a:solidFill>
                  <a:schemeClr val="bg2"/>
                </a:solidFill>
              </a:rPr>
              <a:t>Khái</a:t>
            </a:r>
            <a:r>
              <a:rPr lang="en-US" dirty="0" smtClean="0">
                <a:solidFill>
                  <a:schemeClr val="bg2"/>
                </a:solidFill>
              </a:rPr>
              <a:t> </a:t>
            </a:r>
            <a:r>
              <a:rPr lang="en-US" dirty="0" err="1" smtClean="0">
                <a:solidFill>
                  <a:schemeClr val="bg2"/>
                </a:solidFill>
              </a:rPr>
              <a:t>niệm</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dirty="0" err="1" smtClean="0">
                <a:solidFill>
                  <a:schemeClr val="bg2"/>
                </a:solidFill>
              </a:rPr>
              <a:t>NoSQL</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MongoDB</a:t>
            </a:r>
            <a:endParaRPr lang="en-US" dirty="0">
              <a:solidFill>
                <a:schemeClr val="bg2"/>
              </a:solidFill>
            </a:endParaRPr>
          </a:p>
        </p:txBody>
      </p:sp>
      <p:sp>
        <p:nvSpPr>
          <p:cNvPr id="3" name="Text Placeholder 3"/>
          <p:cNvSpPr txBox="1">
            <a:spLocks/>
          </p:cNvSpPr>
          <p:nvPr/>
        </p:nvSpPr>
        <p:spPr>
          <a:xfrm>
            <a:off x="1220787" y="178462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35187" y="3183272"/>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2.1</a:t>
            </a:r>
            <a:r>
              <a:rPr lang="en-US" sz="6000" dirty="0">
                <a:solidFill>
                  <a:schemeClr val="bg2"/>
                </a:solidFill>
              </a:rPr>
              <a:t>. </a:t>
            </a:r>
            <a:r>
              <a:rPr lang="en-US" sz="6000" dirty="0" err="1">
                <a:solidFill>
                  <a:schemeClr val="bg2"/>
                </a:solidFill>
              </a:rPr>
              <a:t>Định</a:t>
            </a:r>
            <a:r>
              <a:rPr lang="en-US" sz="6000" dirty="0">
                <a:solidFill>
                  <a:schemeClr val="bg2"/>
                </a:solidFill>
              </a:rPr>
              <a:t> </a:t>
            </a:r>
            <a:r>
              <a:rPr lang="en-US" sz="6000" dirty="0" err="1">
                <a:solidFill>
                  <a:schemeClr val="bg2"/>
                </a:solidFill>
              </a:rPr>
              <a:t>nghĩa</a:t>
            </a:r>
            <a:r>
              <a:rPr lang="en-US" sz="6000" dirty="0">
                <a:solidFill>
                  <a:schemeClr val="bg2"/>
                </a:solidFill>
              </a:rPr>
              <a:t> </a:t>
            </a:r>
            <a:r>
              <a:rPr lang="en-US" sz="6000" dirty="0" err="1">
                <a:solidFill>
                  <a:schemeClr val="bg2"/>
                </a:solidFill>
              </a:rPr>
              <a:t>về</a:t>
            </a:r>
            <a:r>
              <a:rPr lang="en-US" sz="6000" dirty="0">
                <a:solidFill>
                  <a:schemeClr val="bg2"/>
                </a:solidFill>
              </a:rPr>
              <a:t> </a:t>
            </a:r>
            <a:r>
              <a:rPr lang="en-US" sz="6000" dirty="0" err="1">
                <a:solidFill>
                  <a:schemeClr val="bg2"/>
                </a:solidFill>
              </a:rPr>
              <a:t>MongoDB</a:t>
            </a:r>
            <a:endParaRPr lang="en-US" sz="6000" dirty="0">
              <a:solidFill>
                <a:schemeClr val="bg2"/>
              </a:solidFill>
            </a:endParaRPr>
          </a:p>
        </p:txBody>
      </p:sp>
      <p:sp>
        <p:nvSpPr>
          <p:cNvPr id="5" name="TextBox 4"/>
          <p:cNvSpPr txBox="1"/>
          <p:nvPr/>
        </p:nvSpPr>
        <p:spPr>
          <a:xfrm>
            <a:off x="3582987" y="5824210"/>
            <a:ext cx="182118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MongoDB </a:t>
            </a:r>
            <a:r>
              <a:rPr lang="vi-VN" sz="3400" dirty="0">
                <a:solidFill>
                  <a:schemeClr val="bg1"/>
                </a:solidFill>
                <a:latin typeface="Times New Roman" panose="02020603050405020304" pitchFamily="18" charset="0"/>
                <a:cs typeface="Times New Roman" panose="02020603050405020304" pitchFamily="18" charset="0"/>
              </a:rPr>
              <a:t>là một </a:t>
            </a:r>
            <a:r>
              <a:rPr lang="en-US" sz="3400" dirty="0" err="1" smtClean="0">
                <a:solidFill>
                  <a:schemeClr val="bg1"/>
                </a:solidFill>
                <a:latin typeface="Times New Roman" panose="02020603050405020304" pitchFamily="18" charset="0"/>
                <a:cs typeface="Times New Roman" panose="02020603050405020304" pitchFamily="18" charset="0"/>
              </a:rPr>
              <a:t>hệ</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quản</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trị</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cơ </a:t>
            </a:r>
            <a:r>
              <a:rPr lang="vi-VN" sz="3400" dirty="0">
                <a:solidFill>
                  <a:schemeClr val="bg1"/>
                </a:solidFill>
                <a:latin typeface="Times New Roman" panose="02020603050405020304" pitchFamily="18" charset="0"/>
                <a:cs typeface="Times New Roman" panose="02020603050405020304" pitchFamily="18" charset="0"/>
              </a:rPr>
              <a:t>sở dữ liệu mã nguồn </a:t>
            </a:r>
            <a:r>
              <a:rPr lang="vi-VN" sz="3400" dirty="0" smtClean="0">
                <a:solidFill>
                  <a:schemeClr val="bg1"/>
                </a:solidFill>
                <a:latin typeface="Times New Roman" panose="02020603050405020304" pitchFamily="18" charset="0"/>
                <a:cs typeface="Times New Roman" panose="02020603050405020304" pitchFamily="18" charset="0"/>
              </a:rPr>
              <a:t>mở</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là </a:t>
            </a:r>
            <a:r>
              <a:rPr lang="vi-VN" sz="3400" dirty="0">
                <a:solidFill>
                  <a:schemeClr val="bg1"/>
                </a:solidFill>
                <a:latin typeface="Times New Roman" panose="02020603050405020304" pitchFamily="18" charset="0"/>
                <a:cs typeface="Times New Roman" panose="02020603050405020304" pitchFamily="18" charset="0"/>
              </a:rPr>
              <a:t>cơ sở dữ liệu </a:t>
            </a:r>
            <a:r>
              <a:rPr lang="en-US" sz="3400" dirty="0" err="1" smtClean="0">
                <a:solidFill>
                  <a:schemeClr val="bg1"/>
                </a:solidFill>
                <a:latin typeface="Times New Roman" panose="02020603050405020304" pitchFamily="18" charset="0"/>
                <a:cs typeface="Times New Roman" panose="02020603050405020304" pitchFamily="18" charset="0"/>
              </a:rPr>
              <a:t>thuộc</a:t>
            </a:r>
            <a:r>
              <a:rPr lang="en-US" sz="3400" dirty="0" smtClean="0">
                <a:solidFill>
                  <a:schemeClr val="bg1"/>
                </a:solidFill>
                <a:latin typeface="Times New Roman" panose="02020603050405020304" pitchFamily="18" charset="0"/>
                <a:cs typeface="Times New Roman" panose="02020603050405020304" pitchFamily="18" charset="0"/>
              </a:rPr>
              <a:t> </a:t>
            </a:r>
            <a:r>
              <a:rPr lang="vi-VN" sz="3400" dirty="0" smtClean="0">
                <a:solidFill>
                  <a:schemeClr val="bg1"/>
                </a:solidFill>
                <a:latin typeface="Times New Roman" panose="02020603050405020304" pitchFamily="18" charset="0"/>
                <a:cs typeface="Times New Roman" panose="02020603050405020304" pitchFamily="18" charset="0"/>
              </a:rPr>
              <a:t>NoSQL</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smtClean="0">
                <a:solidFill>
                  <a:schemeClr val="bg1"/>
                </a:solidFill>
                <a:latin typeface="Times New Roman" panose="02020603050405020304" pitchFamily="18" charset="0"/>
                <a:cs typeface="Times New Roman" panose="02020603050405020304" pitchFamily="18" charset="0"/>
              </a:rPr>
              <a:t>và</a:t>
            </a:r>
            <a:r>
              <a:rPr lang="vi-VN" sz="3400" dirty="0" smtClean="0">
                <a:solidFill>
                  <a:schemeClr val="bg1"/>
                </a:solidFill>
                <a:latin typeface="Times New Roman" panose="02020603050405020304" pitchFamily="18" charset="0"/>
                <a:cs typeface="Times New Roman" panose="02020603050405020304" pitchFamily="18" charset="0"/>
              </a:rPr>
              <a:t> </a:t>
            </a:r>
            <a:r>
              <a:rPr lang="vi-VN" sz="3400" dirty="0">
                <a:solidFill>
                  <a:schemeClr val="bg1"/>
                </a:solidFill>
                <a:latin typeface="Times New Roman" panose="02020603050405020304" pitchFamily="18" charset="0"/>
                <a:cs typeface="Times New Roman" panose="02020603050405020304" pitchFamily="18" charset="0"/>
              </a:rPr>
              <a:t>được hàng triệu người sử dụng. MongoDB được viết bằng C</a:t>
            </a:r>
            <a:r>
              <a:rPr lang="vi-VN"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582987" y="8141769"/>
            <a:ext cx="182118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Ngoài </a:t>
            </a:r>
            <a:r>
              <a:rPr lang="vi-VN" sz="3400" dirty="0">
                <a:solidFill>
                  <a:schemeClr val="bg1"/>
                </a:solidFill>
                <a:latin typeface="Times New Roman" panose="02020603050405020304" pitchFamily="18" charset="0"/>
                <a:cs typeface="Times New Roman" panose="02020603050405020304" pitchFamily="18" charset="0"/>
              </a:rPr>
              <a:t>ra, MongoDB là một cơ sở dữ liệu đa nền tảng, hoạt động trên các khái niệm Collection và Document, nó cung cấp hiệu suất cao, tính khả dụng cao và khả năng mở rộng dễ dàng.</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DF686B8-C880-FF40-96DC-14FF2413C34E}" type="slidenum">
              <a:rPr lang="en-US" smtClean="0"/>
              <a:pPr/>
              <a:t>6</a:t>
            </a:fld>
            <a:endParaRPr lang="en-US" dirty="0"/>
          </a:p>
        </p:txBody>
      </p:sp>
    </p:spTree>
    <p:extLst>
      <p:ext uri="{BB962C8B-B14F-4D97-AF65-F5344CB8AC3E}">
        <p14:creationId xmlns:p14="http://schemas.microsoft.com/office/powerpoint/2010/main" val="93939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222374" y="4179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36774" y="18166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2.2. </a:t>
            </a:r>
            <a:r>
              <a:rPr lang="vi-VN" sz="6000" dirty="0">
                <a:solidFill>
                  <a:schemeClr val="bg2"/>
                </a:solidFill>
              </a:rPr>
              <a:t>MongoDB hoạt động như thế nào?</a:t>
            </a:r>
            <a:endParaRPr lang="en-US" sz="6000" dirty="0">
              <a:solidFill>
                <a:schemeClr val="bg2"/>
              </a:solidFill>
            </a:endParaRPr>
          </a:p>
        </p:txBody>
      </p:sp>
      <p:sp>
        <p:nvSpPr>
          <p:cNvPr id="5" name="TextBox 4"/>
          <p:cNvSpPr txBox="1"/>
          <p:nvPr/>
        </p:nvSpPr>
        <p:spPr>
          <a:xfrm>
            <a:off x="2517774" y="4677444"/>
            <a:ext cx="193548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MongoDB </a:t>
            </a:r>
            <a:r>
              <a:rPr lang="vi-VN" sz="3400" dirty="0">
                <a:solidFill>
                  <a:schemeClr val="bg1"/>
                </a:solidFill>
                <a:latin typeface="Times New Roman" panose="02020603050405020304" pitchFamily="18" charset="0"/>
                <a:cs typeface="Times New Roman" panose="02020603050405020304" pitchFamily="18" charset="0"/>
              </a:rPr>
              <a:t>hoạt động dưới một tiến trình ngầm service, luôn mở một cổng (Cổng mặc định là 27017) để lắng nghe các yêu cầu truy vấn, thao tác từ các ứng dụng gửi vào sau đó mới tiến hành xử lý.</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490787" y="6723214"/>
            <a:ext cx="19354800" cy="113877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Mỗi </a:t>
            </a:r>
            <a:r>
              <a:rPr lang="vi-VN" sz="3400" dirty="0">
                <a:solidFill>
                  <a:schemeClr val="bg1"/>
                </a:solidFill>
                <a:latin typeface="Times New Roman" panose="02020603050405020304" pitchFamily="18" charset="0"/>
                <a:cs typeface="Times New Roman" panose="02020603050405020304" pitchFamily="18" charset="0"/>
              </a:rPr>
              <a:t>khi có một truy vấn dữ liệu, bản ghi được cache (ghi đệm) lên bộ nhớ Ram, để phục vụ lượt truy vấn sau diễn ra nhanh hơn mà không cần phải đọc từ ổ cứng</a:t>
            </a:r>
            <a:r>
              <a:rPr lang="vi-VN" sz="3400" dirty="0" smtClean="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517774" y="8768983"/>
            <a:ext cx="19354800" cy="1661993"/>
          </a:xfrm>
          <a:prstGeom prst="rect">
            <a:avLst/>
          </a:prstGeom>
          <a:noFill/>
        </p:spPr>
        <p:txBody>
          <a:bodyPr wrap="square" rtlCol="0">
            <a:spAutoFit/>
          </a:bodyPr>
          <a:lstStyle/>
          <a:p>
            <a:pPr marL="457200" lvl="0" indent="-457200" algn="just">
              <a:buFont typeface="Wingdings" panose="05000000000000000000" pitchFamily="2" charset="2"/>
              <a:buChar char="Ø"/>
            </a:pPr>
            <a:r>
              <a:rPr lang="vi-VN" sz="3400" dirty="0" smtClean="0">
                <a:solidFill>
                  <a:schemeClr val="bg1"/>
                </a:solidFill>
                <a:latin typeface="Times New Roman" panose="02020603050405020304" pitchFamily="18" charset="0"/>
                <a:cs typeface="Times New Roman" panose="02020603050405020304" pitchFamily="18" charset="0"/>
              </a:rPr>
              <a:t>Khi </a:t>
            </a:r>
            <a:r>
              <a:rPr lang="vi-VN" sz="3400" dirty="0">
                <a:solidFill>
                  <a:schemeClr val="bg1"/>
                </a:solidFill>
                <a:latin typeface="Times New Roman" panose="02020603050405020304" pitchFamily="18" charset="0"/>
                <a:cs typeface="Times New Roman" panose="02020603050405020304" pitchFamily="18" charset="0"/>
              </a:rPr>
              <a:t>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DF686B8-C880-FF40-96DC-14FF2413C34E}" type="slidenum">
              <a:rPr lang="en-US" smtClean="0"/>
              <a:pPr/>
              <a:t>7</a:t>
            </a:fld>
            <a:endParaRPr lang="en-US" dirty="0"/>
          </a:p>
        </p:txBody>
      </p:sp>
    </p:spTree>
    <p:extLst>
      <p:ext uri="{BB962C8B-B14F-4D97-AF65-F5344CB8AC3E}">
        <p14:creationId xmlns:p14="http://schemas.microsoft.com/office/powerpoint/2010/main" val="3872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https://viblo.asia/uploads/c17118e5-9791-462f-878c-a51778dc357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7" y="838200"/>
            <a:ext cx="14401800" cy="1087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183187" y="11715480"/>
            <a:ext cx="13944600" cy="1219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Cấu</a:t>
            </a:r>
            <a:r>
              <a:rPr lang="en-US" dirty="0" smtClean="0">
                <a:solidFill>
                  <a:schemeClr val="bg1"/>
                </a:solidFill>
              </a:rPr>
              <a:t> </a:t>
            </a:r>
            <a:r>
              <a:rPr lang="en-US" dirty="0" err="1" smtClean="0">
                <a:solidFill>
                  <a:schemeClr val="bg1"/>
                </a:solidFill>
              </a:rPr>
              <a:t>trúc</a:t>
            </a:r>
            <a:r>
              <a:rPr lang="en-US" dirty="0" smtClean="0">
                <a:solidFill>
                  <a:schemeClr val="bg1"/>
                </a:solidFill>
              </a:rPr>
              <a:t> </a:t>
            </a:r>
            <a:r>
              <a:rPr lang="en-US" dirty="0" err="1" smtClean="0">
                <a:solidFill>
                  <a:schemeClr val="bg1"/>
                </a:solidFill>
              </a:rPr>
              <a:t>MongoDB</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9DF686B8-C880-FF40-96DC-14FF2413C34E}" type="slidenum">
              <a:rPr lang="en-US" smtClean="0"/>
              <a:pPr/>
              <a:t>8</a:t>
            </a:fld>
            <a:endParaRPr lang="en-US" dirty="0"/>
          </a:p>
        </p:txBody>
      </p:sp>
    </p:spTree>
    <p:extLst>
      <p:ext uri="{BB962C8B-B14F-4D97-AF65-F5344CB8AC3E}">
        <p14:creationId xmlns:p14="http://schemas.microsoft.com/office/powerpoint/2010/main" val="246135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196974" y="405288"/>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a:solidFill>
                  <a:schemeClr val="bg2"/>
                </a:solidFill>
              </a:rPr>
              <a:t>2</a:t>
            </a:r>
            <a:r>
              <a:rPr lang="en-US" sz="6000" dirty="0" smtClean="0">
                <a:solidFill>
                  <a:schemeClr val="bg2"/>
                </a:solidFill>
              </a:rPr>
              <a:t>. </a:t>
            </a:r>
            <a:r>
              <a:rPr lang="en-US" sz="6000" dirty="0" err="1" smtClean="0">
                <a:solidFill>
                  <a:schemeClr val="bg2"/>
                </a:solidFill>
              </a:rPr>
              <a:t>MongoDB</a:t>
            </a:r>
            <a:endParaRPr lang="en-US" sz="6000" dirty="0">
              <a:solidFill>
                <a:schemeClr val="bg2"/>
              </a:solidFill>
            </a:endParaRPr>
          </a:p>
        </p:txBody>
      </p:sp>
      <p:sp>
        <p:nvSpPr>
          <p:cNvPr id="4" name="Text Placeholder 3"/>
          <p:cNvSpPr txBox="1">
            <a:spLocks/>
          </p:cNvSpPr>
          <p:nvPr/>
        </p:nvSpPr>
        <p:spPr>
          <a:xfrm>
            <a:off x="2111374" y="1803940"/>
            <a:ext cx="19429396" cy="1462152"/>
          </a:xfrm>
          <a:prstGeom prst="rect">
            <a:avLst/>
          </a:prstGeom>
        </p:spPr>
        <p:txBody>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6000" dirty="0" smtClean="0">
                <a:solidFill>
                  <a:schemeClr val="bg2"/>
                </a:solidFill>
              </a:rPr>
              <a:t>2.3</a:t>
            </a:r>
            <a:r>
              <a:rPr lang="en-US" sz="6000" dirty="0">
                <a:solidFill>
                  <a:schemeClr val="bg2"/>
                </a:solidFill>
              </a:rPr>
              <a:t>. </a:t>
            </a:r>
            <a:r>
              <a:rPr lang="en-US" sz="6000" dirty="0" err="1">
                <a:solidFill>
                  <a:schemeClr val="bg2"/>
                </a:solidFill>
              </a:rPr>
              <a:t>Khi</a:t>
            </a:r>
            <a:r>
              <a:rPr lang="en-US" sz="6000" dirty="0">
                <a:solidFill>
                  <a:schemeClr val="bg2"/>
                </a:solidFill>
              </a:rPr>
              <a:t> </a:t>
            </a:r>
            <a:r>
              <a:rPr lang="en-US" sz="6000" dirty="0" err="1">
                <a:solidFill>
                  <a:schemeClr val="bg2"/>
                </a:solidFill>
              </a:rPr>
              <a:t>nào</a:t>
            </a:r>
            <a:r>
              <a:rPr lang="en-US" sz="6000" dirty="0">
                <a:solidFill>
                  <a:schemeClr val="bg2"/>
                </a:solidFill>
              </a:rPr>
              <a:t> NÊN </a:t>
            </a:r>
            <a:r>
              <a:rPr lang="en-US" sz="6000" dirty="0" err="1">
                <a:solidFill>
                  <a:schemeClr val="bg2"/>
                </a:solidFill>
              </a:rPr>
              <a:t>sử</a:t>
            </a:r>
            <a:r>
              <a:rPr lang="en-US" sz="6000" dirty="0">
                <a:solidFill>
                  <a:schemeClr val="bg2"/>
                </a:solidFill>
              </a:rPr>
              <a:t> </a:t>
            </a:r>
            <a:r>
              <a:rPr lang="en-US" sz="6000" dirty="0" err="1">
                <a:solidFill>
                  <a:schemeClr val="bg2"/>
                </a:solidFill>
              </a:rPr>
              <a:t>dụng</a:t>
            </a:r>
            <a:r>
              <a:rPr lang="en-US" sz="6000" dirty="0">
                <a:solidFill>
                  <a:schemeClr val="bg2"/>
                </a:solidFill>
              </a:rPr>
              <a:t> </a:t>
            </a:r>
            <a:r>
              <a:rPr lang="en-US" sz="6000" dirty="0" err="1">
                <a:solidFill>
                  <a:schemeClr val="bg2"/>
                </a:solidFill>
              </a:rPr>
              <a:t>MongoDB</a:t>
            </a:r>
            <a:r>
              <a:rPr lang="en-US" sz="6000" dirty="0">
                <a:solidFill>
                  <a:schemeClr val="bg2"/>
                </a:solidFill>
              </a:rPr>
              <a:t> ?</a:t>
            </a:r>
          </a:p>
        </p:txBody>
      </p:sp>
      <p:sp>
        <p:nvSpPr>
          <p:cNvPr id="5" name="TextBox 4"/>
          <p:cNvSpPr txBox="1"/>
          <p:nvPr/>
        </p:nvSpPr>
        <p:spPr>
          <a:xfrm>
            <a:off x="2570954" y="4664744"/>
            <a:ext cx="19354800" cy="1222772"/>
          </a:xfrm>
          <a:prstGeom prst="snip2DiagRect">
            <a:avLst>
              <a:gd name="adj1" fmla="val 0"/>
              <a:gd name="adj2" fmla="val 50000"/>
            </a:avLst>
          </a:prstGeom>
          <a:solidFill>
            <a:schemeClr val="bg2">
              <a:lumMod val="50000"/>
            </a:schemeClr>
          </a:solidFill>
        </p:spPr>
        <p:txBody>
          <a:bodyPr wrap="square" rtlCol="0">
            <a:spAutoFit/>
          </a:bodyPr>
          <a:lstStyle/>
          <a:p>
            <a:pPr marL="457200" lvl="0" indent="-457200" algn="just">
              <a:buFont typeface="Wingdings" panose="05000000000000000000" pitchFamily="2" charset="2"/>
              <a:buChar char="Ø"/>
            </a:pPr>
            <a:r>
              <a:rPr lang="en-US" sz="3400" dirty="0" smtClean="0">
                <a:solidFill>
                  <a:schemeClr val="bg1"/>
                </a:solidFill>
                <a:latin typeface="Times New Roman" panose="02020603050405020304" pitchFamily="18" charset="0"/>
                <a:cs typeface="Times New Roman" panose="02020603050405020304" pitchFamily="18" charset="0"/>
              </a:rPr>
              <a:t>C</a:t>
            </a:r>
            <a:r>
              <a:rPr lang="vi-VN" sz="3400" dirty="0" smtClean="0">
                <a:solidFill>
                  <a:schemeClr val="bg1"/>
                </a:solidFill>
                <a:latin typeface="Times New Roman" panose="02020603050405020304" pitchFamily="18" charset="0"/>
                <a:cs typeface="Times New Roman" panose="02020603050405020304" pitchFamily="18" charset="0"/>
              </a:rPr>
              <a:t>ác </a:t>
            </a:r>
            <a:r>
              <a:rPr lang="vi-VN" sz="3400" dirty="0">
                <a:solidFill>
                  <a:schemeClr val="bg1"/>
                </a:solidFill>
                <a:latin typeface="Times New Roman" panose="02020603050405020304" pitchFamily="18" charset="0"/>
                <a:cs typeface="Times New Roman" panose="02020603050405020304" pitchFamily="18" charset="0"/>
              </a:rPr>
              <a:t>hệ thống realtime (thời gian thực) yêu cầu phản hồi </a:t>
            </a:r>
            <a:r>
              <a:rPr lang="vi-VN" sz="3400" dirty="0" smtClean="0">
                <a:solidFill>
                  <a:schemeClr val="bg1"/>
                </a:solidFill>
                <a:latin typeface="Times New Roman" panose="02020603050405020304" pitchFamily="18" charset="0"/>
                <a:cs typeface="Times New Roman" panose="02020603050405020304" pitchFamily="18" charset="0"/>
              </a:rPr>
              <a:t>nhanh</a:t>
            </a:r>
            <a:r>
              <a:rPr lang="en-US" sz="3400" dirty="0">
                <a:solidFill>
                  <a:schemeClr val="bg1"/>
                </a:solidFill>
                <a:latin typeface="Times New Roman" panose="02020603050405020304" pitchFamily="18" charset="0"/>
                <a:cs typeface="Times New Roman" panose="02020603050405020304" pitchFamily="18" charset="0"/>
              </a:rPr>
              <a:t>.</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622547" y="6612049"/>
            <a:ext cx="19354800" cy="1222772"/>
          </a:xfrm>
          <a:prstGeom prst="snip2DiagRect">
            <a:avLst>
              <a:gd name="adj1" fmla="val 0"/>
              <a:gd name="adj2" fmla="val 50000"/>
            </a:avLst>
          </a:prstGeom>
          <a:solidFill>
            <a:schemeClr val="bg2">
              <a:lumMod val="50000"/>
            </a:schemeClr>
          </a:solidFill>
        </p:spPr>
        <p:txBody>
          <a:bodyPr wrap="square" rtlCol="0">
            <a:spAutoFit/>
          </a:bodyPr>
          <a:lstStyle/>
          <a:p>
            <a:pPr marL="457200" lvl="0" indent="-457200" algn="just">
              <a:buFont typeface="Wingdings" panose="05000000000000000000" pitchFamily="2" charset="2"/>
              <a:buChar char="Ø"/>
            </a:pPr>
            <a:r>
              <a:rPr lang="vi-VN" sz="3400" dirty="0">
                <a:solidFill>
                  <a:schemeClr val="bg1"/>
                </a:solidFill>
                <a:latin typeface="Times New Roman" panose="02020603050405020304" pitchFamily="18" charset="0"/>
                <a:cs typeface="Times New Roman" panose="02020603050405020304" pitchFamily="18" charset="0"/>
              </a:rPr>
              <a:t>Các hệ thống bigdata với yêu cầu truy vấn </a:t>
            </a:r>
            <a:r>
              <a:rPr lang="vi-VN" sz="3400" dirty="0" smtClean="0">
                <a:solidFill>
                  <a:schemeClr val="bg1"/>
                </a:solidFill>
                <a:latin typeface="Times New Roman" panose="02020603050405020304" pitchFamily="18" charset="0"/>
                <a:cs typeface="Times New Roman" panose="02020603050405020304" pitchFamily="18" charset="0"/>
              </a:rPr>
              <a:t>nhanh</a:t>
            </a:r>
            <a:r>
              <a:rPr lang="en-US" sz="3400" dirty="0" smtClean="0">
                <a:solidFill>
                  <a:schemeClr val="bg1"/>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2622547" y="8559354"/>
            <a:ext cx="19354800" cy="1222772"/>
          </a:xfrm>
          <a:prstGeom prst="snip2DiagRect">
            <a:avLst>
              <a:gd name="adj1" fmla="val 0"/>
              <a:gd name="adj2" fmla="val 50000"/>
            </a:avLst>
          </a:prstGeom>
          <a:solidFill>
            <a:schemeClr val="bg2">
              <a:lumMod val="50000"/>
            </a:schemeClr>
          </a:solidFill>
        </p:spPr>
        <p:txBody>
          <a:bodyPr wrap="square" rtlCol="0">
            <a:spAutoFit/>
          </a:bodyPr>
          <a:lstStyle/>
          <a:p>
            <a:pPr marL="457200" lvl="0" indent="-457200" algn="just">
              <a:buFont typeface="Wingdings" panose="05000000000000000000" pitchFamily="2" charset="2"/>
              <a:buChar char="Ø"/>
            </a:pPr>
            <a:r>
              <a:rPr lang="en-US" sz="3400" dirty="0" smtClean="0">
                <a:solidFill>
                  <a:schemeClr val="bg1"/>
                </a:solidFill>
                <a:latin typeface="Times New Roman" panose="02020603050405020304" pitchFamily="18" charset="0"/>
                <a:cs typeface="Times New Roman" panose="02020603050405020304" pitchFamily="18" charset="0"/>
              </a:rPr>
              <a:t>C</a:t>
            </a:r>
            <a:r>
              <a:rPr lang="vi-VN" sz="3400" dirty="0" smtClean="0">
                <a:solidFill>
                  <a:schemeClr val="bg1"/>
                </a:solidFill>
                <a:latin typeface="Times New Roman" panose="02020603050405020304" pitchFamily="18" charset="0"/>
                <a:cs typeface="Times New Roman" panose="02020603050405020304" pitchFamily="18" charset="0"/>
              </a:rPr>
              <a:t>ác </a:t>
            </a:r>
            <a:r>
              <a:rPr lang="vi-VN" sz="3400" dirty="0">
                <a:solidFill>
                  <a:schemeClr val="bg1"/>
                </a:solidFill>
                <a:latin typeface="Times New Roman" panose="02020603050405020304" pitchFamily="18" charset="0"/>
                <a:cs typeface="Times New Roman" panose="02020603050405020304" pitchFamily="18" charset="0"/>
              </a:rPr>
              <a:t>hệ thống có lượng request </a:t>
            </a:r>
            <a:r>
              <a:rPr lang="vi-VN" sz="3400" dirty="0" smtClean="0">
                <a:solidFill>
                  <a:schemeClr val="bg1"/>
                </a:solidFill>
                <a:latin typeface="Times New Roman" panose="02020603050405020304" pitchFamily="18" charset="0"/>
                <a:cs typeface="Times New Roman" panose="02020603050405020304" pitchFamily="18" charset="0"/>
              </a:rPr>
              <a:t>lớn</a:t>
            </a:r>
            <a:r>
              <a:rPr lang="en-US" sz="3400" dirty="0" smtClean="0">
                <a:solidFill>
                  <a:schemeClr val="bg1"/>
                </a:solidFill>
                <a:latin typeface="Times New Roman" panose="02020603050405020304" pitchFamily="18" charset="0"/>
                <a:cs typeface="Times New Roman" panose="02020603050405020304" pitchFamily="18" charset="0"/>
              </a:rPr>
              <a:t>.</a:t>
            </a:r>
          </a:p>
        </p:txBody>
      </p:sp>
      <p:sp>
        <p:nvSpPr>
          <p:cNvPr id="9" name="TextBox 8"/>
          <p:cNvSpPr txBox="1"/>
          <p:nvPr/>
        </p:nvSpPr>
        <p:spPr>
          <a:xfrm>
            <a:off x="2649534" y="10506659"/>
            <a:ext cx="19354800" cy="1222772"/>
          </a:xfrm>
          <a:prstGeom prst="snip2DiagRect">
            <a:avLst>
              <a:gd name="adj1" fmla="val 0"/>
              <a:gd name="adj2" fmla="val 50000"/>
            </a:avLst>
          </a:prstGeom>
          <a:solidFill>
            <a:schemeClr val="bg2">
              <a:lumMod val="50000"/>
            </a:schemeClr>
          </a:solidFill>
        </p:spPr>
        <p:txBody>
          <a:bodyPr wrap="square" rtlCol="0">
            <a:spAutoFit/>
          </a:bodyPr>
          <a:lstStyle/>
          <a:p>
            <a:pPr marL="457200" lvl="0" indent="-457200" algn="just">
              <a:buFont typeface="Wingdings" panose="05000000000000000000" pitchFamily="2" charset="2"/>
              <a:buChar char="Ø"/>
            </a:pPr>
            <a:r>
              <a:rPr lang="en-US" sz="3400" dirty="0" err="1" smtClean="0">
                <a:solidFill>
                  <a:schemeClr val="bg1"/>
                </a:solidFill>
                <a:latin typeface="Times New Roman" panose="02020603050405020304" pitchFamily="18" charset="0"/>
                <a:cs typeface="Times New Roman" panose="02020603050405020304" pitchFamily="18" charset="0"/>
              </a:rPr>
              <a:t>Sử</a:t>
            </a:r>
            <a:r>
              <a:rPr lang="en-US" sz="3400" dirty="0" smtClean="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dụng</a:t>
            </a:r>
            <a:r>
              <a:rPr lang="en-US" sz="3400" dirty="0">
                <a:solidFill>
                  <a:schemeClr val="bg1"/>
                </a:solidFill>
                <a:latin typeface="Times New Roman" panose="02020603050405020304" pitchFamily="18" charset="0"/>
                <a:cs typeface="Times New Roman" panose="02020603050405020304" pitchFamily="18" charset="0"/>
              </a:rPr>
              <a:t> </a:t>
            </a:r>
            <a:r>
              <a:rPr lang="en-US" sz="3400" dirty="0" err="1">
                <a:solidFill>
                  <a:schemeClr val="bg1"/>
                </a:solidFill>
                <a:latin typeface="Times New Roman" panose="02020603050405020304" pitchFamily="18" charset="0"/>
                <a:cs typeface="Times New Roman" panose="02020603050405020304" pitchFamily="18" charset="0"/>
              </a:rPr>
              <a:t>làm</a:t>
            </a:r>
            <a:r>
              <a:rPr lang="en-US" sz="3400" dirty="0">
                <a:solidFill>
                  <a:schemeClr val="bg1"/>
                </a:solidFill>
                <a:latin typeface="Times New Roman" panose="02020603050405020304" pitchFamily="18" charset="0"/>
                <a:cs typeface="Times New Roman" panose="02020603050405020304" pitchFamily="18" charset="0"/>
              </a:rPr>
              <a:t> search engine.</a:t>
            </a:r>
            <a:endParaRPr lang="en-US" sz="3400" dirty="0" smtClean="0">
              <a:solidFill>
                <a:schemeClr val="bg1"/>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9DF686B8-C880-FF40-96DC-14FF2413C34E}" type="slidenum">
              <a:rPr lang="en-US" smtClean="0"/>
              <a:pPr/>
              <a:t>9</a:t>
            </a:fld>
            <a:endParaRPr lang="en-US" dirty="0"/>
          </a:p>
        </p:txBody>
      </p:sp>
    </p:spTree>
    <p:extLst>
      <p:ext uri="{BB962C8B-B14F-4D97-AF65-F5344CB8AC3E}">
        <p14:creationId xmlns:p14="http://schemas.microsoft.com/office/powerpoint/2010/main" val="373816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ass Dark">
      <a:dk1>
        <a:sysClr val="windowText" lastClr="000000"/>
      </a:dk1>
      <a:lt1>
        <a:sysClr val="window" lastClr="FFFFFF"/>
      </a:lt1>
      <a:dk2>
        <a:srgbClr val="CECECE"/>
      </a:dk2>
      <a:lt2>
        <a:srgbClr val="91CE55"/>
      </a:lt2>
      <a:accent1>
        <a:srgbClr val="91CE55"/>
      </a:accent1>
      <a:accent2>
        <a:srgbClr val="CECECE"/>
      </a:accent2>
      <a:accent3>
        <a:srgbClr val="91CE55"/>
      </a:accent3>
      <a:accent4>
        <a:srgbClr val="CECECE"/>
      </a:accent4>
      <a:accent5>
        <a:srgbClr val="91CE55"/>
      </a:accent5>
      <a:accent6>
        <a:srgbClr val="CECECE"/>
      </a:accent6>
      <a:hlink>
        <a:srgbClr val="91CE55"/>
      </a:hlink>
      <a:folHlink>
        <a:srgbClr val="6199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3689</TotalTime>
  <Words>1636</Words>
  <Application>Microsoft Office PowerPoint</Application>
  <PresentationFormat>Custom</PresentationFormat>
  <Paragraphs>159</Paragraphs>
  <Slides>23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Lato Black</vt:lpstr>
      <vt:lpstr>Lato Light</vt:lpstr>
      <vt:lpstr>Lucida Grande</vt:lpstr>
      <vt:lpstr>Raleway ExtraBold</vt:lpstr>
      <vt:lpstr>Raleway Light</vt:lpstr>
      <vt:lpstr>Raleway 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AutoBVT</cp:lastModifiedBy>
  <cp:revision>489</cp:revision>
  <dcterms:created xsi:type="dcterms:W3CDTF">2014-11-10T20:05:35Z</dcterms:created>
  <dcterms:modified xsi:type="dcterms:W3CDTF">2018-10-30T19:33:31Z</dcterms:modified>
</cp:coreProperties>
</file>