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1" r:id="rId4"/>
    <p:sldId id="263" r:id="rId5"/>
    <p:sldId id="264" r:id="rId6"/>
    <p:sldId id="257" r:id="rId7"/>
    <p:sldId id="258" r:id="rId8"/>
    <p:sldId id="259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tr" initials="n" lastIdx="1" clrIdx="0">
    <p:extLst>
      <p:ext uri="{19B8F6BF-5375-455C-9EA6-DF929625EA0E}">
        <p15:presenceInfo xmlns:p15="http://schemas.microsoft.com/office/powerpoint/2012/main" userId="nam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03:41:37.86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</a:t>
            </a:r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setup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stack builder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download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tool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finnish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84575"/>
            <a:ext cx="85344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3A2222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3A222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3A2222"/>
                </a:solidFill>
                <a:ea typeface="SimSun" panose="02010600030101010101" pitchFamily="2" charset="-122"/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8"/>
          <p:cNvSpPr txBox="1"/>
          <p:nvPr/>
        </p:nvSpPr>
        <p:spPr>
          <a:xfrm rot="16200000">
            <a:off x="-4914900" y="3228975"/>
            <a:ext cx="9144000" cy="3987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stgre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54075"/>
            <a:ext cx="10058400" cy="508952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6287589" y="1614171"/>
            <a:ext cx="5550263" cy="216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Nhóm</a:t>
            </a:r>
            <a:r>
              <a:rPr lang="en-US" dirty="0" smtClean="0"/>
              <a:t> 18: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Nam </a:t>
            </a:r>
            <a:r>
              <a:rPr lang="en-US" dirty="0" err="1" smtClean="0"/>
              <a:t>Trung</a:t>
            </a:r>
            <a:r>
              <a:rPr lang="en-US" dirty="0" smtClean="0"/>
              <a:t> 42.01.104.286</a:t>
            </a:r>
          </a:p>
          <a:p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Minh </a:t>
            </a:r>
            <a:r>
              <a:rPr lang="en-US" dirty="0" err="1" smtClean="0"/>
              <a:t>Phúc</a:t>
            </a:r>
            <a:r>
              <a:rPr lang="en-US" dirty="0" smtClean="0"/>
              <a:t> 42.01.104.113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Nhược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PostgreSQL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MySQL.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PostgreSQL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Do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  <a:p>
            <a:r>
              <a:rPr lang="en-US" dirty="0"/>
              <a:t>Hosting: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host.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51230"/>
            <a:ext cx="10972800" cy="585470"/>
          </a:xfrm>
        </p:spPr>
        <p:txBody>
          <a:bodyPr/>
          <a:lstStyle/>
          <a:p>
            <a:r>
              <a:rPr lang="en-US" sz="4000"/>
              <a:t>NÊN SỬ DỤNG KHI CẦN PHÁT HUY CÁC ĐIỂM SAU: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812925"/>
            <a:ext cx="10375265" cy="2985770"/>
          </a:xfrm>
        </p:spPr>
        <p:txBody>
          <a:bodyPr/>
          <a:lstStyle/>
          <a:p>
            <a:r>
              <a:rPr lang="en-US" sz="3600" dirty="0" err="1"/>
              <a:t>Toàn</a:t>
            </a:r>
            <a:r>
              <a:rPr lang="en-US" sz="3600" dirty="0"/>
              <a:t> </a:t>
            </a:r>
            <a:r>
              <a:rPr lang="en-US" sz="3600" dirty="0" err="1"/>
              <a:t>vẹn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endParaRPr lang="en-US" sz="3600" dirty="0"/>
          </a:p>
          <a:p>
            <a:r>
              <a:rPr lang="en-US" sz="3600" dirty="0" err="1"/>
              <a:t>Thủ</a:t>
            </a:r>
            <a:r>
              <a:rPr lang="en-US" sz="3600" dirty="0"/>
              <a:t> </a:t>
            </a:r>
            <a:r>
              <a:rPr lang="en-US" sz="3600" dirty="0" err="1"/>
              <a:t>tục</a:t>
            </a:r>
            <a:r>
              <a:rPr lang="en-US" sz="3600" dirty="0"/>
              <a:t> </a:t>
            </a:r>
            <a:r>
              <a:rPr lang="en-US" sz="3600" dirty="0" err="1"/>
              <a:t>phức</a:t>
            </a:r>
            <a:r>
              <a:rPr lang="en-US" sz="3600" dirty="0"/>
              <a:t> </a:t>
            </a:r>
            <a:r>
              <a:rPr lang="en-US" sz="3600" dirty="0" err="1"/>
              <a:t>tạp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khả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tùy</a:t>
            </a:r>
            <a:r>
              <a:rPr lang="en-US" sz="3600" dirty="0"/>
              <a:t> </a:t>
            </a:r>
            <a:r>
              <a:rPr lang="en-US" sz="3600" dirty="0" err="1"/>
              <a:t>chỉnh</a:t>
            </a:r>
            <a:r>
              <a:rPr lang="en-US" sz="3600" dirty="0"/>
              <a:t> </a:t>
            </a:r>
            <a:r>
              <a:rPr lang="en-US" sz="3600" dirty="0" err="1"/>
              <a:t>cao</a:t>
            </a:r>
            <a:endParaRPr lang="en-US" sz="3600" dirty="0"/>
          </a:p>
          <a:p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endParaRPr lang="en-US" sz="3600" dirty="0"/>
          </a:p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phức</a:t>
            </a:r>
            <a:r>
              <a:rPr lang="en-US" sz="3600" dirty="0"/>
              <a:t> </a:t>
            </a:r>
            <a:r>
              <a:rPr lang="en-US" sz="3600" dirty="0" err="1"/>
              <a:t>tạp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21005"/>
            <a:ext cx="10972800" cy="1409065"/>
          </a:xfrm>
        </p:spPr>
        <p:txBody>
          <a:bodyPr/>
          <a:lstStyle/>
          <a:p>
            <a:r>
              <a:rPr lang="en-US" sz="4000"/>
              <a:t>KHÔNG NÊN SỬ DỤNG KHI CẦN CÁC YẾU TỐ: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680970"/>
            <a:ext cx="10972800" cy="3445510"/>
          </a:xfrm>
        </p:spPr>
        <p:txBody>
          <a:bodyPr/>
          <a:lstStyle/>
          <a:p>
            <a:r>
              <a:rPr lang="en-US" sz="3600" dirty="0" err="1"/>
              <a:t>Tốc</a:t>
            </a:r>
            <a:r>
              <a:rPr lang="en-US" sz="3600" dirty="0"/>
              <a:t> </a:t>
            </a:r>
            <a:r>
              <a:rPr lang="en-US" sz="3600" dirty="0" err="1"/>
              <a:t>độ</a:t>
            </a:r>
            <a:endParaRPr lang="en-US" sz="3600" dirty="0"/>
          </a:p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giản</a:t>
            </a:r>
            <a:endParaRPr lang="en-US" sz="3600" dirty="0"/>
          </a:p>
          <a:p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421005"/>
            <a:ext cx="10972800" cy="1409065"/>
          </a:xfrm>
        </p:spPr>
        <p:txBody>
          <a:bodyPr/>
          <a:lstStyle/>
          <a:p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cài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PostgreSQL </a:t>
            </a:r>
            <a:r>
              <a:rPr lang="en-US" sz="4000" dirty="0" err="1" smtClean="0"/>
              <a:t>trên</a:t>
            </a:r>
            <a:r>
              <a:rPr lang="en-US" sz="4000" dirty="0" smtClean="0"/>
              <a:t> Windows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73" y="1536758"/>
            <a:ext cx="8341453" cy="46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421005"/>
            <a:ext cx="10972800" cy="1409065"/>
          </a:xfrm>
        </p:spPr>
        <p:txBody>
          <a:bodyPr/>
          <a:lstStyle/>
          <a:p>
            <a:r>
              <a:rPr lang="en-US" sz="4000" dirty="0" err="1" smtClean="0"/>
              <a:t>Cách</a:t>
            </a:r>
            <a:r>
              <a:rPr lang="en-US" sz="4000" dirty="0" smtClean="0"/>
              <a:t> </a:t>
            </a:r>
            <a:r>
              <a:rPr lang="en-US" sz="4000" dirty="0" err="1" smtClean="0"/>
              <a:t>cài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PostgreSQL </a:t>
            </a:r>
            <a:r>
              <a:rPr lang="en-US" sz="4000" dirty="0" err="1" smtClean="0"/>
              <a:t>trên</a:t>
            </a:r>
            <a:r>
              <a:rPr lang="en-US" sz="4000" dirty="0" smtClean="0"/>
              <a:t> Windows 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46" y="1714146"/>
            <a:ext cx="630990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963716"/>
            <a:ext cx="632514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959906"/>
            <a:ext cx="632514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959906"/>
            <a:ext cx="632514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6" y="963716"/>
            <a:ext cx="6309907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PostgreSQL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6965" y="1600200"/>
            <a:ext cx="10973435" cy="452628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là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một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hệ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quản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trị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cơ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sở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dữ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liệu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quan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hệ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và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đối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tượng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dựa</a:t>
            </a:r>
            <a:r>
              <a:rPr lang="en-US" dirty="0">
                <a:cs typeface="+mn-lt"/>
                <a:sym typeface="+mn-ea"/>
              </a:rPr>
              <a:t> </a:t>
            </a:r>
            <a:r>
              <a:rPr lang="en-US" dirty="0" err="1">
                <a:cs typeface="+mn-lt"/>
                <a:sym typeface="+mn-ea"/>
              </a:rPr>
              <a:t>trên</a:t>
            </a:r>
            <a:r>
              <a:rPr lang="en-US" dirty="0">
                <a:cs typeface="+mn-lt"/>
                <a:sym typeface="+mn-ea"/>
              </a:rPr>
              <a:t> POSTGRES. 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là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hệ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trị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cơ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sở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dữ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liệu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được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viết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theo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hướng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mã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nguồn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mở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và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rất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mạnh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mẽ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đã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có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hơn</a:t>
            </a:r>
            <a:r>
              <a:rPr lang="en-US" dirty="0">
                <a:sym typeface="+mn-ea"/>
              </a:rPr>
              <a:t> 30 </a:t>
            </a:r>
            <a:r>
              <a:rPr lang="en-US" dirty="0" err="1">
                <a:sym typeface="+mn-ea"/>
              </a:rPr>
              <a:t>năm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phát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triển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độ tin cậy cao</a:t>
            </a:r>
          </a:p>
          <a:p>
            <a:r>
              <a:rPr lang="en-US"/>
              <a:t> tính toàn vẹn dữ liệu </a:t>
            </a:r>
          </a:p>
          <a:p>
            <a:r>
              <a:rPr lang="en-US"/>
              <a:t> tính đúng đắn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ACID,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SQL,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video.</a:t>
            </a:r>
          </a:p>
          <a:p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C, C++, Java, </a:t>
            </a:r>
            <a:r>
              <a:rPr lang="en-US" dirty="0" err="1"/>
              <a:t>.Net</a:t>
            </a:r>
            <a:r>
              <a:rPr lang="en-US" dirty="0"/>
              <a:t>, Perl, Python, Ruby, </a:t>
            </a:r>
            <a:r>
              <a:rPr lang="en-US" dirty="0" err="1"/>
              <a:t>Tcl</a:t>
            </a:r>
            <a:r>
              <a:rPr lang="en-US" dirty="0"/>
              <a:t>, ODBC...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ym typeface="+mn-ea"/>
              </a:rPr>
              <a:t>PostgreSQL là một chương trình mã nguồn mở, theo chuẩn SQL99 với đặc điểm hiện đại: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Câu truy vấn phức hợp (complex query)</a:t>
            </a:r>
          </a:p>
          <a:p>
            <a:r>
              <a:rPr lang="en-US"/>
              <a:t>Khóa ngoại (foreign key)</a:t>
            </a:r>
          </a:p>
          <a:p>
            <a:r>
              <a:rPr lang="en-US"/>
              <a:t>Thủ tục sự kiện (trigger)</a:t>
            </a:r>
          </a:p>
          <a:p>
            <a:r>
              <a:rPr lang="en-US"/>
              <a:t>Các khung nhìn (view)</a:t>
            </a:r>
          </a:p>
          <a:p>
            <a:r>
              <a:rPr lang="en-US"/>
              <a:t>Tính toàn vẹn của các giao dịch (integrity transactions)</a:t>
            </a:r>
          </a:p>
          <a:p>
            <a:r>
              <a:rPr lang="en-US"/>
              <a:t>Việc kiểm tra truy cập đồng thời đa phiên bản (multiversion concurrency control)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+mn-ea"/>
              </a:rPr>
              <a:t>PostgreSQL </a:t>
            </a:r>
            <a:r>
              <a:rPr lang="en-US" sz="4000" dirty="0" err="1">
                <a:sym typeface="+mn-ea"/>
              </a:rPr>
              <a:t>có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thể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dùng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trong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nhiều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trường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hợp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khác</a:t>
            </a:r>
            <a:r>
              <a:rPr lang="en-US" sz="4000" dirty="0">
                <a:sym typeface="+mn-ea"/>
              </a:rPr>
              <a:t>, </a:t>
            </a:r>
            <a:r>
              <a:rPr lang="en-US" sz="4000" dirty="0" err="1">
                <a:sym typeface="+mn-ea"/>
              </a:rPr>
              <a:t>như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tạo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ra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các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khả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năng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mới</a:t>
            </a:r>
            <a:r>
              <a:rPr lang="en-US" sz="4000" dirty="0">
                <a:sym typeface="+mn-ea"/>
              </a:rPr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17955"/>
            <a:ext cx="10972800" cy="4708525"/>
          </a:xfrm>
        </p:spPr>
        <p:txBody>
          <a:bodyPr>
            <a:normAutofit/>
          </a:bodyPr>
          <a:lstStyle/>
          <a:p>
            <a:r>
              <a:rPr lang="en-US"/>
              <a:t>Kiểu dữ liệu</a:t>
            </a:r>
          </a:p>
          <a:p>
            <a:r>
              <a:rPr lang="en-US"/>
              <a:t>Hàm</a:t>
            </a:r>
          </a:p>
          <a:p>
            <a:r>
              <a:rPr lang="en-US"/>
              <a:t>Toán tử</a:t>
            </a:r>
          </a:p>
          <a:p>
            <a:r>
              <a:rPr lang="en-US"/>
              <a:t>Hàm tập hợp</a:t>
            </a:r>
          </a:p>
          <a:p>
            <a:r>
              <a:rPr lang="en-US"/>
              <a:t>Phương pháp liệt kê</a:t>
            </a:r>
          </a:p>
          <a:p>
            <a:r>
              <a:rPr lang="en-US"/>
              <a:t>Ngôn ngữ theo thủ tục</a:t>
            </a:r>
          </a:p>
          <a:p>
            <a:r>
              <a:rPr lang="en-US"/>
              <a:t>Truy vấn xử lý song song (parallel query)</a:t>
            </a:r>
          </a:p>
          <a:p>
            <a:r>
              <a:rPr lang="en-US"/>
              <a:t>Sao chép dữ liệu dạng luồng (Streaming replication)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PostgreSQL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BSD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==&gt; PostgreSQL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PostgreSQL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module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PostgreSQL,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GIS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17600" y="10160"/>
            <a:ext cx="10972800" cy="1129030"/>
          </a:xfrm>
        </p:spPr>
        <p:txBody>
          <a:bodyPr/>
          <a:lstStyle/>
          <a:p>
            <a:r>
              <a:rPr lang="en-US"/>
              <a:t>Ưu điểm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17600" y="1268095"/>
            <a:ext cx="11134090" cy="3065780"/>
          </a:xfrm>
        </p:spPr>
        <p:txBody>
          <a:bodyPr/>
          <a:lstStyle/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 SQL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endParaRPr lang="en-US" sz="2800" dirty="0"/>
          </a:p>
          <a:p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: PostgreSQL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nhiệt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mẽ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3: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kể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PostgreSQL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tuyệt</a:t>
            </a:r>
            <a:r>
              <a:rPr lang="en-US" sz="2800" dirty="0"/>
              <a:t> </a:t>
            </a:r>
            <a:r>
              <a:rPr lang="en-US" sz="2800" dirty="0" err="1"/>
              <a:t>vời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3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: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PostgreSQL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,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RDBMS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: PostgreSQL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,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737</Words>
  <Application>Microsoft Office PowerPoint</Application>
  <PresentationFormat>Widescreen</PresentationFormat>
  <Paragraphs>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宋体</vt:lpstr>
      <vt:lpstr>宋体</vt:lpstr>
      <vt:lpstr>Arial</vt:lpstr>
      <vt:lpstr>Calibri</vt:lpstr>
      <vt:lpstr>Calibri Light</vt:lpstr>
      <vt:lpstr>Microsoft New Tai Lue</vt:lpstr>
      <vt:lpstr>Wingdings</vt:lpstr>
      <vt:lpstr>Kalup</vt:lpstr>
      <vt:lpstr>1_Blank Design</vt:lpstr>
      <vt:lpstr>PowerPoint Presentation</vt:lpstr>
      <vt:lpstr>PostgreSQL</vt:lpstr>
      <vt:lpstr>PostgreSQL</vt:lpstr>
      <vt:lpstr>PowerPoint Presentation</vt:lpstr>
      <vt:lpstr>PostgreSQL là một chương trình mã nguồn mở, theo chuẩn SQL99 với đặc điểm hiện đại:</vt:lpstr>
      <vt:lpstr>PostgreSQL có thể dùng trong nhiều trường hợp khác, như tạo ra các khả năng mới:</vt:lpstr>
      <vt:lpstr>PowerPoint Presentation</vt:lpstr>
      <vt:lpstr>PowerPoint Presentation</vt:lpstr>
      <vt:lpstr>Ưu điểm</vt:lpstr>
      <vt:lpstr>Nhược điểm</vt:lpstr>
      <vt:lpstr>NÊN SỬ DỤNG KHI CẦN PHÁT HUY CÁC ĐIỂM SAU: </vt:lpstr>
      <vt:lpstr>KHÔNG NÊN SỬ DỤNG KHI CẦN CÁC YẾU TỐ:</vt:lpstr>
      <vt:lpstr>Cách cài đặt PostgreSQL trên Windows </vt:lpstr>
      <vt:lpstr>Cách cài đặt PostgreSQL trên Windows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DELL</dc:creator>
  <cp:lastModifiedBy>namtr</cp:lastModifiedBy>
  <cp:revision>8</cp:revision>
  <dcterms:created xsi:type="dcterms:W3CDTF">2018-10-31T15:24:00Z</dcterms:created>
  <dcterms:modified xsi:type="dcterms:W3CDTF">2018-11-13T23:32:54Z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