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1" r:id="rId7"/>
    <p:sldId id="280" r:id="rId8"/>
    <p:sldId id="264" r:id="rId9"/>
    <p:sldId id="262" r:id="rId10"/>
    <p:sldId id="265" r:id="rId11"/>
    <p:sldId id="266" r:id="rId12"/>
    <p:sldId id="267" r:id="rId13"/>
    <p:sldId id="285" r:id="rId14"/>
    <p:sldId id="269" r:id="rId15"/>
    <p:sldId id="268" r:id="rId16"/>
    <p:sldId id="28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77" r:id="rId26"/>
    <p:sldId id="281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914BA3BF-A951-4F94-A948-F4E6CBB7B239}">
          <p14:sldIdLst>
            <p14:sldId id="256"/>
            <p14:sldId id="257"/>
            <p14:sldId id="260"/>
            <p14:sldId id="258"/>
            <p14:sldId id="263"/>
            <p14:sldId id="261"/>
            <p14:sldId id="280"/>
            <p14:sldId id="264"/>
            <p14:sldId id="262"/>
            <p14:sldId id="265"/>
            <p14:sldId id="266"/>
            <p14:sldId id="267"/>
            <p14:sldId id="285"/>
            <p14:sldId id="269"/>
            <p14:sldId id="268"/>
            <p14:sldId id="284"/>
            <p14:sldId id="270"/>
            <p14:sldId id="271"/>
            <p14:sldId id="272"/>
            <p14:sldId id="273"/>
            <p14:sldId id="274"/>
            <p14:sldId id="275"/>
            <p14:sldId id="276"/>
            <p14:sldId id="282"/>
            <p14:sldId id="277"/>
            <p14:sldId id="28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2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3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5728-CA28-4E6F-963B-BA877498EE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99A1-68DB-4133-A19B-A997F9C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87" y="3420213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/>
          <p:cNvSpPr txBox="1"/>
          <p:nvPr/>
        </p:nvSpPr>
        <p:spPr>
          <a:xfrm>
            <a:off x="1975104" y="954780"/>
            <a:ext cx="8656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NÂNG CAO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/>
          <p:cNvSpPr txBox="1"/>
          <p:nvPr/>
        </p:nvSpPr>
        <p:spPr>
          <a:xfrm>
            <a:off x="3486912" y="1816554"/>
            <a:ext cx="4635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/>
          <p:cNvSpPr txBox="1"/>
          <p:nvPr/>
        </p:nvSpPr>
        <p:spPr>
          <a:xfrm>
            <a:off x="524256" y="3877056"/>
            <a:ext cx="4181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Hoàng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Cẩm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Thành</a:t>
            </a: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Hoàng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ộp Văn bản 11"/>
          <p:cNvSpPr txBox="1"/>
          <p:nvPr/>
        </p:nvSpPr>
        <p:spPr>
          <a:xfrm>
            <a:off x="737616" y="3143214"/>
            <a:ext cx="2145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5: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74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 2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CƠ BẢN CỦA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426720" y="1102593"/>
            <a:ext cx="4633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597408" y="2182368"/>
            <a:ext cx="6266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/>
              <a:t>Bảng</a:t>
            </a:r>
            <a:r>
              <a:rPr lang="vi-VN" sz="2400" dirty="0"/>
              <a:t> - Tương </a:t>
            </a:r>
            <a:r>
              <a:rPr lang="vi-VN" sz="2400" dirty="0" err="1"/>
              <a:t>tự</a:t>
            </a:r>
            <a:r>
              <a:rPr lang="vi-VN" sz="2400" dirty="0"/>
              <a:t> như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cơ </a:t>
            </a:r>
            <a:r>
              <a:rPr lang="vi-VN" sz="2400" dirty="0" err="1"/>
              <a:t>sở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, </a:t>
            </a:r>
            <a:r>
              <a:rPr lang="vi-VN" sz="2400" dirty="0" err="1"/>
              <a:t>DynamoDB</a:t>
            </a:r>
            <a:r>
              <a:rPr lang="vi-VN" sz="2400" dirty="0"/>
              <a:t> lưu </a:t>
            </a:r>
            <a:r>
              <a:rPr lang="vi-VN" sz="2400" dirty="0" err="1"/>
              <a:t>trữ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trong </a:t>
            </a:r>
            <a:r>
              <a:rPr lang="vi-VN" sz="2400" dirty="0" err="1" smtClean="0"/>
              <a:t>các</a:t>
            </a:r>
            <a:r>
              <a:rPr lang="en-US" sz="2400" dirty="0"/>
              <a:t> </a:t>
            </a:r>
            <a:r>
              <a:rPr lang="vi-VN" sz="2400" dirty="0" err="1" smtClean="0"/>
              <a:t>bảng</a:t>
            </a:r>
            <a:r>
              <a:rPr lang="en-US" sz="2400" dirty="0" smtClean="0"/>
              <a:t>, m</a:t>
            </a:r>
            <a:r>
              <a:rPr lang="vi-VN" sz="2400" dirty="0" err="1" smtClean="0"/>
              <a:t>ột</a:t>
            </a:r>
            <a:r>
              <a:rPr lang="vi-VN" sz="2400" dirty="0"/>
              <a:t> </a:t>
            </a:r>
            <a:r>
              <a:rPr lang="vi-VN" sz="2400" dirty="0" err="1"/>
              <a:t>bảng</a:t>
            </a:r>
            <a:r>
              <a:rPr lang="vi-VN" sz="2400" dirty="0"/>
              <a:t> 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/>
              <a:t>Mục</a:t>
            </a:r>
            <a:r>
              <a:rPr lang="vi-VN" sz="2400" dirty="0"/>
              <a:t> - </a:t>
            </a:r>
            <a:r>
              <a:rPr lang="vi-VN" sz="2400" dirty="0" err="1"/>
              <a:t>Mỗi</a:t>
            </a:r>
            <a:r>
              <a:rPr lang="vi-VN" sz="2400" dirty="0"/>
              <a:t> </a:t>
            </a:r>
            <a:r>
              <a:rPr lang="vi-VN" sz="2400" dirty="0" err="1"/>
              <a:t>bảng</a:t>
            </a:r>
            <a:r>
              <a:rPr lang="vi-VN" sz="2400" dirty="0"/>
              <a:t> </a:t>
            </a:r>
            <a:r>
              <a:rPr lang="vi-VN" sz="2400" dirty="0" err="1"/>
              <a:t>chứa</a:t>
            </a:r>
            <a:r>
              <a:rPr lang="vi-VN" sz="2400" dirty="0"/>
              <a:t> không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. </a:t>
            </a:r>
            <a:r>
              <a:rPr lang="vi-VN" sz="2400" dirty="0" err="1"/>
              <a:t>Một</a:t>
            </a:r>
            <a:r>
              <a:rPr lang="vi-VN" sz="2400" dirty="0"/>
              <a:t> </a:t>
            </a:r>
            <a:r>
              <a:rPr lang="vi-VN" sz="2400" dirty="0" err="1"/>
              <a:t>mục</a:t>
            </a:r>
            <a:r>
              <a:rPr lang="vi-VN" sz="2400" dirty="0"/>
              <a:t> 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nhóm</a:t>
            </a:r>
            <a:r>
              <a:rPr lang="vi-VN" sz="2400" dirty="0"/>
              <a:t> </a:t>
            </a:r>
            <a:r>
              <a:rPr lang="vi-VN" sz="2400" dirty="0" err="1"/>
              <a:t>thuộc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dạng</a:t>
            </a:r>
            <a:r>
              <a:rPr lang="vi-VN" sz="2400" dirty="0"/>
              <a:t> duy </a:t>
            </a:r>
            <a:r>
              <a:rPr lang="vi-VN" sz="2400" dirty="0" err="1"/>
              <a:t>nhất</a:t>
            </a:r>
            <a:r>
              <a:rPr lang="vi-VN" sz="2400" dirty="0"/>
              <a:t> trong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tất</a:t>
            </a:r>
            <a:r>
              <a:rPr lang="vi-VN" sz="2400" dirty="0"/>
              <a:t> </a:t>
            </a:r>
            <a:r>
              <a:rPr lang="vi-VN" sz="2400" dirty="0" err="1"/>
              <a:t>cả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. 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/>
              <a:t>Thuộc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 - </a:t>
            </a:r>
            <a:r>
              <a:rPr lang="vi-VN" sz="2400" dirty="0" err="1"/>
              <a:t>Mỗi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bao </a:t>
            </a:r>
            <a:r>
              <a:rPr lang="vi-VN" sz="2400" dirty="0" err="1"/>
              <a:t>gồm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thuộc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. </a:t>
            </a:r>
            <a:r>
              <a:rPr lang="vi-VN" sz="2400" dirty="0" err="1"/>
              <a:t>Một</a:t>
            </a:r>
            <a:r>
              <a:rPr lang="vi-VN" sz="2400" dirty="0"/>
              <a:t> </a:t>
            </a:r>
            <a:r>
              <a:rPr lang="vi-VN" sz="2400" dirty="0" err="1"/>
              <a:t>thuộc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 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tử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cơ </a:t>
            </a:r>
            <a:r>
              <a:rPr lang="vi-VN" sz="2400" dirty="0" err="1"/>
              <a:t>bản</a:t>
            </a:r>
            <a:r>
              <a:rPr lang="vi-VN" sz="2400" dirty="0"/>
              <a:t>,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thứ</a:t>
            </a:r>
            <a:r>
              <a:rPr lang="vi-VN" sz="2400" dirty="0"/>
              <a:t> không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phải</a:t>
            </a:r>
            <a:r>
              <a:rPr lang="vi-VN" sz="2400" dirty="0"/>
              <a:t> phân </a:t>
            </a:r>
            <a:r>
              <a:rPr lang="vi-VN" sz="2400" dirty="0" err="1"/>
              <a:t>tích</a:t>
            </a:r>
            <a:r>
              <a:rPr lang="vi-VN" sz="2400" dirty="0"/>
              <a:t> thêm </a:t>
            </a:r>
            <a:r>
              <a:rPr lang="vi-VN" sz="2400" dirty="0" err="1"/>
              <a:t>nữa</a:t>
            </a:r>
            <a:r>
              <a:rPr lang="vi-VN" sz="2400" dirty="0"/>
              <a:t>.</a:t>
            </a:r>
            <a:endParaRPr lang="en-US" sz="2400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842" y="1261089"/>
            <a:ext cx="28860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CƠ BẢN CỦA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426720" y="1102593"/>
            <a:ext cx="2443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1097280" y="2438400"/>
            <a:ext cx="10229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8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CƠ BẢN CỦA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426720" y="1102593"/>
            <a:ext cx="56797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(secondary index)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719328" y="2454384"/>
            <a:ext cx="10753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chìa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nhưng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13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CƠ BẢN CỦA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426720" y="1102593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52" y="994410"/>
            <a:ext cx="61245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8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CƠ BẢN CỦA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426720" y="1102593"/>
            <a:ext cx="3616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731520" y="2600688"/>
            <a:ext cx="1038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3801017"/>
            <a:ext cx="5510784" cy="28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37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CẬP, QUẢN LÝ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/>
          <p:cNvSpPr/>
          <p:nvPr/>
        </p:nvSpPr>
        <p:spPr>
          <a:xfrm>
            <a:off x="1219200" y="2962656"/>
            <a:ext cx="3035808" cy="1609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6839712" y="1694688"/>
            <a:ext cx="3474720" cy="853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6839712" y="3340608"/>
            <a:ext cx="3474720" cy="853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6839712" y="4986528"/>
            <a:ext cx="3474720" cy="853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Đường kết nối Mũi tên Thẳng 9"/>
          <p:cNvCxnSpPr>
            <a:stCxn id="3" idx="3"/>
            <a:endCxn id="6" idx="1"/>
          </p:cNvCxnSpPr>
          <p:nvPr/>
        </p:nvCxnSpPr>
        <p:spPr>
          <a:xfrm flipV="1">
            <a:off x="4255008" y="2121408"/>
            <a:ext cx="2584704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/>
          <p:cNvCxnSpPr>
            <a:stCxn id="3" idx="3"/>
            <a:endCxn id="7" idx="1"/>
          </p:cNvCxnSpPr>
          <p:nvPr/>
        </p:nvCxnSpPr>
        <p:spPr>
          <a:xfrm>
            <a:off x="4255008" y="3767328"/>
            <a:ext cx="258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/>
          <p:cNvCxnSpPr>
            <a:stCxn id="3" idx="3"/>
            <a:endCxn id="8" idx="1"/>
          </p:cNvCxnSpPr>
          <p:nvPr/>
        </p:nvCxnSpPr>
        <p:spPr>
          <a:xfrm>
            <a:off x="4255008" y="3767328"/>
            <a:ext cx="2584704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97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API HỖ TRỢ SẴN</a:t>
            </a: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8" y="1807082"/>
            <a:ext cx="3434715" cy="4059209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82" y="1807081"/>
            <a:ext cx="3323654" cy="40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8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VẤN VỚI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694944" y="1073711"/>
            <a:ext cx="7546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1194816" y="2260184"/>
            <a:ext cx="881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+ composer.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3285744" y="3470987"/>
            <a:ext cx="5620512" cy="2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764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VẤN VỚI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707136" y="1443320"/>
            <a:ext cx="881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193" y="2653361"/>
            <a:ext cx="5810440" cy="22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7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VẤN VỚI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694944" y="1133856"/>
            <a:ext cx="2207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5632" y="2041158"/>
            <a:ext cx="5230368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altLang="zh-CN" sz="2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zh-CN" sz="2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zh-CN" sz="2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zh-CN" sz="2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CN" sz="2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zh-CN" sz="2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zh-CN" sz="2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Movies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year-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kumimoji="0" lang="en-US" altLang="zh-CN" sz="25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zh-CN" sz="25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427025" y="1133856"/>
            <a:ext cx="4312285" cy="5307965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14" y="5009437"/>
            <a:ext cx="4089660" cy="3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5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/>
          <p:cNvSpPr txBox="1"/>
          <p:nvPr/>
        </p:nvSpPr>
        <p:spPr>
          <a:xfrm>
            <a:off x="585216" y="2365248"/>
            <a:ext cx="4815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Cơ </a:t>
            </a:r>
            <a:r>
              <a:rPr lang="vi-VN" sz="2400" dirty="0" err="1">
                <a:latin typeface="+mj-lt"/>
              </a:rPr>
              <a:t>sở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liệu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NoSQL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là</a:t>
            </a:r>
            <a:r>
              <a:rPr lang="vi-VN" sz="2400" dirty="0">
                <a:latin typeface="+mj-lt"/>
              </a:rPr>
              <a:t> Cơ </a:t>
            </a:r>
            <a:r>
              <a:rPr lang="vi-VN" sz="2400" dirty="0" err="1">
                <a:latin typeface="+mj-lt"/>
              </a:rPr>
              <a:t>sở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liệu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được</a:t>
            </a:r>
            <a:r>
              <a:rPr lang="vi-VN" sz="2400" dirty="0">
                <a:latin typeface="+mj-lt"/>
              </a:rPr>
              <a:t> xây </a:t>
            </a:r>
            <a:r>
              <a:rPr lang="vi-VN" sz="2400" dirty="0" err="1">
                <a:latin typeface="+mj-lt"/>
              </a:rPr>
              <a:t>dựng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dành</a:t>
            </a:r>
            <a:r>
              <a:rPr lang="vi-VN" sz="2400" dirty="0">
                <a:latin typeface="+mj-lt"/>
              </a:rPr>
              <a:t> riêng cho mô </a:t>
            </a:r>
            <a:r>
              <a:rPr lang="vi-VN" sz="2400" dirty="0" err="1">
                <a:latin typeface="+mj-lt"/>
              </a:rPr>
              <a:t>hình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liệu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và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có</a:t>
            </a:r>
            <a:r>
              <a:rPr lang="vi-VN" sz="2400" dirty="0">
                <a:latin typeface="+mj-lt"/>
              </a:rPr>
              <a:t> sơ đồ linh </a:t>
            </a:r>
            <a:r>
              <a:rPr lang="vi-VN" sz="2400" dirty="0" err="1">
                <a:latin typeface="+mj-lt"/>
              </a:rPr>
              <a:t>hoạt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để</a:t>
            </a:r>
            <a:r>
              <a:rPr lang="vi-VN" sz="2400" dirty="0">
                <a:latin typeface="+mj-lt"/>
              </a:rPr>
              <a:t> xây </a:t>
            </a:r>
            <a:r>
              <a:rPr lang="vi-VN" sz="2400" dirty="0" err="1">
                <a:latin typeface="+mj-lt"/>
              </a:rPr>
              <a:t>dựng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các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ứng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dụng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hiện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đại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+mj-lt"/>
              </a:rPr>
              <a:t>Cơ </a:t>
            </a:r>
            <a:r>
              <a:rPr lang="vi-VN" sz="2400" dirty="0" err="1">
                <a:latin typeface="+mj-lt"/>
              </a:rPr>
              <a:t>sở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liệu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NoSQL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được</a:t>
            </a:r>
            <a:r>
              <a:rPr lang="vi-VN" sz="2400" dirty="0">
                <a:latin typeface="+mj-lt"/>
              </a:rPr>
              <a:t> công </a:t>
            </a:r>
            <a:r>
              <a:rPr lang="vi-VN" sz="2400" dirty="0" err="1">
                <a:latin typeface="+mj-lt"/>
              </a:rPr>
              <a:t>nhận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rộng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rãi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vì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khả</a:t>
            </a:r>
            <a:r>
              <a:rPr lang="vi-VN" sz="2400" dirty="0">
                <a:latin typeface="+mj-lt"/>
              </a:rPr>
              <a:t> năng </a:t>
            </a:r>
            <a:r>
              <a:rPr lang="vi-VN" sz="2400" dirty="0" err="1">
                <a:latin typeface="+mj-lt"/>
              </a:rPr>
              <a:t>dễ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phát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triển</a:t>
            </a:r>
            <a:r>
              <a:rPr lang="vi-VN" sz="2400" dirty="0">
                <a:latin typeface="+mj-lt"/>
              </a:rPr>
              <a:t>, </a:t>
            </a:r>
            <a:r>
              <a:rPr lang="vi-VN" sz="2400" dirty="0" err="1">
                <a:latin typeface="+mj-lt"/>
              </a:rPr>
              <a:t>chức</a:t>
            </a:r>
            <a:r>
              <a:rPr lang="vi-VN" sz="2400" dirty="0">
                <a:latin typeface="+mj-lt"/>
              </a:rPr>
              <a:t> năng </a:t>
            </a:r>
            <a:r>
              <a:rPr lang="vi-VN" sz="2400" dirty="0" err="1">
                <a:latin typeface="+mj-lt"/>
              </a:rPr>
              <a:t>cũng</a:t>
            </a:r>
            <a:r>
              <a:rPr lang="vi-VN" sz="2400" dirty="0">
                <a:latin typeface="+mj-lt"/>
              </a:rPr>
              <a:t> như hiệu năng ở quy mô </a:t>
            </a:r>
            <a:r>
              <a:rPr lang="vi-VN" sz="2400" dirty="0" err="1">
                <a:latin typeface="+mj-lt"/>
              </a:rPr>
              <a:t>lớn</a:t>
            </a:r>
            <a:r>
              <a:rPr lang="vi-VN" sz="2400" dirty="0">
                <a:latin typeface="+mj-lt"/>
              </a:rPr>
              <a:t>. </a:t>
            </a:r>
            <a:endParaRPr lang="en-US" sz="2400" dirty="0">
              <a:latin typeface="+mj-lt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 NÀO LÀ CƠ SỞ DỮ LIỆU NOSQL?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103" y="152497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068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VẤN VỚI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548640" y="1186041"/>
            <a:ext cx="488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879235" y="2231136"/>
            <a:ext cx="61996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4900612"/>
            <a:ext cx="6080534" cy="1134428"/>
          </a:xfrm>
          <a:prstGeom prst="rect">
            <a:avLst/>
          </a:prstGeom>
        </p:spPr>
      </p:pic>
      <p:pic>
        <p:nvPicPr>
          <p:cNvPr id="6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242048" y="1186041"/>
            <a:ext cx="4669536" cy="48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31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VẤN VỚI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548640" y="1186041"/>
            <a:ext cx="488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639064" y="1889252"/>
            <a:ext cx="6003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Movies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Movies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title(Partition key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 Key).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7376160" y="1186041"/>
            <a:ext cx="4498847" cy="5105031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" y="4590629"/>
            <a:ext cx="6096750" cy="12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7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VẤN VỚI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548640" y="1186041"/>
            <a:ext cx="488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/>
          <p:cNvSpPr txBox="1"/>
          <p:nvPr/>
        </p:nvSpPr>
        <p:spPr>
          <a:xfrm>
            <a:off x="1792224" y="241401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 smtClean="0">
                <a:latin typeface="+mj-lt"/>
              </a:rPr>
              <a:t>Bạn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có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thể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sử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dụng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updateItem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để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sửa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đổi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một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mục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hiện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có</a:t>
            </a:r>
            <a:r>
              <a:rPr lang="vi-VN" sz="2400" dirty="0" smtClean="0">
                <a:latin typeface="+mj-lt"/>
              </a:rPr>
              <a:t>. </a:t>
            </a:r>
            <a:r>
              <a:rPr lang="vi-VN" sz="2400" dirty="0" err="1" smtClean="0">
                <a:latin typeface="+mj-lt"/>
              </a:rPr>
              <a:t>Bạn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có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thể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cập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nhật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giá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trị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của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các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thuộc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tính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hiện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có</a:t>
            </a:r>
            <a:r>
              <a:rPr lang="vi-VN" sz="2400" dirty="0" smtClean="0">
                <a:latin typeface="+mj-lt"/>
              </a:rPr>
              <a:t>, thêm </a:t>
            </a:r>
            <a:r>
              <a:rPr lang="vi-VN" sz="2400" dirty="0" err="1" smtClean="0">
                <a:latin typeface="+mj-lt"/>
              </a:rPr>
              <a:t>thuộc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tính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mới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hoặc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xóa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thuộc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tính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  <p:pic>
        <p:nvPicPr>
          <p:cNvPr id="11" name="Hình ảnh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4288322"/>
            <a:ext cx="6638911" cy="14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9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VẤN VỚI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548640" y="1186041"/>
            <a:ext cx="488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633984" y="2231136"/>
            <a:ext cx="1066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Expression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12" y="3813608"/>
            <a:ext cx="7120128" cy="17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93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ĐIỂN HÌNH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24" y="1072895"/>
            <a:ext cx="4080363" cy="2508113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0" y="1039390"/>
            <a:ext cx="3944303" cy="2541618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404" y="3811866"/>
            <a:ext cx="4065651" cy="2811872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640" y="3811866"/>
            <a:ext cx="3938016" cy="28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6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1292352" y="2036064"/>
            <a:ext cx="9558528" cy="286232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+mj-lt"/>
              </a:defRPr>
            </a:lvl1pPr>
          </a:lstStyle>
          <a:p>
            <a:r>
              <a:rPr lang="vi-VN" sz="3000" dirty="0" err="1"/>
              <a:t>DynamoDB</a:t>
            </a:r>
            <a:r>
              <a:rPr lang="vi-VN" sz="3000" dirty="0"/>
              <a:t> </a:t>
            </a:r>
            <a:r>
              <a:rPr lang="vi-VN" sz="3000" dirty="0" err="1"/>
              <a:t>là</a:t>
            </a:r>
            <a:r>
              <a:rPr lang="vi-VN" sz="3000" dirty="0"/>
              <a:t> </a:t>
            </a:r>
            <a:r>
              <a:rPr lang="vi-VN" sz="3000" dirty="0" err="1"/>
              <a:t>một</a:t>
            </a:r>
            <a:r>
              <a:rPr lang="vi-VN" sz="3000" dirty="0"/>
              <a:t> cơ </a:t>
            </a:r>
            <a:r>
              <a:rPr lang="vi-VN" sz="3000" dirty="0" err="1"/>
              <a:t>sở</a:t>
            </a:r>
            <a:r>
              <a:rPr lang="vi-VN" sz="3000" dirty="0"/>
              <a:t> </a:t>
            </a:r>
            <a:r>
              <a:rPr lang="vi-VN" sz="3000" dirty="0" err="1"/>
              <a:t>dữ</a:t>
            </a:r>
            <a:r>
              <a:rPr lang="vi-VN" sz="3000" dirty="0"/>
              <a:t> </a:t>
            </a:r>
            <a:r>
              <a:rPr lang="vi-VN" sz="3000" dirty="0" err="1"/>
              <a:t>liệu</a:t>
            </a:r>
            <a:r>
              <a:rPr lang="vi-VN" sz="3000" dirty="0"/>
              <a:t> </a:t>
            </a:r>
            <a:r>
              <a:rPr lang="vi-VN" sz="3000" dirty="0" err="1"/>
              <a:t>có</a:t>
            </a:r>
            <a:r>
              <a:rPr lang="vi-VN" sz="3000" dirty="0"/>
              <a:t> </a:t>
            </a:r>
            <a:r>
              <a:rPr lang="vi-VN" sz="3000" dirty="0" err="1"/>
              <a:t>thể</a:t>
            </a:r>
            <a:r>
              <a:rPr lang="vi-VN" sz="3000" dirty="0"/>
              <a:t> đem </a:t>
            </a:r>
            <a:r>
              <a:rPr lang="vi-VN" sz="3000" dirty="0" err="1"/>
              <a:t>lại</a:t>
            </a:r>
            <a:r>
              <a:rPr lang="vi-VN" sz="3000" dirty="0"/>
              <a:t> </a:t>
            </a:r>
            <a:r>
              <a:rPr lang="vi-VN" sz="3000" dirty="0" err="1"/>
              <a:t>hiệu</a:t>
            </a:r>
            <a:r>
              <a:rPr lang="vi-VN" sz="3000" dirty="0"/>
              <a:t> năng </a:t>
            </a:r>
            <a:r>
              <a:rPr lang="vi-VN" sz="3000" dirty="0" err="1"/>
              <a:t>ổn</a:t>
            </a:r>
            <a:r>
              <a:rPr lang="vi-VN" sz="3000" dirty="0"/>
              <a:t> </a:t>
            </a:r>
            <a:r>
              <a:rPr lang="vi-VN" sz="3000" dirty="0" err="1"/>
              <a:t>định</a:t>
            </a:r>
            <a:r>
              <a:rPr lang="vi-VN" sz="3000" dirty="0"/>
              <a:t> quy mô </a:t>
            </a:r>
            <a:r>
              <a:rPr lang="vi-VN" sz="3000" dirty="0" err="1"/>
              <a:t>bất</a:t>
            </a:r>
            <a:r>
              <a:rPr lang="vi-VN" sz="3000" dirty="0"/>
              <a:t> </a:t>
            </a:r>
            <a:r>
              <a:rPr lang="vi-VN" sz="3000" dirty="0" err="1"/>
              <a:t>kỳ</a:t>
            </a:r>
            <a:r>
              <a:rPr lang="vi-VN" sz="3000" dirty="0"/>
              <a:t>. </a:t>
            </a:r>
            <a:r>
              <a:rPr lang="vi-VN" sz="3000" dirty="0" err="1"/>
              <a:t>Dịch</a:t>
            </a:r>
            <a:r>
              <a:rPr lang="vi-VN" sz="3000" dirty="0"/>
              <a:t> </a:t>
            </a:r>
            <a:r>
              <a:rPr lang="vi-VN" sz="3000" dirty="0" err="1"/>
              <a:t>vụ</a:t>
            </a:r>
            <a:r>
              <a:rPr lang="vi-VN" sz="3000" dirty="0"/>
              <a:t> </a:t>
            </a:r>
            <a:r>
              <a:rPr lang="vi-VN" sz="3000" dirty="0" err="1"/>
              <a:t>được</a:t>
            </a:r>
            <a:r>
              <a:rPr lang="vi-VN" sz="3000" dirty="0"/>
              <a:t> </a:t>
            </a:r>
            <a:r>
              <a:rPr lang="vi-VN" sz="3000" dirty="0" err="1"/>
              <a:t>quản</a:t>
            </a:r>
            <a:r>
              <a:rPr lang="vi-VN" sz="3000" dirty="0"/>
              <a:t> </a:t>
            </a:r>
            <a:r>
              <a:rPr lang="vi-VN" sz="3000" dirty="0" err="1"/>
              <a:t>lý</a:t>
            </a:r>
            <a:r>
              <a:rPr lang="vi-VN" sz="3000" dirty="0"/>
              <a:t> </a:t>
            </a:r>
            <a:r>
              <a:rPr lang="vi-VN" sz="3000" dirty="0" err="1"/>
              <a:t>hoàn</a:t>
            </a:r>
            <a:r>
              <a:rPr lang="vi-VN" sz="3000" dirty="0"/>
              <a:t> </a:t>
            </a:r>
            <a:r>
              <a:rPr lang="vi-VN" sz="3000" dirty="0" err="1"/>
              <a:t>toàn</a:t>
            </a:r>
            <a:r>
              <a:rPr lang="vi-VN" sz="3000" dirty="0"/>
              <a:t> </a:t>
            </a:r>
            <a:r>
              <a:rPr lang="vi-VN" sz="3000" dirty="0" err="1"/>
              <a:t>này</a:t>
            </a:r>
            <a:r>
              <a:rPr lang="vi-VN" sz="3000" dirty="0"/>
              <a:t> bao </a:t>
            </a:r>
            <a:r>
              <a:rPr lang="vi-VN" sz="3000" dirty="0" err="1"/>
              <a:t>gồm</a:t>
            </a:r>
            <a:r>
              <a:rPr lang="vi-VN" sz="3000" dirty="0"/>
              <a:t> </a:t>
            </a:r>
            <a:r>
              <a:rPr lang="vi-VN" sz="3000" dirty="0" err="1"/>
              <a:t>nhiều</a:t>
            </a:r>
            <a:r>
              <a:rPr lang="vi-VN" sz="3000" dirty="0"/>
              <a:t> </a:t>
            </a:r>
            <a:r>
              <a:rPr lang="vi-VN" sz="3000" dirty="0" err="1"/>
              <a:t>tính</a:t>
            </a:r>
            <a:r>
              <a:rPr lang="vi-VN" sz="3000" dirty="0"/>
              <a:t> năng </a:t>
            </a:r>
            <a:r>
              <a:rPr lang="vi-VN" sz="3000" dirty="0" err="1"/>
              <a:t>giúp</a:t>
            </a:r>
            <a:r>
              <a:rPr lang="vi-VN" sz="3000" dirty="0"/>
              <a:t> </a:t>
            </a:r>
            <a:r>
              <a:rPr lang="vi-VN" sz="3000" dirty="0" err="1"/>
              <a:t>nhà</a:t>
            </a:r>
            <a:r>
              <a:rPr lang="vi-VN" sz="3000" dirty="0"/>
              <a:t> </a:t>
            </a:r>
            <a:r>
              <a:rPr lang="vi-VN" sz="3000" dirty="0" err="1"/>
              <a:t>phát</a:t>
            </a:r>
            <a:r>
              <a:rPr lang="vi-VN" sz="3000" dirty="0"/>
              <a:t> </a:t>
            </a:r>
            <a:r>
              <a:rPr lang="vi-VN" sz="3000" dirty="0" err="1"/>
              <a:t>triển</a:t>
            </a:r>
            <a:r>
              <a:rPr lang="vi-VN" sz="3000" dirty="0"/>
              <a:t> </a:t>
            </a:r>
            <a:r>
              <a:rPr lang="vi-VN" sz="3000" dirty="0" err="1"/>
              <a:t>tạo</a:t>
            </a:r>
            <a:r>
              <a:rPr lang="vi-VN" sz="3000" dirty="0"/>
              <a:t> </a:t>
            </a:r>
            <a:r>
              <a:rPr lang="vi-VN" sz="3000" dirty="0" err="1"/>
              <a:t>vùng</a:t>
            </a:r>
            <a:r>
              <a:rPr lang="vi-VN" sz="3000" dirty="0"/>
              <a:t> lưu </a:t>
            </a:r>
            <a:r>
              <a:rPr lang="vi-VN" sz="3000" dirty="0" err="1"/>
              <a:t>trữ</a:t>
            </a:r>
            <a:r>
              <a:rPr lang="vi-VN" sz="3000" dirty="0"/>
              <a:t> </a:t>
            </a:r>
            <a:r>
              <a:rPr lang="vi-VN" sz="3000" dirty="0" err="1"/>
              <a:t>dữ</a:t>
            </a:r>
            <a:r>
              <a:rPr lang="vi-VN" sz="3000" dirty="0"/>
              <a:t> </a:t>
            </a:r>
            <a:r>
              <a:rPr lang="vi-VN" sz="3000" dirty="0" err="1"/>
              <a:t>liệu</a:t>
            </a:r>
            <a:r>
              <a:rPr lang="vi-VN" sz="3000" dirty="0"/>
              <a:t> </a:t>
            </a:r>
            <a:r>
              <a:rPr lang="vi-VN" sz="3000" dirty="0" err="1"/>
              <a:t>có</a:t>
            </a:r>
            <a:r>
              <a:rPr lang="vi-VN" sz="3000" dirty="0"/>
              <a:t> </a:t>
            </a:r>
            <a:r>
              <a:rPr lang="vi-VN" sz="3000" dirty="0" err="1"/>
              <a:t>phạm</a:t>
            </a:r>
            <a:r>
              <a:rPr lang="vi-VN" sz="3000" dirty="0"/>
              <a:t> vi </a:t>
            </a:r>
            <a:r>
              <a:rPr lang="vi-VN" sz="3000" dirty="0" err="1"/>
              <a:t>toàn</a:t>
            </a:r>
            <a:r>
              <a:rPr lang="vi-VN" sz="3000" dirty="0"/>
              <a:t> </a:t>
            </a:r>
            <a:r>
              <a:rPr lang="vi-VN" sz="3000" dirty="0" err="1"/>
              <a:t>cầu</a:t>
            </a:r>
            <a:r>
              <a:rPr lang="vi-VN" sz="3000" dirty="0"/>
              <a:t> </a:t>
            </a:r>
            <a:r>
              <a:rPr lang="vi-VN" sz="3000" dirty="0" err="1"/>
              <a:t>dành</a:t>
            </a:r>
            <a:r>
              <a:rPr lang="vi-VN" sz="3000" dirty="0"/>
              <a:t> cho </a:t>
            </a:r>
            <a:r>
              <a:rPr lang="vi-VN" sz="3000" dirty="0" err="1"/>
              <a:t>các</a:t>
            </a:r>
            <a:r>
              <a:rPr lang="vi-VN" sz="3000" dirty="0"/>
              <a:t> </a:t>
            </a:r>
            <a:r>
              <a:rPr lang="vi-VN" sz="3000" dirty="0" err="1"/>
              <a:t>ứng</a:t>
            </a:r>
            <a:r>
              <a:rPr lang="vi-VN" sz="3000" dirty="0"/>
              <a:t> </a:t>
            </a:r>
            <a:r>
              <a:rPr lang="vi-VN" sz="3000" dirty="0" err="1"/>
              <a:t>dụng</a:t>
            </a:r>
            <a:r>
              <a:rPr lang="vi-VN" sz="3000" dirty="0"/>
              <a:t> </a:t>
            </a:r>
            <a:r>
              <a:rPr lang="vi-VN" sz="3000" dirty="0" err="1"/>
              <a:t>hiện</a:t>
            </a:r>
            <a:r>
              <a:rPr lang="vi-VN" sz="3000" dirty="0"/>
              <a:t> </a:t>
            </a:r>
            <a:r>
              <a:rPr lang="vi-VN" sz="3000" dirty="0" err="1"/>
              <a:t>đại</a:t>
            </a:r>
            <a:r>
              <a:rPr lang="vi-VN" sz="3000" dirty="0"/>
              <a:t> </a:t>
            </a:r>
            <a:r>
              <a:rPr lang="vi-VN" sz="3000" dirty="0" err="1"/>
              <a:t>đòi</a:t>
            </a:r>
            <a:r>
              <a:rPr lang="vi-VN" sz="3000" dirty="0"/>
              <a:t> </a:t>
            </a:r>
            <a:r>
              <a:rPr lang="vi-VN" sz="3000" dirty="0" err="1"/>
              <a:t>hỏi</a:t>
            </a:r>
            <a:r>
              <a:rPr lang="vi-VN" sz="3000" dirty="0"/>
              <a:t> truy </a:t>
            </a:r>
            <a:r>
              <a:rPr lang="vi-VN" sz="3000" dirty="0" err="1"/>
              <a:t>cập</a:t>
            </a:r>
            <a:r>
              <a:rPr lang="vi-VN" sz="3000" dirty="0"/>
              <a:t> </a:t>
            </a:r>
            <a:r>
              <a:rPr lang="vi-VN" sz="3000" dirty="0" err="1"/>
              <a:t>dữ</a:t>
            </a:r>
            <a:r>
              <a:rPr lang="vi-VN" sz="3000" dirty="0"/>
              <a:t> </a:t>
            </a:r>
            <a:r>
              <a:rPr lang="vi-VN" sz="3000" dirty="0" err="1"/>
              <a:t>liệu</a:t>
            </a:r>
            <a:r>
              <a:rPr lang="vi-VN" sz="3000" dirty="0"/>
              <a:t> </a:t>
            </a:r>
            <a:r>
              <a:rPr lang="vi-VN" sz="3000" dirty="0" err="1"/>
              <a:t>có</a:t>
            </a:r>
            <a:r>
              <a:rPr lang="vi-VN" sz="3000" dirty="0"/>
              <a:t> </a:t>
            </a:r>
            <a:r>
              <a:rPr lang="vi-VN" sz="3000" dirty="0" err="1"/>
              <a:t>độ</a:t>
            </a:r>
            <a:r>
              <a:rPr lang="vi-VN" sz="3000" dirty="0"/>
              <a:t> </a:t>
            </a:r>
            <a:r>
              <a:rPr lang="vi-VN" sz="3000" dirty="0" err="1"/>
              <a:t>phản</a:t>
            </a:r>
            <a:r>
              <a:rPr lang="vi-VN" sz="3000" dirty="0"/>
              <a:t> </a:t>
            </a:r>
            <a:r>
              <a:rPr lang="vi-VN" sz="3000" dirty="0" err="1"/>
              <a:t>hồi</a:t>
            </a:r>
            <a:r>
              <a:rPr lang="vi-VN" sz="3000" dirty="0"/>
              <a:t> cao</a:t>
            </a:r>
            <a:r>
              <a:rPr lang="vi-VN" sz="3000" dirty="0" smtClean="0"/>
              <a:t>.</a:t>
            </a:r>
            <a:endParaRPr lang="en-US" sz="3000" dirty="0"/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1935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áº¿t quáº£ hÃ¬nh áº£nh cho AMAZON DYNAMO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59" y="3188208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/>
          <p:cNvSpPr txBox="1"/>
          <p:nvPr/>
        </p:nvSpPr>
        <p:spPr>
          <a:xfrm>
            <a:off x="2389632" y="1743456"/>
            <a:ext cx="8058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SỬ DỤNG DYNAMODB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36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 2"/>
          <p:cNvSpPr/>
          <p:nvPr/>
        </p:nvSpPr>
        <p:spPr>
          <a:xfrm>
            <a:off x="2060448" y="2243328"/>
            <a:ext cx="7973568" cy="181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ƠN THẦY VÀ CÁC BẠN ĐÃ THEO DÕI!</a:t>
            </a:r>
          </a:p>
        </p:txBody>
      </p:sp>
    </p:spTree>
    <p:extLst>
      <p:ext uri="{BB962C8B-B14F-4D97-AF65-F5344CB8AC3E}">
        <p14:creationId xmlns:p14="http://schemas.microsoft.com/office/powerpoint/2010/main" val="2750823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SAO NÊN DÙNG NOSQL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" y="1629156"/>
            <a:ext cx="10643769" cy="45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8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804672" y="3435036"/>
            <a:ext cx="9387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Hộp Văn bản 2"/>
          <p:cNvSpPr txBox="1"/>
          <p:nvPr/>
        </p:nvSpPr>
        <p:spPr>
          <a:xfrm>
            <a:off x="804672" y="1280160"/>
            <a:ext cx="1000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 smtClean="0">
                <a:latin typeface="+mj-lt"/>
              </a:rPr>
              <a:t>DynamoDB</a:t>
            </a:r>
            <a:r>
              <a:rPr lang="vi-VN" sz="2400" dirty="0" smtClean="0">
                <a:latin typeface="+mj-lt"/>
              </a:rPr>
              <a:t> </a:t>
            </a:r>
            <a:r>
              <a:rPr lang="vi-VN" sz="2400" dirty="0" err="1" smtClean="0">
                <a:latin typeface="+mj-lt"/>
              </a:rPr>
              <a:t>là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môt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dịch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vụ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quản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lý</a:t>
            </a:r>
            <a:r>
              <a:rPr lang="vi-VN" sz="2400" dirty="0" smtClean="0">
                <a:latin typeface="+mj-lt"/>
              </a:rPr>
              <a:t> </a:t>
            </a:r>
            <a:r>
              <a:rPr lang="vi-VN" sz="2400" dirty="0" err="1" smtClean="0">
                <a:latin typeface="+mj-lt"/>
              </a:rPr>
              <a:t>NoSQL</a:t>
            </a:r>
            <a:r>
              <a:rPr lang="vi-VN" sz="2400" dirty="0" smtClean="0">
                <a:latin typeface="+mj-lt"/>
              </a:rPr>
              <a:t> </a:t>
            </a:r>
            <a:r>
              <a:rPr lang="vi-VN" sz="2400" dirty="0" err="1" smtClean="0">
                <a:latin typeface="+mj-lt"/>
              </a:rPr>
              <a:t>có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khả</a:t>
            </a:r>
            <a:r>
              <a:rPr lang="vi-VN" sz="2400" dirty="0" smtClean="0">
                <a:latin typeface="+mj-lt"/>
              </a:rPr>
              <a:t> năng </a:t>
            </a:r>
            <a:r>
              <a:rPr lang="vi-VN" sz="2400" dirty="0" err="1" smtClean="0">
                <a:latin typeface="+mj-lt"/>
              </a:rPr>
              <a:t>đáp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ứng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hiệu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suất</a:t>
            </a:r>
            <a:r>
              <a:rPr lang="vi-VN" sz="2400" dirty="0" smtClean="0">
                <a:latin typeface="+mj-lt"/>
              </a:rPr>
              <a:t> cao </a:t>
            </a:r>
            <a:r>
              <a:rPr lang="vi-VN" sz="2400" dirty="0" err="1" smtClean="0">
                <a:latin typeface="+mj-lt"/>
              </a:rPr>
              <a:t>và</a:t>
            </a:r>
            <a:r>
              <a:rPr lang="vi-VN" sz="2400" dirty="0" smtClean="0">
                <a:latin typeface="+mj-lt"/>
              </a:rPr>
              <a:t> nhanh </a:t>
            </a:r>
            <a:r>
              <a:rPr lang="vi-VN" sz="2400" dirty="0" err="1" smtClean="0">
                <a:latin typeface="+mj-lt"/>
              </a:rPr>
              <a:t>kèm</a:t>
            </a:r>
            <a:r>
              <a:rPr lang="vi-VN" sz="2400" dirty="0" smtClean="0">
                <a:latin typeface="+mj-lt"/>
              </a:rPr>
              <a:t> theo </a:t>
            </a:r>
            <a:r>
              <a:rPr lang="vi-VN" sz="2400" dirty="0" err="1" smtClean="0">
                <a:latin typeface="+mj-lt"/>
              </a:rPr>
              <a:t>khả</a:t>
            </a:r>
            <a:r>
              <a:rPr lang="vi-VN" sz="2400" dirty="0" smtClean="0">
                <a:latin typeface="+mj-lt"/>
              </a:rPr>
              <a:t> năng </a:t>
            </a:r>
            <a:r>
              <a:rPr lang="vi-VN" sz="2400" dirty="0" err="1" smtClean="0">
                <a:latin typeface="+mj-lt"/>
              </a:rPr>
              <a:t>mở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rộng</a:t>
            </a:r>
            <a:r>
              <a:rPr lang="vi-VN" sz="2400" dirty="0" smtClean="0">
                <a:latin typeface="+mj-lt"/>
              </a:rPr>
              <a:t>. </a:t>
            </a:r>
            <a:r>
              <a:rPr lang="vi-VN" sz="2400" dirty="0" err="1" smtClean="0">
                <a:latin typeface="+mj-lt"/>
              </a:rPr>
              <a:t>Nếu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bạn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là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một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nhà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phát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triển</a:t>
            </a:r>
            <a:r>
              <a:rPr lang="vi-VN" sz="2400" dirty="0" smtClean="0">
                <a:latin typeface="+mj-lt"/>
              </a:rPr>
              <a:t>, </a:t>
            </a:r>
            <a:r>
              <a:rPr lang="vi-VN" sz="2400" dirty="0" err="1" smtClean="0">
                <a:latin typeface="+mj-lt"/>
              </a:rPr>
              <a:t>bạn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có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thể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sử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dụng</a:t>
            </a:r>
            <a:r>
              <a:rPr lang="vi-VN" sz="2400" dirty="0" smtClean="0">
                <a:latin typeface="+mj-lt"/>
              </a:rPr>
              <a:t> </a:t>
            </a:r>
            <a:r>
              <a:rPr lang="vi-VN" sz="2400" dirty="0" err="1" smtClean="0">
                <a:latin typeface="+mj-lt"/>
              </a:rPr>
              <a:t>DynamoDB</a:t>
            </a:r>
            <a:r>
              <a:rPr lang="vi-VN" sz="2400" dirty="0" smtClean="0">
                <a:latin typeface="+mj-lt"/>
              </a:rPr>
              <a:t> </a:t>
            </a:r>
            <a:r>
              <a:rPr lang="vi-VN" sz="2400" dirty="0" err="1" smtClean="0">
                <a:latin typeface="+mj-lt"/>
              </a:rPr>
              <a:t>để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tạo</a:t>
            </a:r>
            <a:r>
              <a:rPr lang="vi-VN" sz="2400" dirty="0" smtClean="0">
                <a:latin typeface="+mj-lt"/>
              </a:rPr>
              <a:t> ra </a:t>
            </a:r>
            <a:r>
              <a:rPr lang="vi-VN" sz="2400" dirty="0" err="1" smtClean="0">
                <a:latin typeface="+mj-lt"/>
              </a:rPr>
              <a:t>một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bảng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có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khả</a:t>
            </a:r>
            <a:r>
              <a:rPr lang="vi-VN" sz="2400" dirty="0" smtClean="0">
                <a:latin typeface="+mj-lt"/>
              </a:rPr>
              <a:t> năng lưu </a:t>
            </a:r>
            <a:r>
              <a:rPr lang="vi-VN" sz="2400" dirty="0" err="1" smtClean="0">
                <a:latin typeface="+mj-lt"/>
              </a:rPr>
              <a:t>trữ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và</a:t>
            </a:r>
            <a:r>
              <a:rPr lang="vi-VN" sz="2400" dirty="0" smtClean="0">
                <a:latin typeface="+mj-lt"/>
              </a:rPr>
              <a:t> truy </a:t>
            </a:r>
            <a:r>
              <a:rPr lang="vi-VN" sz="2400" dirty="0" err="1" smtClean="0">
                <a:latin typeface="+mj-lt"/>
              </a:rPr>
              <a:t>xuất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bất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kỳ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số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lượng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dữ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liệu</a:t>
            </a:r>
            <a:r>
              <a:rPr lang="vi-VN" sz="2400" dirty="0" smtClean="0">
                <a:latin typeface="+mj-lt"/>
              </a:rPr>
              <a:t>, </a:t>
            </a:r>
            <a:r>
              <a:rPr lang="vi-VN" sz="2400" dirty="0" err="1" smtClean="0">
                <a:latin typeface="+mj-lt"/>
              </a:rPr>
              <a:t>mà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vẫn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có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thể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phục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vụ</a:t>
            </a:r>
            <a:r>
              <a:rPr lang="vi-VN" sz="2400" dirty="0" smtClean="0">
                <a:latin typeface="+mj-lt"/>
              </a:rPr>
              <a:t> cho </a:t>
            </a:r>
            <a:r>
              <a:rPr lang="vi-VN" sz="2400" dirty="0" err="1" smtClean="0">
                <a:latin typeface="+mj-lt"/>
              </a:rPr>
              <a:t>bất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kỳ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mức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độ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request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traffic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DYNAMODB LÀ GÌ?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9" y="4305300"/>
            <a:ext cx="3048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248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SQL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Bảng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74856"/>
              </p:ext>
            </p:extLst>
          </p:nvPr>
        </p:nvGraphicFramePr>
        <p:xfrm>
          <a:off x="475488" y="890017"/>
          <a:ext cx="11241024" cy="527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472">
                  <a:extLst>
                    <a:ext uri="{9D8B030D-6E8A-4147-A177-3AD203B41FA5}">
                      <a16:colId xmlns:a16="http://schemas.microsoft.com/office/drawing/2014/main" val="1704662498"/>
                    </a:ext>
                  </a:extLst>
                </a:gridCol>
                <a:gridCol w="4425696">
                  <a:extLst>
                    <a:ext uri="{9D8B030D-6E8A-4147-A177-3AD203B41FA5}">
                      <a16:colId xmlns:a16="http://schemas.microsoft.com/office/drawing/2014/main" val="3777327931"/>
                    </a:ext>
                  </a:extLst>
                </a:gridCol>
                <a:gridCol w="4181856">
                  <a:extLst>
                    <a:ext uri="{9D8B030D-6E8A-4147-A177-3AD203B41FA5}">
                      <a16:colId xmlns:a16="http://schemas.microsoft.com/office/drawing/2014/main" val="168735802"/>
                    </a:ext>
                  </a:extLst>
                </a:gridCol>
              </a:tblGrid>
              <a:tr h="390167">
                <a:tc>
                  <a:txBody>
                    <a:bodyPr/>
                    <a:lstStyle/>
                    <a:p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NoSQL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13389"/>
                  </a:ext>
                </a:extLst>
              </a:tr>
              <a:tr h="73267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công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ưu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(OLAP)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phân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chưa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 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35161"/>
                  </a:ext>
                </a:extLst>
              </a:tr>
              <a:tr h="85785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nhớ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702"/>
                  </a:ext>
                </a:extLst>
              </a:tr>
              <a:tr h="85785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ACID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tách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bền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vững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(ACID)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đủ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nới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lỏng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mô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linh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hơn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thay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quy mô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16774"/>
                  </a:ext>
                </a:extLst>
              </a:tr>
              <a:tr h="85785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ổ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đĩa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năng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kích cỡ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cụm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cứng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ngầm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trễ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đưa ra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gọi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97439"/>
                  </a:ext>
                </a:extLst>
              </a:tr>
              <a:tr h="4244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mô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hạn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hạn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89996"/>
                  </a:ext>
                </a:extLst>
              </a:tr>
              <a:tr h="4244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(SQL)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 trên cơ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vi-V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cho </a:t>
                      </a:r>
                      <a:r>
                        <a:rPr lang="vi-VN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dàng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trữ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xuất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23454"/>
                  </a:ext>
                </a:extLst>
              </a:tr>
            </a:tbl>
          </a:graphicData>
        </a:graphic>
      </p:graphicFrame>
      <p:sp>
        <p:nvSpPr>
          <p:cNvPr id="3" name="Hình chữ nhật 2"/>
          <p:cNvSpPr/>
          <p:nvPr/>
        </p:nvSpPr>
        <p:spPr>
          <a:xfrm>
            <a:off x="1950720" y="6449568"/>
            <a:ext cx="7632192" cy="29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https://aws.amazon.com/vi/nosql/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09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1276087"/>
            <a:ext cx="6595871" cy="4903126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SQL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6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SQL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7" y="1602041"/>
            <a:ext cx="11170972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ình chữ nhật 1"/>
          <p:cNvSpPr/>
          <p:nvPr/>
        </p:nvSpPr>
        <p:spPr>
          <a:xfrm>
            <a:off x="1914144" y="5718048"/>
            <a:ext cx="8388096" cy="390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9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DYNAMODB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 descr="Benefits of AWS DynamoD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2" y="2190877"/>
            <a:ext cx="5943600" cy="31102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/>
          <p:cNvSpPr txBox="1"/>
          <p:nvPr/>
        </p:nvSpPr>
        <p:spPr>
          <a:xfrm>
            <a:off x="6918825" y="2031622"/>
            <a:ext cx="4956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(Great Performance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(Ready for Firms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(Automatic Management).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728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181671"/>
            <a:ext cx="6486525" cy="4543425"/>
          </a:xfrm>
          <a:prstGeom prst="rect">
            <a:avLst/>
          </a:prstGeom>
        </p:spPr>
      </p:pic>
      <p:sp>
        <p:nvSpPr>
          <p:cNvPr id="3" name="Hình chữ nhật 2"/>
          <p:cNvSpPr/>
          <p:nvPr/>
        </p:nvSpPr>
        <p:spPr>
          <a:xfrm>
            <a:off x="97536" y="109728"/>
            <a:ext cx="11996928" cy="585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CẬP DỮ LIỆU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1524000" y="6038563"/>
            <a:ext cx="8912352" cy="565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  <a:latin typeface="+mj-lt"/>
              </a:rPr>
              <a:t>Sơ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dưới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đây cho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thấy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sự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tương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tác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khách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hàng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một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cơ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sở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dữ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liệu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quan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hệ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và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+mj-lt"/>
              </a:rPr>
              <a:t>DynamoDB</a:t>
            </a:r>
            <a:r>
              <a:rPr lang="vi-VN" sz="2000" dirty="0">
                <a:solidFill>
                  <a:schemeClr val="tx1"/>
                </a:solidFill>
                <a:latin typeface="+mj-lt"/>
              </a:rPr>
              <a:t>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8647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837</Words>
  <Application>Microsoft Office PowerPoint</Application>
  <PresentationFormat>Màn hình rộng</PresentationFormat>
  <Paragraphs>109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等线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Thành Hoàng</dc:creator>
  <cp:lastModifiedBy>Thành Hoàng</cp:lastModifiedBy>
  <cp:revision>27</cp:revision>
  <dcterms:created xsi:type="dcterms:W3CDTF">2018-11-27T13:24:13Z</dcterms:created>
  <dcterms:modified xsi:type="dcterms:W3CDTF">2018-11-27T16:47:43Z</dcterms:modified>
</cp:coreProperties>
</file>