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4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5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5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723016-4085-4249-BF7A-252B226C70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74D550-0912-4A2C-B722-9871D68C6D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5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introduction-to-firebase-218a23186cd7" TargetMode="External"/><Relationship Id="rId2" Type="http://schemas.openxmlformats.org/officeDocument/2006/relationships/hyperlink" Target="https://firebase.google.com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s://www.youtube.com/watch?v=5qoU1EirSm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11300"/>
            <a:ext cx="8510868" cy="2755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995" y="4531249"/>
            <a:ext cx="7198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NOSQL, Cloud Storage, </a:t>
            </a:r>
            <a:r>
              <a:rPr lang="en-US" sz="32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Realtime</a:t>
            </a:r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Database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44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3523" y="495915"/>
            <a:ext cx="544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Add, Delete query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11692"/>
            <a:ext cx="5782482" cy="4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82" y="1811692"/>
            <a:ext cx="578248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183" y="495915"/>
            <a:ext cx="4040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query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59" y="1871354"/>
            <a:ext cx="578248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1839" y="626534"/>
            <a:ext cx="8302081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Add Firebase to Your Project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20" y="1833254"/>
            <a:ext cx="734480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1111839" y="626534"/>
            <a:ext cx="8302081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Add Firebase to Your Project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36" y="1871354"/>
            <a:ext cx="7909463" cy="42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8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1851085" y="626534"/>
            <a:ext cx="6823599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Demo Web Application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6000" y="2336800"/>
            <a:ext cx="826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Demo Using Angular JS Framework v6.7.1 + Firebase </a:t>
            </a:r>
            <a:r>
              <a:rPr lang="en-US" sz="2000" b="1" dirty="0" err="1" smtClean="0"/>
              <a:t>Firestore</a:t>
            </a:r>
            <a:r>
              <a:rPr lang="en-US" sz="2000" b="1" dirty="0" smtClean="0"/>
              <a:t> Cloud Storage</a:t>
            </a:r>
          </a:p>
          <a:p>
            <a:pPr algn="ctr"/>
            <a:r>
              <a:rPr lang="en-US" sz="2000" b="1" dirty="0" smtClean="0"/>
              <a:t>API support fetching data using Angularfire2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395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https://firebase.google.com/docs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hackernoon.com/introduction-to-firebase-218a23186cd7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www.youtube.com/watch?v=5qoU1EirSmo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github.com/angular/angularfire2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</a:t>
            </a:r>
            <a:r>
              <a:rPr lang="en-US" dirty="0" smtClean="0"/>
              <a:t>material.angular.io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67742" y="626534"/>
            <a:ext cx="3390288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Link Relate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674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2066501" y="626534"/>
            <a:ext cx="6392777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smtClean="0"/>
              <a:t>Thank for watching!!!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80033"/>
            <a:ext cx="10058400" cy="42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911049"/>
            <a:ext cx="10058400" cy="18510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Firebase is a mobile and web app development platform that provides developers with a plethora of tools and services to help them develop high-quality apps, grow their user </a:t>
            </a:r>
            <a:r>
              <a:rPr lang="en-US" sz="2800" dirty="0" smtClean="0"/>
              <a:t>base.</a:t>
            </a:r>
          </a:p>
          <a:p>
            <a:pPr algn="ctr"/>
            <a:r>
              <a:rPr lang="en-US" sz="2800" dirty="0" smtClean="0"/>
              <a:t>Some Platform Firebase Support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0261"/>
            <a:ext cx="5151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Firebase?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4206240"/>
            <a:ext cx="1280160" cy="1280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62" y="4206240"/>
            <a:ext cx="1760356" cy="131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18" y="4136693"/>
            <a:ext cx="2104644" cy="1457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74" y="4206240"/>
            <a:ext cx="3252651" cy="16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1903" y="393953"/>
            <a:ext cx="35457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 Service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4" y="2067876"/>
            <a:ext cx="7484665" cy="37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3806" y="720524"/>
            <a:ext cx="84880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Firebase communicate with client?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80" y="2368050"/>
            <a:ext cx="4310743" cy="31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0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407015"/>
            <a:ext cx="51512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Firebase?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1" y="1959428"/>
            <a:ext cx="89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Firebase is NoSQL Database and </a:t>
            </a:r>
            <a:r>
              <a:rPr lang="en-US" dirty="0" err="1" smtClean="0"/>
              <a:t>Realtime</a:t>
            </a:r>
            <a:r>
              <a:rPr lang="en-US" dirty="0" smtClean="0"/>
              <a:t> Database. Data is stored in Cloud.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2433263"/>
            <a:ext cx="7419702" cy="36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8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7985" y="393953"/>
            <a:ext cx="76136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 </a:t>
            </a:r>
            <a:r>
              <a:rPr lang="en-US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21" y="1697037"/>
            <a:ext cx="8355746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6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81000"/>
            <a:ext cx="11252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7684" y="495915"/>
            <a:ext cx="9437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58" y="2618844"/>
            <a:ext cx="6362700" cy="2131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5158" y="199551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86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36" y="2314684"/>
            <a:ext cx="6955164" cy="1999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36" y="4767120"/>
            <a:ext cx="6955164" cy="1504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684" y="495915"/>
            <a:ext cx="9437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FireStore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NoSQL Database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0600" y="1945352"/>
            <a:ext cx="38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Document from Collection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60148" y="4348812"/>
            <a:ext cx="609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Get Specific Document from Collection and Order, limit record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819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160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Nguyen</dc:creator>
  <cp:lastModifiedBy>Duy Nguyen</cp:lastModifiedBy>
  <cp:revision>11</cp:revision>
  <dcterms:created xsi:type="dcterms:W3CDTF">2018-11-13T16:08:57Z</dcterms:created>
  <dcterms:modified xsi:type="dcterms:W3CDTF">2018-11-13T18:11:22Z</dcterms:modified>
</cp:coreProperties>
</file>