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323" r:id="rId7"/>
    <p:sldId id="300" r:id="rId8"/>
    <p:sldId id="301" r:id="rId9"/>
    <p:sldId id="302" r:id="rId10"/>
    <p:sldId id="316" r:id="rId11"/>
    <p:sldId id="315" r:id="rId12"/>
    <p:sldId id="319" r:id="rId13"/>
    <p:sldId id="321" r:id="rId14"/>
    <p:sldId id="322" r:id="rId15"/>
    <p:sldId id="303" r:id="rId16"/>
    <p:sldId id="308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9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0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04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8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675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1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4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80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3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8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99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297" y="1766094"/>
            <a:ext cx="5807400" cy="701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BÁO CÁO TIẾN ĐỘ</a:t>
            </a:r>
            <a:endParaRPr sz="2400" dirty="0"/>
          </a:p>
        </p:txBody>
      </p:sp>
      <p:pic>
        <p:nvPicPr>
          <p:cNvPr id="2" name="Google Shape;241;p1">
            <a:extLst>
              <a:ext uri="{FF2B5EF4-FFF2-40B4-BE49-F238E27FC236}">
                <a16:creationId xmlns:a16="http://schemas.microsoft.com/office/drawing/2014/main" id="{3193E8F0-E328-35B8-38E1-8181AABFEF7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918" y="106804"/>
            <a:ext cx="5715761" cy="129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A2B096-76F3-A43F-59F6-7E74DE39D96D}"/>
              </a:ext>
            </a:extLst>
          </p:cNvPr>
          <p:cNvSpPr txBox="1"/>
          <p:nvPr/>
        </p:nvSpPr>
        <p:spPr>
          <a:xfrm>
            <a:off x="953747" y="2467757"/>
            <a:ext cx="7236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XÂY DỰNG ỨNG DỤNG TRÊN AWS CHO PHÉP TẠO DATABASE VÀ CUNG CẤP API ĐỂ THÊM, XÓA, SỬA TRÊN DATABASE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88714" y="97607"/>
            <a:ext cx="5037528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Front-end</a:t>
            </a:r>
            <a:endParaRPr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50259-7733-CBCA-EA04-E025F3D580CC}"/>
              </a:ext>
            </a:extLst>
          </p:cNvPr>
          <p:cNvSpPr txBox="1"/>
          <p:nvPr/>
        </p:nvSpPr>
        <p:spPr>
          <a:xfrm>
            <a:off x="6721023" y="2557697"/>
            <a:ext cx="248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Trang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đăng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nhập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96BFAD-CB20-7B16-38C6-66635FB3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4" y="801616"/>
            <a:ext cx="5472762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73724" y="196507"/>
            <a:ext cx="5037528" cy="476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Front-end</a:t>
            </a:r>
            <a:endParaRPr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9D0E7-8101-7A73-0E53-6286BD96C355}"/>
              </a:ext>
            </a:extLst>
          </p:cNvPr>
          <p:cNvSpPr txBox="1"/>
          <p:nvPr/>
        </p:nvSpPr>
        <p:spPr>
          <a:xfrm>
            <a:off x="6446036" y="2263973"/>
            <a:ext cx="144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Trang about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6EB4E1-3B4D-9CED-334C-1103DC12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81" y="672790"/>
            <a:ext cx="5109802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8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73724" y="196507"/>
            <a:ext cx="5037528" cy="476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Front-end</a:t>
            </a:r>
            <a:endParaRPr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9D0E7-8101-7A73-0E53-6286BD96C355}"/>
              </a:ext>
            </a:extLst>
          </p:cNvPr>
          <p:cNvSpPr txBox="1"/>
          <p:nvPr/>
        </p:nvSpPr>
        <p:spPr>
          <a:xfrm>
            <a:off x="6446036" y="2263973"/>
            <a:ext cx="144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Trang </a:t>
            </a:r>
            <a:r>
              <a:rPr lang="vi-V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Docs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06CC69-FEED-0002-C915-A77EBE7C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4" y="672790"/>
            <a:ext cx="5109803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73724" y="196507"/>
            <a:ext cx="5037528" cy="476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Front-end</a:t>
            </a:r>
            <a:endParaRPr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9D0E7-8101-7A73-0E53-6286BD96C355}"/>
              </a:ext>
            </a:extLst>
          </p:cNvPr>
          <p:cNvSpPr txBox="1"/>
          <p:nvPr/>
        </p:nvSpPr>
        <p:spPr>
          <a:xfrm>
            <a:off x="6933716" y="2065853"/>
            <a:ext cx="193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Trang Table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D2FAF7-48F7-7612-F485-60A3CB58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4" y="672790"/>
            <a:ext cx="5400532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9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73724" y="196507"/>
            <a:ext cx="5037528" cy="476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Front-end</a:t>
            </a:r>
            <a:endParaRPr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9D0E7-8101-7A73-0E53-6286BD96C355}"/>
              </a:ext>
            </a:extLst>
          </p:cNvPr>
          <p:cNvSpPr txBox="1"/>
          <p:nvPr/>
        </p:nvSpPr>
        <p:spPr>
          <a:xfrm>
            <a:off x="6933716" y="2065853"/>
            <a:ext cx="193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Trang Item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48C9017-C684-CE08-D151-57B22F8A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4" y="672790"/>
            <a:ext cx="5400532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7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88714" y="240013"/>
            <a:ext cx="5037528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Back-end</a:t>
            </a:r>
            <a:endParaRPr sz="2400"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561296" y="1041816"/>
            <a:ext cx="7825700" cy="373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700" dirty="0" err="1"/>
              <a:t>Hoàn</a:t>
            </a:r>
            <a:r>
              <a:rPr lang="en-US" sz="1700" dirty="0"/>
              <a:t> </a:t>
            </a:r>
            <a:r>
              <a:rPr lang="en-US" sz="1700" dirty="0" err="1"/>
              <a:t>tất</a:t>
            </a:r>
            <a:r>
              <a:rPr lang="en-US" sz="1700" dirty="0"/>
              <a:t> </a:t>
            </a:r>
            <a:r>
              <a:rPr lang="en-US" sz="1700" dirty="0" err="1"/>
              <a:t>kết</a:t>
            </a:r>
            <a:r>
              <a:rPr lang="en-US" sz="1700" dirty="0"/>
              <a:t> </a:t>
            </a:r>
            <a:r>
              <a:rPr lang="en-US" sz="1700" dirty="0" err="1"/>
              <a:t>nối</a:t>
            </a:r>
            <a:r>
              <a:rPr lang="en-US" sz="1700" dirty="0"/>
              <a:t> </a:t>
            </a:r>
            <a:r>
              <a:rPr lang="en-US" sz="1700" dirty="0" err="1"/>
              <a:t>giữa</a:t>
            </a:r>
            <a:r>
              <a:rPr lang="en-US" sz="1700" dirty="0"/>
              <a:t> Amazon API Gateway, Lambda </a:t>
            </a:r>
            <a:r>
              <a:rPr lang="en-US" sz="1700" dirty="0" err="1"/>
              <a:t>và</a:t>
            </a:r>
            <a:r>
              <a:rPr lang="en-US" sz="1700" dirty="0"/>
              <a:t> DynamoDB.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700" dirty="0"/>
              <a:t>Deploy website </a:t>
            </a:r>
            <a:r>
              <a:rPr lang="en-US" sz="1700" dirty="0" err="1"/>
              <a:t>tĩnh</a:t>
            </a:r>
            <a:r>
              <a:rPr lang="en-US" sz="1700" dirty="0"/>
              <a:t> </a:t>
            </a:r>
            <a:r>
              <a:rPr lang="en-US" sz="1700" dirty="0" err="1"/>
              <a:t>lên</a:t>
            </a:r>
            <a:r>
              <a:rPr lang="en-US" sz="1700" dirty="0"/>
              <a:t> Bucket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dịch</a:t>
            </a:r>
            <a:r>
              <a:rPr lang="en-US" sz="1700" dirty="0"/>
              <a:t> </a:t>
            </a:r>
            <a:r>
              <a:rPr lang="en-US" sz="1700" dirty="0" err="1"/>
              <a:t>vụ</a:t>
            </a:r>
            <a:r>
              <a:rPr lang="en-US" sz="1700" dirty="0"/>
              <a:t> S3 </a:t>
            </a:r>
            <a:r>
              <a:rPr lang="en-US" sz="1700" dirty="0" err="1"/>
              <a:t>thành</a:t>
            </a:r>
            <a:r>
              <a:rPr lang="en-US" sz="1700" dirty="0"/>
              <a:t> </a:t>
            </a:r>
            <a:r>
              <a:rPr lang="en-US" sz="1700" dirty="0" err="1"/>
              <a:t>công</a:t>
            </a:r>
            <a:r>
              <a:rPr lang="en-US" sz="1700" dirty="0"/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700" dirty="0" err="1"/>
              <a:t>Hoàn</a:t>
            </a:r>
            <a:r>
              <a:rPr lang="en-US" sz="1700" dirty="0"/>
              <a:t> </a:t>
            </a:r>
            <a:r>
              <a:rPr lang="en-US" sz="1700" dirty="0" err="1"/>
              <a:t>tất</a:t>
            </a:r>
            <a:r>
              <a:rPr lang="en-US" sz="1700" dirty="0"/>
              <a:t> APIs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tạo</a:t>
            </a:r>
            <a:r>
              <a:rPr lang="en-US" sz="1700" dirty="0"/>
              <a:t> </a:t>
            </a:r>
            <a:r>
              <a:rPr lang="en-US" sz="1700" dirty="0" err="1"/>
              <a:t>tài</a:t>
            </a:r>
            <a:r>
              <a:rPr lang="en-US" sz="1700" dirty="0"/>
              <a:t> </a:t>
            </a:r>
            <a:r>
              <a:rPr lang="en-US" sz="1700" dirty="0" err="1"/>
              <a:t>khoản</a:t>
            </a:r>
            <a:r>
              <a:rPr lang="en-US" sz="1700" dirty="0"/>
              <a:t>, </a:t>
            </a:r>
            <a:r>
              <a:rPr lang="en-US" sz="1700" dirty="0" err="1"/>
              <a:t>xác</a:t>
            </a:r>
            <a:r>
              <a:rPr lang="en-US" sz="1700" dirty="0"/>
              <a:t> </a:t>
            </a:r>
            <a:r>
              <a:rPr lang="en-US" sz="1700" dirty="0" err="1"/>
              <a:t>thực</a:t>
            </a:r>
            <a:r>
              <a:rPr lang="en-US" sz="1700" dirty="0"/>
              <a:t> </a:t>
            </a:r>
            <a:r>
              <a:rPr lang="en-US" sz="1700" dirty="0" err="1"/>
              <a:t>tài</a:t>
            </a:r>
            <a:r>
              <a:rPr lang="en-US" sz="1700" dirty="0"/>
              <a:t> </a:t>
            </a:r>
            <a:r>
              <a:rPr lang="en-US" sz="1700" dirty="0" err="1"/>
              <a:t>khoản</a:t>
            </a:r>
            <a:r>
              <a:rPr lang="en-US" sz="1700" dirty="0"/>
              <a:t>, </a:t>
            </a:r>
            <a:r>
              <a:rPr lang="en-US" sz="1700" dirty="0" err="1"/>
              <a:t>làm</a:t>
            </a:r>
            <a:r>
              <a:rPr lang="en-US" sz="1700" dirty="0"/>
              <a:t> </a:t>
            </a:r>
            <a:r>
              <a:rPr lang="en-US" sz="1700" dirty="0" err="1"/>
              <a:t>mới</a:t>
            </a:r>
            <a:r>
              <a:rPr lang="en-US" sz="1700" dirty="0"/>
              <a:t> token, </a:t>
            </a:r>
            <a:r>
              <a:rPr lang="en-US" sz="1700" dirty="0" err="1"/>
              <a:t>truy</a:t>
            </a:r>
            <a:r>
              <a:rPr lang="en-US" sz="1700" dirty="0"/>
              <a:t> </a:t>
            </a:r>
            <a:r>
              <a:rPr lang="en-US" sz="1700" dirty="0" err="1"/>
              <a:t>xuất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table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tài</a:t>
            </a:r>
            <a:r>
              <a:rPr lang="en-US" sz="1700" dirty="0"/>
              <a:t> </a:t>
            </a:r>
            <a:r>
              <a:rPr lang="en-US" sz="1700" dirty="0" err="1"/>
              <a:t>khoản</a:t>
            </a:r>
            <a:r>
              <a:rPr lang="en-US" sz="1700" dirty="0"/>
              <a:t>.</a:t>
            </a:r>
            <a:endParaRPr lang="vi-VN" sz="1700" dirty="0"/>
          </a:p>
          <a:p>
            <a:pPr marL="285750" indent="-285750" algn="just">
              <a:lnSpc>
                <a:spcPct val="150000"/>
              </a:lnSpc>
            </a:pPr>
            <a:r>
              <a:rPr lang="en-US" sz="1700" dirty="0" err="1"/>
              <a:t>Hoàn</a:t>
            </a:r>
            <a:r>
              <a:rPr lang="en-US" sz="1700" dirty="0"/>
              <a:t> </a:t>
            </a:r>
            <a:r>
              <a:rPr lang="en-US" sz="1700" dirty="0" err="1"/>
              <a:t>tất</a:t>
            </a:r>
            <a:r>
              <a:rPr lang="en-US" sz="1700" dirty="0"/>
              <a:t> </a:t>
            </a:r>
            <a:r>
              <a:rPr lang="en-US" sz="1700" dirty="0" err="1"/>
              <a:t>giao</a:t>
            </a:r>
            <a:r>
              <a:rPr lang="en-US" sz="1700" dirty="0"/>
              <a:t> </a:t>
            </a:r>
            <a:r>
              <a:rPr lang="en-US" sz="1700" dirty="0" err="1"/>
              <a:t>diện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trang</a:t>
            </a:r>
            <a:r>
              <a:rPr lang="en-US" sz="1700" dirty="0"/>
              <a:t> table, </a:t>
            </a:r>
            <a:r>
              <a:rPr lang="en-US" sz="1700" dirty="0" err="1"/>
              <a:t>trang</a:t>
            </a:r>
            <a:r>
              <a:rPr lang="en-US" sz="1700" dirty="0"/>
              <a:t> item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toàn</a:t>
            </a:r>
            <a:r>
              <a:rPr lang="en-US" sz="1700" dirty="0"/>
              <a:t> </a:t>
            </a:r>
            <a:r>
              <a:rPr lang="en-US" sz="1700" dirty="0" err="1"/>
              <a:t>bộ</a:t>
            </a:r>
            <a:r>
              <a:rPr lang="en-US" sz="1700" dirty="0"/>
              <a:t> API </a:t>
            </a:r>
            <a:r>
              <a:rPr lang="en-US" sz="1700" dirty="0" err="1"/>
              <a:t>liên</a:t>
            </a:r>
            <a:r>
              <a:rPr lang="en-US" sz="1700" dirty="0"/>
              <a:t> </a:t>
            </a:r>
            <a:r>
              <a:rPr lang="en-US" sz="1700" dirty="0" err="1"/>
              <a:t>quan</a:t>
            </a:r>
            <a:r>
              <a:rPr lang="en-US" sz="1700" dirty="0"/>
              <a:t> </a:t>
            </a:r>
            <a:r>
              <a:rPr lang="en-US" sz="1700" dirty="0" err="1"/>
              <a:t>đến</a:t>
            </a:r>
            <a:r>
              <a:rPr lang="en-US" sz="1700" dirty="0"/>
              <a:t> </a:t>
            </a:r>
            <a:r>
              <a:rPr lang="en-US" sz="1700" dirty="0" err="1"/>
              <a:t>đọc</a:t>
            </a:r>
            <a:r>
              <a:rPr lang="en-US" sz="1700" dirty="0"/>
              <a:t>, </a:t>
            </a:r>
            <a:r>
              <a:rPr lang="en-US" sz="1700" dirty="0" err="1"/>
              <a:t>thêm</a:t>
            </a:r>
            <a:r>
              <a:rPr lang="en-US" sz="1700" dirty="0"/>
              <a:t>, </a:t>
            </a:r>
            <a:r>
              <a:rPr lang="en-US" sz="1700" dirty="0" err="1"/>
              <a:t>xóa</a:t>
            </a:r>
            <a:r>
              <a:rPr lang="en-US" sz="1700" dirty="0"/>
              <a:t>, </a:t>
            </a:r>
            <a:r>
              <a:rPr lang="en-US" sz="1700" dirty="0" err="1"/>
              <a:t>sửa</a:t>
            </a:r>
            <a:r>
              <a:rPr lang="en-US" sz="1700" dirty="0"/>
              <a:t> table </a:t>
            </a:r>
            <a:r>
              <a:rPr lang="en-US" sz="1700" dirty="0" err="1"/>
              <a:t>và</a:t>
            </a:r>
            <a:r>
              <a:rPr lang="en-US" sz="1700" dirty="0"/>
              <a:t> item.</a:t>
            </a:r>
            <a:endParaRPr lang="vi-VN" sz="1700" b="1" dirty="0"/>
          </a:p>
        </p:txBody>
      </p:sp>
    </p:spTree>
    <p:extLst>
      <p:ext uri="{BB962C8B-B14F-4D97-AF65-F5344CB8AC3E}">
        <p14:creationId xmlns:p14="http://schemas.microsoft.com/office/powerpoint/2010/main" val="217585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122876" y="1911869"/>
            <a:ext cx="4898245" cy="159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Giải thích và Deploy web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85E5024E-9050-878A-7A45-83570BD2B121}"/>
              </a:ext>
            </a:extLst>
          </p:cNvPr>
          <p:cNvSpPr txBox="1">
            <a:spLocks/>
          </p:cNvSpPr>
          <p:nvPr/>
        </p:nvSpPr>
        <p:spPr>
          <a:xfrm>
            <a:off x="4295201" y="1176728"/>
            <a:ext cx="553596" cy="92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endParaRPr lang="vi-VN" sz="6000" dirty="0">
              <a:solidFill>
                <a:schemeClr val="accent4"/>
              </a:solidFill>
            </a:endParaRPr>
          </a:p>
          <a:p>
            <a:pPr algn="r"/>
            <a:r>
              <a:rPr lang="en-US" sz="6000" dirty="0"/>
              <a:t>3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39397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546307" y="41507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Thành viên nhóm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546307" y="1503643"/>
            <a:ext cx="386829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NGUYỄN KIM HẠNH</a:t>
            </a:r>
            <a:r>
              <a:rPr lang="vi-VN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20110468</a:t>
            </a:r>
            <a:endParaRPr lang="en-US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ĐẶNG MINH CHÂU 		</a:t>
            </a:r>
            <a:r>
              <a:rPr lang="vi-VN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20110445</a:t>
            </a:r>
            <a:endParaRPr lang="en-US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ĐẶNG QUỐC DUY		20110060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A9C27-8D75-0757-620E-C6878ABA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81" y="731707"/>
            <a:ext cx="5403595" cy="3455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391209" y="680086"/>
            <a:ext cx="5642100" cy="514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/>
              <a:t>Nội dung báo cáo</a:t>
            </a:r>
            <a:endParaRPr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F4BAA-EAF7-38D0-40BC-8B34C537DAFF}"/>
              </a:ext>
            </a:extLst>
          </p:cNvPr>
          <p:cNvSpPr txBox="1"/>
          <p:nvPr/>
        </p:nvSpPr>
        <p:spPr>
          <a:xfrm>
            <a:off x="1355194" y="1574297"/>
            <a:ext cx="5714129" cy="14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just">
              <a:lnSpc>
                <a:spcPct val="150000"/>
              </a:lnSpc>
              <a:buFont typeface="+mj-lt"/>
              <a:buAutoNum type="arabicPeriod"/>
            </a:pPr>
            <a:r>
              <a:rPr lang="vi-VN" sz="2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Dịch vụ được dùng trong đề tài</a:t>
            </a:r>
          </a:p>
          <a:p>
            <a:pPr marL="269875" indent="-269875" algn="just">
              <a:lnSpc>
                <a:spcPct val="150000"/>
              </a:lnSpc>
              <a:buFont typeface="+mj-lt"/>
              <a:buAutoNum type="arabicPeriod"/>
            </a:pPr>
            <a:r>
              <a:rPr lang="vi-VN" sz="2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Chức năng đã hoàn thành</a:t>
            </a:r>
          </a:p>
          <a:p>
            <a:pPr marL="269875" indent="-269875" algn="just">
              <a:lnSpc>
                <a:spcPct val="150000"/>
              </a:lnSpc>
              <a:buFont typeface="+mj-lt"/>
              <a:buAutoNum type="arabicPeriod"/>
            </a:pPr>
            <a:r>
              <a:rPr lang="vi-VN" sz="2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Giải thích và deploy web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122877" y="1873769"/>
            <a:ext cx="4898245" cy="159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Dịch vụ được dùng trong đề tài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85E5024E-9050-878A-7A45-83570BD2B121}"/>
              </a:ext>
            </a:extLst>
          </p:cNvPr>
          <p:cNvSpPr txBox="1">
            <a:spLocks/>
          </p:cNvSpPr>
          <p:nvPr/>
        </p:nvSpPr>
        <p:spPr>
          <a:xfrm>
            <a:off x="4295201" y="1176728"/>
            <a:ext cx="553596" cy="92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endParaRPr lang="vi-VN" sz="6000" dirty="0">
              <a:solidFill>
                <a:schemeClr val="accent4"/>
              </a:solidFill>
            </a:endParaRPr>
          </a:p>
          <a:p>
            <a:pPr algn="r"/>
            <a:r>
              <a:rPr lang="vi-VN" sz="6000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027924" y="1804315"/>
            <a:ext cx="6713400" cy="2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ct val="110000"/>
            </a:pPr>
            <a:r>
              <a:rPr lang="en-US" sz="2400" dirty="0"/>
              <a:t> Lambda</a:t>
            </a:r>
            <a:endParaRPr lang="vi-VN" sz="2400" dirty="0"/>
          </a:p>
          <a:p>
            <a:pPr algn="l">
              <a:buSzPct val="110000"/>
            </a:pPr>
            <a:r>
              <a:rPr lang="en-US" sz="2400" dirty="0"/>
              <a:t>Amazon API Gateway</a:t>
            </a:r>
            <a:endParaRPr lang="vi-VN" sz="2400" dirty="0"/>
          </a:p>
          <a:p>
            <a:pPr algn="l">
              <a:buSzPct val="110000"/>
            </a:pPr>
            <a:r>
              <a:rPr lang="en-US" sz="2400" dirty="0"/>
              <a:t>DynamoDB</a:t>
            </a:r>
            <a:endParaRPr lang="vi-VN" sz="2400" dirty="0"/>
          </a:p>
          <a:p>
            <a:pPr algn="l">
              <a:buSzPct val="110000"/>
            </a:pPr>
            <a:r>
              <a:rPr lang="en-US" sz="2400" dirty="0"/>
              <a:t>S3</a:t>
            </a:r>
            <a:endParaRPr lang="vi-VN" sz="2400" dirty="0"/>
          </a:p>
          <a:p>
            <a:pPr algn="l">
              <a:buSzPct val="110000"/>
            </a:pPr>
            <a:r>
              <a:rPr lang="vi-VN" sz="2400" dirty="0"/>
              <a:t>CloudFont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43742" y="73205"/>
            <a:ext cx="5037528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/>
              <a:t>CloudFont</a:t>
            </a:r>
            <a:endParaRPr sz="2400"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643742" y="685864"/>
            <a:ext cx="7398479" cy="4238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vi-VN" sz="16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AWS CloudFront là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dịch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vụ</a:t>
            </a:r>
            <a:r>
              <a:rPr lang="en-US" sz="16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CDN </a:t>
            </a:r>
            <a:r>
              <a:rPr lang="vi-VN" sz="16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do Amazon cung cấp, giúp truyền nội dung như phần mềm, SDK, video,... một cách an toàn tới máy khách với tốc độ truyền cao.</a:t>
            </a:r>
          </a:p>
          <a:p>
            <a:pPr marL="285750" indent="-285750" algn="just">
              <a:lnSpc>
                <a:spcPct val="150000"/>
              </a:lnSpc>
            </a:pPr>
            <a:r>
              <a:rPr lang="vi-VN" sz="1600" dirty="0">
                <a:solidFill>
                  <a:srgbClr val="1B1B1B"/>
                </a:solidFill>
                <a:latin typeface="Open Sans" panose="020B0606030504020204" pitchFamily="34" charset="0"/>
              </a:rPr>
              <a:t>Lợi ích của AWS CloudFont:</a:t>
            </a:r>
          </a:p>
          <a:p>
            <a:pPr marL="719138" indent="-285750" algn="just">
              <a:lnSpc>
                <a:spcPct val="150000"/>
              </a:lnSpc>
              <a:buClrTx/>
              <a:buSzPct val="113000"/>
              <a:buFont typeface="Wingdings" panose="05000000000000000000" pitchFamily="2" charset="2"/>
              <a:buChar char="ü"/>
            </a:pPr>
            <a:r>
              <a:rPr lang="vi-VN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Có khả năng tự động mở rộng quy mô.</a:t>
            </a:r>
          </a:p>
          <a:p>
            <a:pPr marL="719138" indent="-285750" algn="just">
              <a:lnSpc>
                <a:spcPct val="150000"/>
              </a:lnSpc>
              <a:buClrTx/>
              <a:buSzPct val="113000"/>
              <a:buFont typeface="Wingdings" panose="05000000000000000000" pitchFamily="2" charset="2"/>
              <a:buChar char="ü"/>
            </a:pPr>
            <a:r>
              <a:rPr lang="vi-VN" sz="1600" dirty="0">
                <a:solidFill>
                  <a:schemeClr val="tx1"/>
                </a:solidFill>
                <a:latin typeface="Open Sans" panose="020B0606030504020204" pitchFamily="34" charset="0"/>
              </a:rPr>
              <a:t>Dễ dàng sử dụng và cài đặt</a:t>
            </a:r>
          </a:p>
          <a:p>
            <a:pPr marL="719138" indent="-285750" algn="just">
              <a:lnSpc>
                <a:spcPct val="150000"/>
              </a:lnSpc>
              <a:buClrTx/>
              <a:buSzPct val="113000"/>
              <a:buFont typeface="Wingdings" panose="05000000000000000000" pitchFamily="2" charset="2"/>
              <a:buChar char="ü"/>
            </a:pPr>
            <a:r>
              <a:rPr lang="vi-VN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Cấu hình linh hoạt</a:t>
            </a:r>
          </a:p>
          <a:p>
            <a:pPr marL="719138" indent="-285750" algn="just">
              <a:lnSpc>
                <a:spcPct val="150000"/>
              </a:lnSpc>
              <a:buClrTx/>
              <a:buSzPct val="113000"/>
              <a:buFont typeface="Wingdings" panose="05000000000000000000" pitchFamily="2" charset="2"/>
              <a:buChar char="ü"/>
            </a:pPr>
            <a:r>
              <a:rPr lang="vi-VN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Bảo mật nội dung cao</a:t>
            </a:r>
          </a:p>
          <a:p>
            <a:pPr marL="719138" indent="-285750" algn="just">
              <a:lnSpc>
                <a:spcPct val="150000"/>
              </a:lnSpc>
              <a:buClrTx/>
              <a:buSzPct val="113000"/>
              <a:buFont typeface="Wingdings" panose="05000000000000000000" pitchFamily="2" charset="2"/>
              <a:buChar char="ü"/>
            </a:pPr>
            <a:r>
              <a:rPr lang="vi-VN" sz="1600" dirty="0">
                <a:solidFill>
                  <a:schemeClr val="tx1"/>
                </a:solidFill>
                <a:latin typeface="Open Sans" panose="020B0606030504020204" pitchFamily="34" charset="0"/>
              </a:rPr>
              <a:t>C</a:t>
            </a:r>
            <a:r>
              <a:rPr lang="vi-VN" sz="1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ó độ trễ thấp và tốc độ truyền thông tin cao</a:t>
            </a:r>
          </a:p>
          <a:p>
            <a:pPr marL="285750" indent="-285750" algn="just">
              <a:lnSpc>
                <a:spcPct val="150000"/>
              </a:lnSpc>
            </a:pPr>
            <a:endParaRPr lang="vi-VN" sz="17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8E453-06A6-E608-1670-78776A68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36" y="1723869"/>
            <a:ext cx="2849222" cy="28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7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122877" y="1873769"/>
            <a:ext cx="4898245" cy="159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vi-VN" dirty="0"/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85E5024E-9050-878A-7A45-83570BD2B121}"/>
              </a:ext>
            </a:extLst>
          </p:cNvPr>
          <p:cNvSpPr txBox="1">
            <a:spLocks/>
          </p:cNvSpPr>
          <p:nvPr/>
        </p:nvSpPr>
        <p:spPr>
          <a:xfrm>
            <a:off x="4295201" y="1176728"/>
            <a:ext cx="553596" cy="92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endParaRPr lang="vi-VN" sz="6000" dirty="0">
              <a:solidFill>
                <a:schemeClr val="accent4"/>
              </a:solidFill>
            </a:endParaRPr>
          </a:p>
          <a:p>
            <a:pPr algn="r"/>
            <a:r>
              <a:rPr lang="en-US" sz="6000" dirty="0"/>
              <a:t>2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344703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88714" y="611882"/>
            <a:ext cx="5037528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Front-end</a:t>
            </a:r>
            <a:endParaRPr sz="2400"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688714" y="1382886"/>
            <a:ext cx="6574022" cy="2797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700" dirty="0" err="1"/>
              <a:t>Hoàn</a:t>
            </a:r>
            <a:r>
              <a:rPr lang="en-US" sz="1700" dirty="0"/>
              <a:t> </a:t>
            </a:r>
            <a:r>
              <a:rPr lang="en-US" sz="1700" dirty="0" err="1"/>
              <a:t>tất</a:t>
            </a:r>
            <a:r>
              <a:rPr lang="en-US" sz="1700" dirty="0"/>
              <a:t> </a:t>
            </a:r>
            <a:r>
              <a:rPr lang="en-US" sz="1700" dirty="0" err="1"/>
              <a:t>cài</a:t>
            </a:r>
            <a:r>
              <a:rPr lang="en-US" sz="1700" dirty="0"/>
              <a:t> </a:t>
            </a:r>
            <a:r>
              <a:rPr lang="en-US" sz="1700" dirty="0" err="1"/>
              <a:t>đặt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frameworks </a:t>
            </a:r>
            <a:r>
              <a:rPr lang="en-US" sz="1700" dirty="0" err="1"/>
              <a:t>cần</a:t>
            </a:r>
            <a:r>
              <a:rPr lang="en-US" sz="1700" dirty="0"/>
              <a:t>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source code front-end </a:t>
            </a:r>
            <a:r>
              <a:rPr lang="en-US" sz="1700" dirty="0" err="1"/>
              <a:t>như</a:t>
            </a:r>
            <a:r>
              <a:rPr lang="en-US" sz="1700" dirty="0"/>
              <a:t>: TypeScript, </a:t>
            </a:r>
            <a:r>
              <a:rPr lang="en-US" sz="1700" dirty="0" err="1"/>
              <a:t>TailwindCSS</a:t>
            </a:r>
            <a:r>
              <a:rPr lang="en-US" sz="1700" dirty="0"/>
              <a:t>, Svelte.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700" dirty="0" err="1"/>
              <a:t>Đã</a:t>
            </a:r>
            <a:r>
              <a:rPr lang="en-US" sz="1700" dirty="0"/>
              <a:t> </a:t>
            </a:r>
            <a:r>
              <a:rPr lang="vi-VN" sz="1700" b="1" dirty="0"/>
              <a:t>hoàn thiện</a:t>
            </a:r>
            <a:r>
              <a:rPr lang="en-US" sz="1700" b="1" dirty="0"/>
              <a:t> </a:t>
            </a:r>
            <a:r>
              <a:rPr lang="en-US" sz="1700" dirty="0" err="1"/>
              <a:t>giao</a:t>
            </a:r>
            <a:r>
              <a:rPr lang="en-US" sz="1700" dirty="0"/>
              <a:t> </a:t>
            </a:r>
            <a:r>
              <a:rPr lang="en-US" sz="1700" dirty="0" err="1"/>
              <a:t>diện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website: </a:t>
            </a:r>
            <a:r>
              <a:rPr lang="en-US" sz="1700" dirty="0" err="1"/>
              <a:t>trang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ký</a:t>
            </a:r>
            <a:r>
              <a:rPr lang="en-US" sz="1700" dirty="0"/>
              <a:t>, </a:t>
            </a:r>
            <a:r>
              <a:rPr lang="en-US" sz="1700" dirty="0" err="1"/>
              <a:t>trang</a:t>
            </a:r>
            <a:r>
              <a:rPr lang="en-US" sz="1700" dirty="0"/>
              <a:t> </a:t>
            </a:r>
            <a:r>
              <a:rPr lang="en-US" sz="1700" dirty="0" err="1"/>
              <a:t>đăng</a:t>
            </a:r>
            <a:r>
              <a:rPr lang="en-US" sz="1700" dirty="0"/>
              <a:t> </a:t>
            </a:r>
            <a:r>
              <a:rPr lang="en-US" sz="1700" dirty="0" err="1"/>
              <a:t>nhập</a:t>
            </a:r>
            <a:r>
              <a:rPr lang="en-US" sz="1700" dirty="0"/>
              <a:t>, </a:t>
            </a:r>
            <a:r>
              <a:rPr lang="en-US" sz="1700" dirty="0" err="1"/>
              <a:t>trang</a:t>
            </a:r>
            <a:r>
              <a:rPr lang="en-US" sz="1700" dirty="0"/>
              <a:t> </a:t>
            </a:r>
            <a:r>
              <a:rPr lang="en-US" sz="1700" dirty="0" err="1"/>
              <a:t>quản</a:t>
            </a:r>
            <a:r>
              <a:rPr lang="en-US" sz="1700" dirty="0"/>
              <a:t> </a:t>
            </a:r>
            <a:r>
              <a:rPr lang="en-US" sz="1700" dirty="0" err="1"/>
              <a:t>lý</a:t>
            </a:r>
            <a:r>
              <a:rPr lang="en-US" sz="1700" dirty="0"/>
              <a:t> table </a:t>
            </a:r>
            <a:r>
              <a:rPr lang="en-US" sz="1700" dirty="0" err="1"/>
              <a:t>và</a:t>
            </a:r>
            <a:r>
              <a:rPr lang="en-US" sz="1700" dirty="0"/>
              <a:t> items.</a:t>
            </a:r>
            <a:endParaRPr lang="vi-VN" sz="1700" dirty="0"/>
          </a:p>
          <a:p>
            <a:pPr marL="285750" indent="-285750" algn="just">
              <a:lnSpc>
                <a:spcPct val="150000"/>
              </a:lnSpc>
            </a:pPr>
            <a:r>
              <a:rPr lang="vi-VN" sz="1700" b="1" dirty="0"/>
              <a:t>Ngoài ra nhóm đã cập nhật thêm trang Docs.</a:t>
            </a:r>
          </a:p>
        </p:txBody>
      </p:sp>
    </p:spTree>
    <p:extLst>
      <p:ext uri="{BB962C8B-B14F-4D97-AF65-F5344CB8AC3E}">
        <p14:creationId xmlns:p14="http://schemas.microsoft.com/office/powerpoint/2010/main" val="161660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88714" y="97490"/>
            <a:ext cx="5037528" cy="542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Front-end</a:t>
            </a:r>
            <a:endParaRPr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50259-7733-CBCA-EA04-E025F3D580CC}"/>
              </a:ext>
            </a:extLst>
          </p:cNvPr>
          <p:cNvSpPr txBox="1"/>
          <p:nvPr/>
        </p:nvSpPr>
        <p:spPr>
          <a:xfrm>
            <a:off x="6938382" y="2202418"/>
            <a:ext cx="180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Trang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đăng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ký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0C798F-6887-31AC-0EC2-BC7378A9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4" y="640059"/>
            <a:ext cx="5472762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331</Words>
  <Application>Microsoft Office PowerPoint</Application>
  <PresentationFormat>On-screen Show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Source Sans Pro</vt:lpstr>
      <vt:lpstr>Wingdings</vt:lpstr>
      <vt:lpstr>Arial</vt:lpstr>
      <vt:lpstr>Roboto Slab</vt:lpstr>
      <vt:lpstr>Cordelia template</vt:lpstr>
      <vt:lpstr>BÁO CÁO TIẾN ĐỘ</vt:lpstr>
      <vt:lpstr>Thành viên nhóm</vt:lpstr>
      <vt:lpstr>Nội dung báo cáo</vt:lpstr>
      <vt:lpstr> Dịch vụ được dùng trong đề tài</vt:lpstr>
      <vt:lpstr>PowerPoint Presentation</vt:lpstr>
      <vt:lpstr>CloudFont</vt:lpstr>
      <vt:lpstr> Chức năng đã hoàn thành</vt:lpstr>
      <vt:lpstr>Front-end</vt:lpstr>
      <vt:lpstr>Front-end</vt:lpstr>
      <vt:lpstr>Front-end</vt:lpstr>
      <vt:lpstr>Front-end</vt:lpstr>
      <vt:lpstr>Front-end</vt:lpstr>
      <vt:lpstr>Front-end</vt:lpstr>
      <vt:lpstr>Front-end</vt:lpstr>
      <vt:lpstr>Back-end</vt:lpstr>
      <vt:lpstr> Giải thích và Deploy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</dc:title>
  <cp:lastModifiedBy>Nguyen Kim Hanh</cp:lastModifiedBy>
  <cp:revision>24</cp:revision>
  <dcterms:modified xsi:type="dcterms:W3CDTF">2022-12-17T13:58:00Z</dcterms:modified>
</cp:coreProperties>
</file>