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2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5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pos="505">
          <p15:clr>
            <a:srgbClr val="A4A3A4"/>
          </p15:clr>
        </p15:guide>
        <p15:guide id="4" pos="7173">
          <p15:clr>
            <a:srgbClr val="A4A3A4"/>
          </p15:clr>
        </p15:guide>
        <p15:guide id="5" pos="3840">
          <p15:clr>
            <a:srgbClr val="A4A3A4"/>
          </p15:clr>
        </p15:guide>
        <p15:guide id="6" pos="6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4660"/>
  </p:normalViewPr>
  <p:slideViewPr>
    <p:cSldViewPr snapToGrid="0">
      <p:cViewPr varScale="1">
        <p:scale>
          <a:sx n="26" d="100"/>
          <a:sy n="26" d="100"/>
        </p:scale>
        <p:origin x="48" y="1243"/>
      </p:cViewPr>
      <p:guideLst>
        <p:guide orient="horz" pos="435"/>
        <p:guide orient="horz" pos="4088"/>
        <p:guide pos="505"/>
        <p:guide pos="7173"/>
        <p:guide pos="3840"/>
        <p:guide pos="65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9DEAE4A-A09C-4E7B-B24F-46F0D09F3E4E}" type="datetime1">
              <a:rPr lang="ko-KR" altLang="en-US"/>
              <a:pPr lvl="0">
                <a:defRPr/>
              </a:pPr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9B74EB-7915-4BC2-A0F3-A8C69D963DF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CE87483-C397-43F3-ABB1-B8D09FEC7C42}" type="datetime1">
              <a:rPr lang="ko-KR" altLang="en-US"/>
              <a:pPr lvl="0">
                <a:defRPr/>
              </a:pPr>
              <a:t>2019-07-13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2E717C5-460F-4A32-8DBF-627906F550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2E717C5-460F-4A32-8DBF-627906F5508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2E717C5-460F-4A32-8DBF-627906F5508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5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>
                <a:solidFill>
                  <a:schemeClr val="bg1"/>
                </a:solidFill>
              </a:rPr>
              <a:t>        © </a:t>
            </a:r>
            <a:r>
              <a:rPr lang="en-US" altLang="ko-KR" dirty="0" err="1">
                <a:solidFill>
                  <a:schemeClr val="bg1"/>
                </a:solidFill>
              </a:rPr>
              <a:t>Smilegate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Megaport</a:t>
            </a:r>
            <a:r>
              <a:rPr lang="en-US" altLang="ko-KR" dirty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25.42.116:3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25.42.116:300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327FF5-C8C9-4C9F-91FC-302168E18A25}"/>
              </a:ext>
            </a:extLst>
          </p:cNvPr>
          <p:cNvSpPr txBox="1"/>
          <p:nvPr/>
        </p:nvSpPr>
        <p:spPr>
          <a:xfrm>
            <a:off x="3139780" y="2678928"/>
            <a:ext cx="5912447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SW PIONEER HACKERTHON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39F78-BA57-4123-8180-117FB6089DD7}"/>
              </a:ext>
            </a:extLst>
          </p:cNvPr>
          <p:cNvSpPr txBox="1"/>
          <p:nvPr/>
        </p:nvSpPr>
        <p:spPr>
          <a:xfrm>
            <a:off x="2648664" y="3106218"/>
            <a:ext cx="6894703" cy="1015592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6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cs typeface="Arial" panose="020B0604020202020204" pitchFamily="34" charset="0"/>
              </a:rPr>
              <a:t>See with Emotion!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A8BD14-AB99-4CBF-AD0D-631B91B55346}"/>
              </a:ext>
            </a:extLst>
          </p:cNvPr>
          <p:cNvSpPr/>
          <p:nvPr/>
        </p:nvSpPr>
        <p:spPr>
          <a:xfrm>
            <a:off x="7234705" y="4681597"/>
            <a:ext cx="187981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Taeseung</a:t>
            </a:r>
            <a:r>
              <a:rPr kumimoji="1"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Kim</a:t>
            </a: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Hocheol</a:t>
            </a:r>
            <a:r>
              <a:rPr kumimoji="1"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Nam</a:t>
            </a: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Gyeonghyun</a:t>
            </a:r>
            <a:r>
              <a:rPr kumimoji="1"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Lim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F03C0-7E48-4444-A5CB-E5E4D2DDC706}"/>
              </a:ext>
            </a:extLst>
          </p:cNvPr>
          <p:cNvSpPr txBox="1"/>
          <p:nvPr/>
        </p:nvSpPr>
        <p:spPr>
          <a:xfrm>
            <a:off x="4017389" y="4549100"/>
            <a:ext cx="4157221" cy="88612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KLOUD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439" y="2747894"/>
            <a:ext cx="6190845" cy="681106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9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/>
                <a:cs typeface="Arial"/>
              </a:rPr>
              <a:t>Why we select this topic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439" y="2747894"/>
            <a:ext cx="6190845" cy="681106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9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/>
                <a:cs typeface="Arial"/>
              </a:rPr>
              <a:t>Why we select this topic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096" y="366587"/>
            <a:ext cx="6000241" cy="51921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8777" y="1021874"/>
            <a:ext cx="9754445" cy="5486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58909" y="822992"/>
            <a:ext cx="6023174" cy="5212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5883" y="2728843"/>
            <a:ext cx="3920234" cy="70781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4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what we made</a:t>
            </a:r>
          </a:p>
        </p:txBody>
      </p:sp>
      <p:pic>
        <p:nvPicPr>
          <p:cNvPr id="6" name="그래픽 5" descr="돋보기">
            <a:hlinkClick r:id="rId3"/>
            <a:extLst>
              <a:ext uri="{FF2B5EF4-FFF2-40B4-BE49-F238E27FC236}">
                <a16:creationId xmlns:a16="http://schemas.microsoft.com/office/drawing/2014/main" id="{3CC012ED-D046-4060-BAC2-C50862F8A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8532" y="5392918"/>
            <a:ext cx="1104507" cy="11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0924" y="339362"/>
            <a:ext cx="857794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How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4271805" y="711695"/>
            <a:ext cx="3323094" cy="2978396"/>
          </a:xfrm>
          <a:prstGeom prst="diamond">
            <a:avLst/>
          </a:prstGeom>
          <a:solidFill>
            <a:srgbClr val="55CF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2146392" y="2779228"/>
            <a:ext cx="3323094" cy="2978396"/>
          </a:xfrm>
          <a:prstGeom prst="diamond">
            <a:avLst/>
          </a:prstGeom>
          <a:solidFill>
            <a:srgbClr val="55CF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6397220" y="2773065"/>
            <a:ext cx="3323094" cy="2978396"/>
          </a:xfrm>
          <a:prstGeom prst="diamond">
            <a:avLst/>
          </a:prstGeom>
          <a:solidFill>
            <a:srgbClr val="55CF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0453" y="1715306"/>
            <a:ext cx="2345798" cy="90787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Tweet</a:t>
            </a: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Collecting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5541" y="3814491"/>
            <a:ext cx="2351638" cy="90787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Data</a:t>
            </a: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Analyzing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6577" y="4031466"/>
            <a:ext cx="2304380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4733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4198" y="2728843"/>
            <a:ext cx="3583605" cy="70781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4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what we used</a:t>
            </a:r>
          </a:p>
        </p:txBody>
      </p:sp>
      <p:pic>
        <p:nvPicPr>
          <p:cNvPr id="6" name="그래픽 5" descr="돋보기">
            <a:hlinkClick r:id="rId3"/>
            <a:extLst>
              <a:ext uri="{FF2B5EF4-FFF2-40B4-BE49-F238E27FC236}">
                <a16:creationId xmlns:a16="http://schemas.microsoft.com/office/drawing/2014/main" id="{3CC012ED-D046-4060-BAC2-C50862F8A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8532" y="5392918"/>
            <a:ext cx="1104507" cy="11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2126" y="3429000"/>
            <a:ext cx="2078222" cy="512410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/>
                <a:cs typeface="Arial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</Words>
  <Application>Microsoft Office PowerPoint</Application>
  <PresentationFormat>와이드스크린</PresentationFormat>
  <Paragraphs>19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경현 임</cp:lastModifiedBy>
  <cp:revision>108</cp:revision>
  <dcterms:created xsi:type="dcterms:W3CDTF">2019-03-11T06:50:22Z</dcterms:created>
  <dcterms:modified xsi:type="dcterms:W3CDTF">2019-07-14T02:27:06Z</dcterms:modified>
  <cp:version/>
</cp:coreProperties>
</file>