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681960" rtl="0" eaLnBrk="1" latinLnBrk="0" hangingPunct="1">
      <a:defRPr sz="1342" kern="1200">
        <a:solidFill>
          <a:schemeClr val="tx1"/>
        </a:solidFill>
        <a:latin typeface="+mn-lt"/>
        <a:ea typeface="+mn-ea"/>
        <a:cs typeface="+mn-cs"/>
      </a:defRPr>
    </a:lvl1pPr>
    <a:lvl2pPr marL="340980" algn="l" defTabSz="681960" rtl="0" eaLnBrk="1" latinLnBrk="0" hangingPunct="1">
      <a:defRPr sz="1342" kern="1200">
        <a:solidFill>
          <a:schemeClr val="tx1"/>
        </a:solidFill>
        <a:latin typeface="+mn-lt"/>
        <a:ea typeface="+mn-ea"/>
        <a:cs typeface="+mn-cs"/>
      </a:defRPr>
    </a:lvl2pPr>
    <a:lvl3pPr marL="681960" algn="l" defTabSz="681960" rtl="0" eaLnBrk="1" latinLnBrk="0" hangingPunct="1">
      <a:defRPr sz="1342" kern="1200">
        <a:solidFill>
          <a:schemeClr val="tx1"/>
        </a:solidFill>
        <a:latin typeface="+mn-lt"/>
        <a:ea typeface="+mn-ea"/>
        <a:cs typeface="+mn-cs"/>
      </a:defRPr>
    </a:lvl3pPr>
    <a:lvl4pPr marL="1022939" algn="l" defTabSz="681960" rtl="0" eaLnBrk="1" latinLnBrk="0" hangingPunct="1">
      <a:defRPr sz="1342" kern="1200">
        <a:solidFill>
          <a:schemeClr val="tx1"/>
        </a:solidFill>
        <a:latin typeface="+mn-lt"/>
        <a:ea typeface="+mn-ea"/>
        <a:cs typeface="+mn-cs"/>
      </a:defRPr>
    </a:lvl4pPr>
    <a:lvl5pPr marL="1363919" algn="l" defTabSz="681960" rtl="0" eaLnBrk="1" latinLnBrk="0" hangingPunct="1">
      <a:defRPr sz="1342" kern="1200">
        <a:solidFill>
          <a:schemeClr val="tx1"/>
        </a:solidFill>
        <a:latin typeface="+mn-lt"/>
        <a:ea typeface="+mn-ea"/>
        <a:cs typeface="+mn-cs"/>
      </a:defRPr>
    </a:lvl5pPr>
    <a:lvl6pPr marL="1704899" algn="l" defTabSz="681960" rtl="0" eaLnBrk="1" latinLnBrk="0" hangingPunct="1">
      <a:defRPr sz="1342" kern="1200">
        <a:solidFill>
          <a:schemeClr val="tx1"/>
        </a:solidFill>
        <a:latin typeface="+mn-lt"/>
        <a:ea typeface="+mn-ea"/>
        <a:cs typeface="+mn-cs"/>
      </a:defRPr>
    </a:lvl6pPr>
    <a:lvl7pPr marL="2045879" algn="l" defTabSz="681960" rtl="0" eaLnBrk="1" latinLnBrk="0" hangingPunct="1">
      <a:defRPr sz="1342" kern="1200">
        <a:solidFill>
          <a:schemeClr val="tx1"/>
        </a:solidFill>
        <a:latin typeface="+mn-lt"/>
        <a:ea typeface="+mn-ea"/>
        <a:cs typeface="+mn-cs"/>
      </a:defRPr>
    </a:lvl7pPr>
    <a:lvl8pPr marL="2386858" algn="l" defTabSz="681960" rtl="0" eaLnBrk="1" latinLnBrk="0" hangingPunct="1">
      <a:defRPr sz="1342" kern="1200">
        <a:solidFill>
          <a:schemeClr val="tx1"/>
        </a:solidFill>
        <a:latin typeface="+mn-lt"/>
        <a:ea typeface="+mn-ea"/>
        <a:cs typeface="+mn-cs"/>
      </a:defRPr>
    </a:lvl8pPr>
    <a:lvl9pPr marL="2727838" algn="l" defTabSz="681960" rtl="0" eaLnBrk="1" latinLnBrk="0" hangingPunct="1">
      <a:defRPr sz="134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 userDrawn="1">
          <p15:clr>
            <a:srgbClr val="A4A3A4"/>
          </p15:clr>
        </p15:guide>
        <p15:guide id="2" pos="21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9" d="100"/>
          <a:sy n="79" d="100"/>
        </p:scale>
        <p:origin x="96" y="528"/>
      </p:cViewPr>
      <p:guideLst>
        <p:guide orient="horz" pos="1611"/>
        <p:guide pos="21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1553" y="1588993"/>
            <a:ext cx="5797594" cy="109642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3105" y="2898547"/>
            <a:ext cx="4774490" cy="13071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45007" y="204842"/>
            <a:ext cx="1534657" cy="43643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035" y="204842"/>
            <a:ext cx="4490294" cy="43643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788" y="3286916"/>
            <a:ext cx="5797594" cy="101591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788" y="2167992"/>
            <a:ext cx="5797594" cy="111892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58" indent="0">
              <a:buNone/>
              <a:defRPr sz="1599">
                <a:solidFill>
                  <a:schemeClr val="tx1">
                    <a:tint val="75000"/>
                  </a:schemeClr>
                </a:solidFill>
              </a:defRPr>
            </a:lvl3pPr>
            <a:lvl4pPr marL="137153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1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89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07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43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1035" y="1193521"/>
            <a:ext cx="3012476" cy="3375718"/>
          </a:xfrm>
        </p:spPr>
        <p:txBody>
          <a:bodyPr/>
          <a:lstStyle>
            <a:lvl1pPr>
              <a:defRPr sz="2801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7189" y="1193521"/>
            <a:ext cx="3012476" cy="3375718"/>
          </a:xfrm>
        </p:spPr>
        <p:txBody>
          <a:bodyPr/>
          <a:lstStyle>
            <a:lvl1pPr>
              <a:defRPr sz="2801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035" y="1144974"/>
            <a:ext cx="3013660" cy="47717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8" indent="0">
              <a:buNone/>
              <a:defRPr sz="1800" b="1"/>
            </a:lvl3pPr>
            <a:lvl4pPr marL="1371536" indent="0">
              <a:buNone/>
              <a:defRPr sz="1599" b="1"/>
            </a:lvl4pPr>
            <a:lvl5pPr marL="1828715" indent="0">
              <a:buNone/>
              <a:defRPr sz="1599" b="1"/>
            </a:lvl5pPr>
            <a:lvl6pPr marL="2285893" indent="0">
              <a:buNone/>
              <a:defRPr sz="1599" b="1"/>
            </a:lvl6pPr>
            <a:lvl7pPr marL="2743073" indent="0">
              <a:buNone/>
              <a:defRPr sz="1599" b="1"/>
            </a:lvl7pPr>
            <a:lvl8pPr marL="3200251" indent="0">
              <a:buNone/>
              <a:defRPr sz="1599" b="1"/>
            </a:lvl8pPr>
            <a:lvl9pPr marL="3657430" indent="0">
              <a:buNone/>
              <a:defRPr sz="15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1035" y="1622144"/>
            <a:ext cx="3013660" cy="29470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4822" y="1144974"/>
            <a:ext cx="3014844" cy="47717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8" indent="0">
              <a:buNone/>
              <a:defRPr sz="1800" b="1"/>
            </a:lvl3pPr>
            <a:lvl4pPr marL="1371536" indent="0">
              <a:buNone/>
              <a:defRPr sz="1599" b="1"/>
            </a:lvl4pPr>
            <a:lvl5pPr marL="1828715" indent="0">
              <a:buNone/>
              <a:defRPr sz="1599" b="1"/>
            </a:lvl5pPr>
            <a:lvl6pPr marL="2285893" indent="0">
              <a:buNone/>
              <a:defRPr sz="1599" b="1"/>
            </a:lvl6pPr>
            <a:lvl7pPr marL="2743073" indent="0">
              <a:buNone/>
              <a:defRPr sz="1599" b="1"/>
            </a:lvl7pPr>
            <a:lvl8pPr marL="3200251" indent="0">
              <a:buNone/>
              <a:defRPr sz="1599" b="1"/>
            </a:lvl8pPr>
            <a:lvl9pPr marL="3657430" indent="0">
              <a:buNone/>
              <a:defRPr sz="15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4822" y="1622144"/>
            <a:ext cx="3014844" cy="29470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599"/>
            </a:lvl4pPr>
            <a:lvl5pPr>
              <a:defRPr sz="1599"/>
            </a:lvl5pPr>
            <a:lvl6pPr>
              <a:defRPr sz="1599"/>
            </a:lvl6pPr>
            <a:lvl7pPr>
              <a:defRPr sz="1599"/>
            </a:lvl7pPr>
            <a:lvl8pPr>
              <a:defRPr sz="1599"/>
            </a:lvl8pPr>
            <a:lvl9pPr>
              <a:defRPr sz="15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036" y="203656"/>
            <a:ext cx="2243963" cy="86672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6704" y="203658"/>
            <a:ext cx="3812960" cy="4365582"/>
          </a:xfrm>
        </p:spPr>
        <p:txBody>
          <a:bodyPr/>
          <a:lstStyle>
            <a:lvl1pPr>
              <a:defRPr sz="3200"/>
            </a:lvl1pPr>
            <a:lvl2pPr>
              <a:defRPr sz="2801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1036" y="1070380"/>
            <a:ext cx="2243963" cy="3498859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8" indent="0">
              <a:buNone/>
              <a:defRPr sz="1000"/>
            </a:lvl3pPr>
            <a:lvl4pPr marL="1371536" indent="0">
              <a:buNone/>
              <a:defRPr sz="900"/>
            </a:lvl4pPr>
            <a:lvl5pPr marL="1828715" indent="0">
              <a:buNone/>
              <a:defRPr sz="900"/>
            </a:lvl5pPr>
            <a:lvl6pPr marL="2285893" indent="0">
              <a:buNone/>
              <a:defRPr sz="900"/>
            </a:lvl6pPr>
            <a:lvl7pPr marL="2743073" indent="0">
              <a:buNone/>
              <a:defRPr sz="900"/>
            </a:lvl7pPr>
            <a:lvl8pPr marL="3200251" indent="0">
              <a:buNone/>
              <a:defRPr sz="900"/>
            </a:lvl8pPr>
            <a:lvl9pPr marL="365743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6905" y="3580558"/>
            <a:ext cx="4092420" cy="42270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36905" y="457042"/>
            <a:ext cx="4092420" cy="306905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1"/>
            </a:lvl2pPr>
            <a:lvl3pPr marL="914358" indent="0">
              <a:buNone/>
              <a:defRPr sz="2400"/>
            </a:lvl3pPr>
            <a:lvl4pPr marL="1371536" indent="0">
              <a:buNone/>
              <a:defRPr sz="2000"/>
            </a:lvl4pPr>
            <a:lvl5pPr marL="1828715" indent="0">
              <a:buNone/>
              <a:defRPr sz="2000"/>
            </a:lvl5pPr>
            <a:lvl6pPr marL="2285893" indent="0">
              <a:buNone/>
              <a:defRPr sz="2000"/>
            </a:lvl6pPr>
            <a:lvl7pPr marL="2743073" indent="0">
              <a:buNone/>
              <a:defRPr sz="2000"/>
            </a:lvl7pPr>
            <a:lvl8pPr marL="3200251" indent="0">
              <a:buNone/>
              <a:defRPr sz="2000"/>
            </a:lvl8pPr>
            <a:lvl9pPr marL="365743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6905" y="4003263"/>
            <a:ext cx="4092420" cy="600311"/>
          </a:xfrm>
        </p:spPr>
        <p:txBody>
          <a:bodyPr/>
          <a:lstStyle>
            <a:lvl1pPr marL="0" indent="0">
              <a:buNone/>
              <a:defRPr sz="1400"/>
            </a:lvl1pPr>
            <a:lvl2pPr marL="457178" indent="0">
              <a:buNone/>
              <a:defRPr sz="1200"/>
            </a:lvl2pPr>
            <a:lvl3pPr marL="914358" indent="0">
              <a:buNone/>
              <a:defRPr sz="1000"/>
            </a:lvl3pPr>
            <a:lvl4pPr marL="1371536" indent="0">
              <a:buNone/>
              <a:defRPr sz="900"/>
            </a:lvl4pPr>
            <a:lvl5pPr marL="1828715" indent="0">
              <a:buNone/>
              <a:defRPr sz="900"/>
            </a:lvl5pPr>
            <a:lvl6pPr marL="2285893" indent="0">
              <a:buNone/>
              <a:defRPr sz="900"/>
            </a:lvl6pPr>
            <a:lvl7pPr marL="2743073" indent="0">
              <a:buNone/>
              <a:defRPr sz="900"/>
            </a:lvl7pPr>
            <a:lvl8pPr marL="3200251" indent="0">
              <a:buNone/>
              <a:defRPr sz="900"/>
            </a:lvl8pPr>
            <a:lvl9pPr marL="365743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1035" y="204840"/>
            <a:ext cx="6138629" cy="852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035" y="1193521"/>
            <a:ext cx="6138629" cy="33757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1036" y="4740926"/>
            <a:ext cx="1591497" cy="272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30406" y="4740926"/>
            <a:ext cx="2159888" cy="272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88169" y="4740926"/>
            <a:ext cx="1591497" cy="272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35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84" indent="-342884" algn="l" defTabSz="91435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15" indent="-285737" algn="l" defTabSz="914358" rtl="0" eaLnBrk="1" latinLnBrk="0" hangingPunct="1">
        <a:spcBef>
          <a:spcPct val="20000"/>
        </a:spcBef>
        <a:buFont typeface="Arial" pitchFamily="34" charset="0"/>
        <a:buChar char="–"/>
        <a:defRPr sz="2801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7" indent="-228590" algn="l" defTabSz="9143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5" indent="-228590" algn="l" defTabSz="91435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05" indent="-228590" algn="l" defTabSz="91435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83" indent="-228590" algn="l" defTabSz="91435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62" indent="-228590" algn="l" defTabSz="91435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41" indent="-228590" algn="l" defTabSz="91435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20" indent="-228590" algn="l" defTabSz="91435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8" algn="l" defTabSz="9143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6" algn="l" defTabSz="9143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15" algn="l" defTabSz="9143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93" algn="l" defTabSz="9143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73" algn="l" defTabSz="9143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51" algn="l" defTabSz="9143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30" algn="l" defTabSz="91435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nelson</cp:lastModifiedBy>
  <cp:revision>6</cp:revision>
  <dcterms:created xsi:type="dcterms:W3CDTF">2006-08-16T00:00:00Z</dcterms:created>
  <dcterms:modified xsi:type="dcterms:W3CDTF">2020-12-16T01:58:16Z</dcterms:modified>
</cp:coreProperties>
</file>