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D129-81BC-4130-AEF0-82D67A2551E3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333-5EE3-4DE4-9DDC-C17A0819D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99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D129-81BC-4130-AEF0-82D67A2551E3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333-5EE3-4DE4-9DDC-C17A0819D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24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D129-81BC-4130-AEF0-82D67A2551E3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333-5EE3-4DE4-9DDC-C17A0819D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88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D129-81BC-4130-AEF0-82D67A2551E3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333-5EE3-4DE4-9DDC-C17A0819D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6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D129-81BC-4130-AEF0-82D67A2551E3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333-5EE3-4DE4-9DDC-C17A0819D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3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D129-81BC-4130-AEF0-82D67A2551E3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333-5EE3-4DE4-9DDC-C17A0819D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08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D129-81BC-4130-AEF0-82D67A2551E3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333-5EE3-4DE4-9DDC-C17A0819D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38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D129-81BC-4130-AEF0-82D67A2551E3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333-5EE3-4DE4-9DDC-C17A0819D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48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D129-81BC-4130-AEF0-82D67A2551E3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333-5EE3-4DE4-9DDC-C17A0819D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61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D129-81BC-4130-AEF0-82D67A2551E3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333-5EE3-4DE4-9DDC-C17A0819D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7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D129-81BC-4130-AEF0-82D67A2551E3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333-5EE3-4DE4-9DDC-C17A0819D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89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DD129-81BC-4130-AEF0-82D67A2551E3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18333-5EE3-4DE4-9DDC-C17A0819D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3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8" y="160972"/>
            <a:ext cx="5715000" cy="30003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07108" y="3355276"/>
            <a:ext cx="5715000" cy="3000375"/>
          </a:xfrm>
          <a:prstGeom prst="rect">
            <a:avLst/>
          </a:prstGeom>
          <a:solidFill>
            <a:srgbClr val="056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HCNOH</a:t>
            </a:r>
            <a:endParaRPr lang="en-US" altLang="ko-KR" sz="5400" b="1" dirty="0">
              <a:latin typeface="Arial Black" panose="020B0A040201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en-US" altLang="ko-KR" sz="3200" b="1" dirty="0" err="1" smtClean="0"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Hyungcheol</a:t>
            </a:r>
            <a:r>
              <a:rPr lang="en-US" altLang="ko-KR" sz="3200" b="1" dirty="0" smtClean="0"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Noh</a:t>
            </a:r>
            <a:endParaRPr lang="ko-KR" altLang="en-US" sz="3200" b="1" dirty="0">
              <a:latin typeface="Arial Black" panose="020B0A040201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558" y="3917250"/>
            <a:ext cx="3848100" cy="18764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79236" y="307463"/>
            <a:ext cx="5715000" cy="3000375"/>
          </a:xfrm>
          <a:prstGeom prst="rect">
            <a:avLst/>
          </a:prstGeom>
          <a:solidFill>
            <a:srgbClr val="056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 smtClean="0"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HCNOH</a:t>
            </a:r>
            <a:endParaRPr lang="en-US" altLang="ko-KR" sz="6600" b="1" dirty="0">
              <a:latin typeface="Arial Black" panose="020B0A040201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en-US" altLang="ko-KR" sz="3200" b="1" dirty="0" err="1" smtClean="0"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Hyungcheol’s</a:t>
            </a:r>
            <a:r>
              <a:rPr lang="en-US" altLang="ko-KR" sz="3200" b="1" dirty="0" smtClean="0"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Blog</a:t>
            </a:r>
            <a:endParaRPr lang="ko-KR" altLang="en-US" sz="3200" b="1" dirty="0">
              <a:latin typeface="Arial Black" panose="020B0A040201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2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96502" y="222796"/>
            <a:ext cx="5715000" cy="3000375"/>
          </a:xfrm>
          <a:prstGeom prst="rect">
            <a:avLst/>
          </a:prstGeom>
          <a:solidFill>
            <a:srgbClr val="056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 smtClean="0"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HCNOH</a:t>
            </a:r>
            <a:endParaRPr lang="en-US" altLang="ko-KR" sz="6600" b="1" dirty="0">
              <a:latin typeface="Arial Black" panose="020B0A040201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en-US" altLang="ko-KR" sz="3200" b="1" dirty="0" err="1" smtClean="0"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Hyungcheol’s</a:t>
            </a:r>
            <a:r>
              <a:rPr lang="en-US" altLang="ko-KR" sz="3200" b="1" dirty="0" smtClean="0"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Blog</a:t>
            </a:r>
            <a:endParaRPr lang="ko-KR" altLang="en-US" sz="3200" b="1" dirty="0">
              <a:latin typeface="Arial Black" panose="020B0A040201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84035" y="3223171"/>
            <a:ext cx="2880000" cy="2880000"/>
          </a:xfrm>
          <a:prstGeom prst="rect">
            <a:avLst/>
          </a:prstGeom>
          <a:solidFill>
            <a:srgbClr val="056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altLang="ko-KR" sz="11500" b="1" dirty="0" smtClean="0">
                <a:latin typeface="Arial Black" panose="020B0A04020102020204" pitchFamily="34" charset="0"/>
                <a:cs typeface="Microsoft Sans Serif" panose="020B0604020202020204" pitchFamily="34" charset="0"/>
              </a:rPr>
              <a:t>HC</a:t>
            </a:r>
            <a:endParaRPr lang="ko-KR" altLang="en-US" sz="11500" b="1" dirty="0">
              <a:latin typeface="Arial Black" panose="020B0A040201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0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10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Arial Black</vt:lpstr>
      <vt:lpstr>Microsoft Sans Serif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노형철</dc:creator>
  <cp:lastModifiedBy>노형철</cp:lastModifiedBy>
  <cp:revision>11</cp:revision>
  <dcterms:created xsi:type="dcterms:W3CDTF">2018-08-18T02:02:38Z</dcterms:created>
  <dcterms:modified xsi:type="dcterms:W3CDTF">2018-09-08T01:52:46Z</dcterms:modified>
</cp:coreProperties>
</file>