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7" r:id="rId19"/>
    <p:sldId id="278" r:id="rId20"/>
    <p:sldId id="279" r:id="rId21"/>
    <p:sldId id="280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/>
    <p:restoredTop sz="96770"/>
  </p:normalViewPr>
  <p:slideViewPr>
    <p:cSldViewPr snapToGrid="0">
      <p:cViewPr>
        <p:scale>
          <a:sx n="146" d="100"/>
          <a:sy n="146" d="100"/>
        </p:scale>
        <p:origin x="12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A509-89A0-34AA-FDD9-1F45E8D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1B1F2-B094-08E5-EDC9-D43E209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CE2B-6542-0BFA-99CB-52DA70B6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1690-1AC5-14F9-3CCF-07D86B9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2BB7-8DBC-30EA-848F-B9AFD7D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0DC3-DA35-C620-0A1F-45F8EB9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060BB-C1CF-3419-5FDD-07D5D6A8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246FA-A3C1-1710-88D0-2F43B4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20D2-3AA2-8645-F1FC-F5EDA18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279A-587F-C1B3-6A9D-9A97E61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83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3EB9E-71B6-60D0-A6AD-6A72BE5F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E91D7-100C-417C-2A0A-DF17299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328-D5F3-4DC6-E44D-8989ACC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7D5F-06F8-7BC7-56BD-4060C08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98-CF1A-4852-4F72-231A3B3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110-BCC3-2FB3-A352-AA046B7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CDAA-2C02-E5D9-0F63-13F0D2A7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5DFE-137F-AA07-97E2-57D0489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51E-E4A2-730D-D5DB-8D7AC58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B98C-2F97-BA54-3EA1-86DC4D3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FBE4-A2FE-0F2A-E64C-2081EE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3AD-516E-C722-3ADF-CACBA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9FC7-8F54-6646-DEE5-83025D9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C2D9-5AA1-D10D-DDF5-0206B0B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B99C-8500-7397-B2A9-33C5F82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BEBB-90DB-71C0-1437-1B69F49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F61-26DB-68F0-EF54-5B29B91C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79F4-8453-AD70-42F3-8A436441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BC8F-E451-9BD7-D0DA-186E35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B025-841A-6AF2-F414-8B55C8C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045BC-597A-7620-0C04-EBB3AFB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2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BD20-A046-34AE-3B40-6FF3C0F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B581-DE62-FC87-079F-7B107329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C55C3-0CF5-95D1-22F8-572D83F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E1463-705B-B04A-1F1E-E69A2531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DC54-B6D0-9646-BAF2-160A40E4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36A40-FC4C-4048-BE47-A3490BB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0C203-B567-7B08-7E1F-B1C51B5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2B2BE-2F9B-8A73-C43B-501A02A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AC8D-6385-6F8B-9B05-BA272DD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9F4DD-56B3-4922-A2B8-B0DF8F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6C3D8-9147-6116-D1A0-21A5BA4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6BDC-A332-1309-2D2B-98404EB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2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8787A-8827-20C7-8BB2-940D070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4CD1E-73DD-EAA4-8CDE-49147F2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9FD8E-93D6-CF32-2C2E-EBC3594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4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BB2F4-9A0C-5D70-2BCC-B25099B8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00E8-E236-C5DF-ADE3-1EB1BCAB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1BE39-7DBF-F6AB-06B6-303CD489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D9C3-31BD-C7BE-75CC-CF014F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D3834-8142-C8DE-E620-CF209B1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A404-91E9-91E1-06B8-977D723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EA8D-9EFC-B083-3464-5B27DA5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39B67-AE7C-1F50-8FD4-BC0C0D73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6CDCC-1478-3783-0631-AD329F8A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FF0EF-EB33-06D5-122B-8E97834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56C81-6B26-551C-57C4-14E1F84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31D4-C2D3-D450-B994-563CBE1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81A2-B5B7-92FE-9E09-04E03213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04D9-F824-4CC4-17B9-3328494E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6E00-781D-7BAF-E50D-96918824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37E6F-7C96-D69D-5077-B1788BCF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A18B-5987-719A-0323-9E7CF254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5BA6-534E-5F73-AA1C-E9B796E39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A8732-4AC3-187A-0FA4-7FAEC96E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8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8EC8FF-7476-B303-19A2-EA8825867292}"/>
              </a:ext>
            </a:extLst>
          </p:cNvPr>
          <p:cNvGrpSpPr/>
          <p:nvPr/>
        </p:nvGrpSpPr>
        <p:grpSpPr>
          <a:xfrm>
            <a:off x="4233721" y="2506832"/>
            <a:ext cx="648586" cy="648586"/>
            <a:chOff x="5771707" y="2955852"/>
            <a:chExt cx="648586" cy="64858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9D8E2C2-C5BE-1D03-D4DA-374425C3193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48CCE-D53D-0CA2-7485-7CC96F1CC3FD}"/>
                </a:ext>
              </a:extLst>
            </p:cNvPr>
            <p:cNvSpPr txBox="1"/>
            <p:nvPr/>
          </p:nvSpPr>
          <p:spPr>
            <a:xfrm>
              <a:off x="5945157" y="3095479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87D1A5-A367-1DDD-4948-ADD98277254F}"/>
              </a:ext>
            </a:extLst>
          </p:cNvPr>
          <p:cNvGrpSpPr/>
          <p:nvPr/>
        </p:nvGrpSpPr>
        <p:grpSpPr>
          <a:xfrm>
            <a:off x="5776015" y="2137500"/>
            <a:ext cx="648586" cy="1017918"/>
            <a:chOff x="5771707" y="2586520"/>
            <a:chExt cx="648586" cy="10179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272062B-4AA6-C0A6-8779-EC57C56F20C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08B557-4DDB-2C24-1BF6-26219C16EC3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3997A-7060-E553-9B5B-0700E8666AFD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329504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329504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EFFB7A-F174-9139-1D97-451DC4BF5D43}"/>
              </a:ext>
            </a:extLst>
          </p:cNvPr>
          <p:cNvGrpSpPr/>
          <p:nvPr/>
        </p:nvGrpSpPr>
        <p:grpSpPr>
          <a:xfrm>
            <a:off x="6804211" y="3295045"/>
            <a:ext cx="1676782" cy="1017918"/>
            <a:chOff x="6804211" y="3295045"/>
            <a:chExt cx="1676782" cy="101791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178AF7-A1BF-EBD3-D7A3-36054076A43D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10043C4-74DB-6435-B652-50586E5CE1A1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A7595-3F6C-3D4C-A851-5F5CCA0C13E7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4E3BD7-F11E-BD88-C7AC-63EA6BA74483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CA920DC-14A3-CDE4-83BA-2A4D3E81D018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AE2501A-F8CA-DCE5-C23E-2F7600CC682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40CF81-3BB9-8D46-564E-ECA25C91A033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7B351F-7D3E-A6D7-864F-AF0CAA6DD5BD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A17F6-DD07-A591-F875-6106B4411D2B}"/>
              </a:ext>
            </a:extLst>
          </p:cNvPr>
          <p:cNvGrpSpPr/>
          <p:nvPr/>
        </p:nvGrpSpPr>
        <p:grpSpPr>
          <a:xfrm>
            <a:off x="7318309" y="2506832"/>
            <a:ext cx="648586" cy="648586"/>
            <a:chOff x="5771707" y="2955852"/>
            <a:chExt cx="648586" cy="6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39CF3B-8DA4-8704-1F35-08ADA415274C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768BE-431E-5E7F-10F8-3103DE115FF4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56E7C-681B-856C-8969-382CFAF388F0}"/>
              </a:ext>
            </a:extLst>
          </p:cNvPr>
          <p:cNvCxnSpPr>
            <a:stCxn id="10" idx="3"/>
            <a:endCxn id="64" idx="0"/>
          </p:cNvCxnSpPr>
          <p:nvPr/>
        </p:nvCxnSpPr>
        <p:spPr>
          <a:xfrm flipH="1">
            <a:off x="712850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962B6-C8CE-40F8-026A-A7323EF6D408}"/>
              </a:ext>
            </a:extLst>
          </p:cNvPr>
          <p:cNvCxnSpPr>
            <a:stCxn id="10" idx="5"/>
            <a:endCxn id="68" idx="0"/>
          </p:cNvCxnSpPr>
          <p:nvPr/>
        </p:nvCxnSpPr>
        <p:spPr>
          <a:xfrm>
            <a:off x="7871912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6806748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7832407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E8BC57-9324-BCD0-BD67-531DBED9C317}"/>
              </a:ext>
            </a:extLst>
          </p:cNvPr>
          <p:cNvGrpSpPr/>
          <p:nvPr/>
        </p:nvGrpSpPr>
        <p:grpSpPr>
          <a:xfrm>
            <a:off x="8346505" y="2506832"/>
            <a:ext cx="648586" cy="648586"/>
            <a:chOff x="5771707" y="2955852"/>
            <a:chExt cx="648586" cy="64858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797B1F-0DAD-B47D-3D2B-2ED2CE2E6DF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59E9B-3B9E-87E9-72EF-F1524A9D528D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8156700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89001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507773-FD9F-DB6F-93CA-73999E5C7750}"/>
              </a:ext>
            </a:extLst>
          </p:cNvPr>
          <p:cNvGrpSpPr/>
          <p:nvPr/>
        </p:nvGrpSpPr>
        <p:grpSpPr>
          <a:xfrm>
            <a:off x="5905808" y="2506832"/>
            <a:ext cx="648586" cy="648586"/>
            <a:chOff x="5771707" y="2955852"/>
            <a:chExt cx="648586" cy="648586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B5C282-4569-F269-13B0-6366DC5621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824893-B43F-26BC-CFE5-9B7DE93BF21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23</a:t>
              </a:r>
              <a:endParaRPr kumimoji="1" lang="ko-Kore-KR" altLang="en-US" dirty="0"/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532916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645941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자유형 1">
            <a:extLst>
              <a:ext uri="{FF2B5EF4-FFF2-40B4-BE49-F238E27FC236}">
                <a16:creationId xmlns:a16="http://schemas.microsoft.com/office/drawing/2014/main" id="{6FBD289B-C839-9B9E-58EE-236D6C2C1ED4}"/>
              </a:ext>
            </a:extLst>
          </p:cNvPr>
          <p:cNvSpPr/>
          <p:nvPr/>
        </p:nvSpPr>
        <p:spPr>
          <a:xfrm>
            <a:off x="6522720" y="1706880"/>
            <a:ext cx="1836583" cy="3387634"/>
          </a:xfrm>
          <a:custGeom>
            <a:avLst/>
            <a:gdLst>
              <a:gd name="connsiteX0" fmla="*/ 0 w 1836583"/>
              <a:gd name="connsiteY0" fmla="*/ 0 h 3387634"/>
              <a:gd name="connsiteX1" fmla="*/ 1820091 w 1836583"/>
              <a:gd name="connsiteY1" fmla="*/ 1001486 h 3387634"/>
              <a:gd name="connsiteX2" fmla="*/ 940526 w 1836583"/>
              <a:gd name="connsiteY2" fmla="*/ 2246811 h 3387634"/>
              <a:gd name="connsiteX3" fmla="*/ 1672046 w 1836583"/>
              <a:gd name="connsiteY3" fmla="*/ 3387634 h 3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583" h="3387634">
                <a:moveTo>
                  <a:pt x="0" y="0"/>
                </a:moveTo>
                <a:cubicBezTo>
                  <a:pt x="831668" y="313508"/>
                  <a:pt x="1663337" y="627017"/>
                  <a:pt x="1820091" y="1001486"/>
                </a:cubicBezTo>
                <a:cubicBezTo>
                  <a:pt x="1976845" y="1375955"/>
                  <a:pt x="965200" y="1849120"/>
                  <a:pt x="940526" y="2246811"/>
                </a:cubicBezTo>
                <a:cubicBezTo>
                  <a:pt x="915852" y="2644502"/>
                  <a:pt x="1529806" y="3222171"/>
                  <a:pt x="1672046" y="3387634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5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13E5C-5AC0-FE56-32C1-28F9202854B0}"/>
              </a:ext>
            </a:extLst>
          </p:cNvPr>
          <p:cNvSpPr/>
          <p:nvPr/>
        </p:nvSpPr>
        <p:spPr>
          <a:xfrm>
            <a:off x="5577551" y="2274849"/>
            <a:ext cx="4146311" cy="449394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104D9-F57E-69D6-30AC-F0DF4ECB4C19}"/>
              </a:ext>
            </a:extLst>
          </p:cNvPr>
          <p:cNvSpPr/>
          <p:nvPr/>
        </p:nvSpPr>
        <p:spPr>
          <a:xfrm>
            <a:off x="5688120" y="3429000"/>
            <a:ext cx="2920131" cy="33397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67542-496D-EE6D-ED49-33B214D45DC9}"/>
              </a:ext>
            </a:extLst>
          </p:cNvPr>
          <p:cNvSpPr/>
          <p:nvPr/>
        </p:nvSpPr>
        <p:spPr>
          <a:xfrm>
            <a:off x="7723665" y="4449962"/>
            <a:ext cx="882950" cy="116017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85F6-AFDF-9765-B369-3F526C4EF3B5}"/>
              </a:ext>
            </a:extLst>
          </p:cNvPr>
          <p:cNvSpPr txBox="1"/>
          <p:nvPr/>
        </p:nvSpPr>
        <p:spPr>
          <a:xfrm>
            <a:off x="5556513" y="227107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39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7155-2371-6F55-AD19-98DFFFF547C3}"/>
              </a:ext>
            </a:extLst>
          </p:cNvPr>
          <p:cNvSpPr txBox="1"/>
          <p:nvPr/>
        </p:nvSpPr>
        <p:spPr>
          <a:xfrm>
            <a:off x="5698425" y="3429753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Left of 23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F5DA-3485-509F-5D97-B08F3E83A05B}"/>
              </a:ext>
            </a:extLst>
          </p:cNvPr>
          <p:cNvSpPr txBox="1"/>
          <p:nvPr/>
        </p:nvSpPr>
        <p:spPr>
          <a:xfrm>
            <a:off x="7701554" y="561090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79426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A26E398-A206-E7B5-D087-A17D15F1F25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A5FCCF5-0552-67AD-196C-F95F7C8184B8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79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8" name="꺾인 연결선[E] 307">
            <a:extLst>
              <a:ext uri="{FF2B5EF4-FFF2-40B4-BE49-F238E27FC236}">
                <a16:creationId xmlns:a16="http://schemas.microsoft.com/office/drawing/2014/main" id="{3499BD7C-AB8E-CDD9-1D1F-0443130488B1}"/>
              </a:ext>
            </a:extLst>
          </p:cNvPr>
          <p:cNvCxnSpPr>
            <a:stCxn id="46" idx="3"/>
            <a:endCxn id="72" idx="1"/>
          </p:cNvCxnSpPr>
          <p:nvPr/>
        </p:nvCxnSpPr>
        <p:spPr>
          <a:xfrm flipV="1">
            <a:off x="2776768" y="1691074"/>
            <a:ext cx="1249249" cy="2103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꺾인 연결선[E] 309">
            <a:extLst>
              <a:ext uri="{FF2B5EF4-FFF2-40B4-BE49-F238E27FC236}">
                <a16:creationId xmlns:a16="http://schemas.microsoft.com/office/drawing/2014/main" id="{325C2AA6-0293-84F1-C5B8-7B18D3DA87A5}"/>
              </a:ext>
            </a:extLst>
          </p:cNvPr>
          <p:cNvCxnSpPr>
            <a:stCxn id="46" idx="3"/>
            <a:endCxn id="156" idx="1"/>
          </p:cNvCxnSpPr>
          <p:nvPr/>
        </p:nvCxnSpPr>
        <p:spPr>
          <a:xfrm>
            <a:off x="2776768" y="3794314"/>
            <a:ext cx="1249249" cy="1542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꺾인 연결선[E] 311">
            <a:extLst>
              <a:ext uri="{FF2B5EF4-FFF2-40B4-BE49-F238E27FC236}">
                <a16:creationId xmlns:a16="http://schemas.microsoft.com/office/drawing/2014/main" id="{DE1FDBE6-8C7D-C07A-34D0-D96935E6AFB1}"/>
              </a:ext>
            </a:extLst>
          </p:cNvPr>
          <p:cNvCxnSpPr>
            <a:stCxn id="46" idx="3"/>
            <a:endCxn id="151" idx="1"/>
          </p:cNvCxnSpPr>
          <p:nvPr/>
        </p:nvCxnSpPr>
        <p:spPr>
          <a:xfrm>
            <a:off x="2776768" y="3794314"/>
            <a:ext cx="1249249" cy="12617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꺾인 연결선[E] 313">
            <a:extLst>
              <a:ext uri="{FF2B5EF4-FFF2-40B4-BE49-F238E27FC236}">
                <a16:creationId xmlns:a16="http://schemas.microsoft.com/office/drawing/2014/main" id="{F90F7F64-17FE-F11E-4243-E5001CFA4CA5}"/>
              </a:ext>
            </a:extLst>
          </p:cNvPr>
          <p:cNvCxnSpPr>
            <a:stCxn id="46" idx="3"/>
            <a:endCxn id="146" idx="1"/>
          </p:cNvCxnSpPr>
          <p:nvPr/>
        </p:nvCxnSpPr>
        <p:spPr>
          <a:xfrm>
            <a:off x="2776768" y="3794314"/>
            <a:ext cx="1249249" cy="9809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꺾인 연결선[E] 315">
            <a:extLst>
              <a:ext uri="{FF2B5EF4-FFF2-40B4-BE49-F238E27FC236}">
                <a16:creationId xmlns:a16="http://schemas.microsoft.com/office/drawing/2014/main" id="{CA18E8B9-2A84-1D4F-FE85-1A1C26B3FC1C}"/>
              </a:ext>
            </a:extLst>
          </p:cNvPr>
          <p:cNvCxnSpPr>
            <a:stCxn id="46" idx="3"/>
            <a:endCxn id="141" idx="1"/>
          </p:cNvCxnSpPr>
          <p:nvPr/>
        </p:nvCxnSpPr>
        <p:spPr>
          <a:xfrm>
            <a:off x="2776768" y="3794314"/>
            <a:ext cx="1249249" cy="7001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[E] 317">
            <a:extLst>
              <a:ext uri="{FF2B5EF4-FFF2-40B4-BE49-F238E27FC236}">
                <a16:creationId xmlns:a16="http://schemas.microsoft.com/office/drawing/2014/main" id="{64E09C9D-C959-BD35-0DB7-459BB1AB2C96}"/>
              </a:ext>
            </a:extLst>
          </p:cNvPr>
          <p:cNvCxnSpPr>
            <a:stCxn id="46" idx="3"/>
            <a:endCxn id="79" idx="1"/>
          </p:cNvCxnSpPr>
          <p:nvPr/>
        </p:nvCxnSpPr>
        <p:spPr>
          <a:xfrm flipV="1">
            <a:off x="2776768" y="1971401"/>
            <a:ext cx="1249249" cy="1822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꺾인 연결선[E] 319">
            <a:extLst>
              <a:ext uri="{FF2B5EF4-FFF2-40B4-BE49-F238E27FC236}">
                <a16:creationId xmlns:a16="http://schemas.microsoft.com/office/drawing/2014/main" id="{8E7A8A8B-E091-9E95-FD05-71F38649E261}"/>
              </a:ext>
            </a:extLst>
          </p:cNvPr>
          <p:cNvCxnSpPr>
            <a:stCxn id="46" idx="3"/>
            <a:endCxn id="86" idx="1"/>
          </p:cNvCxnSpPr>
          <p:nvPr/>
        </p:nvCxnSpPr>
        <p:spPr>
          <a:xfrm flipV="1">
            <a:off x="2776768" y="2251728"/>
            <a:ext cx="1249249" cy="15425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EDAB6EFC-53A5-57A3-A654-8B313C5B7594}"/>
              </a:ext>
            </a:extLst>
          </p:cNvPr>
          <p:cNvCxnSpPr>
            <a:stCxn id="46" idx="3"/>
            <a:endCxn id="93" idx="1"/>
          </p:cNvCxnSpPr>
          <p:nvPr/>
        </p:nvCxnSpPr>
        <p:spPr>
          <a:xfrm flipV="1">
            <a:off x="2776768" y="2532055"/>
            <a:ext cx="1249249" cy="1262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꺾인 연결선[E] 323">
            <a:extLst>
              <a:ext uri="{FF2B5EF4-FFF2-40B4-BE49-F238E27FC236}">
                <a16:creationId xmlns:a16="http://schemas.microsoft.com/office/drawing/2014/main" id="{9D0C27C2-6228-C48F-F470-19DDF9FEB7BF}"/>
              </a:ext>
            </a:extLst>
          </p:cNvPr>
          <p:cNvCxnSpPr>
            <a:stCxn id="46" idx="3"/>
            <a:endCxn id="100" idx="1"/>
          </p:cNvCxnSpPr>
          <p:nvPr/>
        </p:nvCxnSpPr>
        <p:spPr>
          <a:xfrm flipV="1">
            <a:off x="2776768" y="2812382"/>
            <a:ext cx="1249249" cy="98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꺾인 연결선[E] 325">
            <a:extLst>
              <a:ext uri="{FF2B5EF4-FFF2-40B4-BE49-F238E27FC236}">
                <a16:creationId xmlns:a16="http://schemas.microsoft.com/office/drawing/2014/main" id="{301E8022-6D28-97CD-B0E7-3AD22334D687}"/>
              </a:ext>
            </a:extLst>
          </p:cNvPr>
          <p:cNvCxnSpPr>
            <a:stCxn id="46" idx="3"/>
            <a:endCxn id="107" idx="1"/>
          </p:cNvCxnSpPr>
          <p:nvPr/>
        </p:nvCxnSpPr>
        <p:spPr>
          <a:xfrm flipV="1">
            <a:off x="2776768" y="3092709"/>
            <a:ext cx="1249249" cy="7016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꺾인 연결선[E] 327">
            <a:extLst>
              <a:ext uri="{FF2B5EF4-FFF2-40B4-BE49-F238E27FC236}">
                <a16:creationId xmlns:a16="http://schemas.microsoft.com/office/drawing/2014/main" id="{E273055A-941C-9874-B124-2BA7448E4931}"/>
              </a:ext>
            </a:extLst>
          </p:cNvPr>
          <p:cNvCxnSpPr>
            <a:stCxn id="46" idx="3"/>
            <a:endCxn id="114" idx="1"/>
          </p:cNvCxnSpPr>
          <p:nvPr/>
        </p:nvCxnSpPr>
        <p:spPr>
          <a:xfrm flipV="1">
            <a:off x="2776768" y="3373036"/>
            <a:ext cx="1249249" cy="4212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꺾인 연결선[E] 329">
            <a:extLst>
              <a:ext uri="{FF2B5EF4-FFF2-40B4-BE49-F238E27FC236}">
                <a16:creationId xmlns:a16="http://schemas.microsoft.com/office/drawing/2014/main" id="{E67AABC6-4072-0394-E92D-1C163ED40171}"/>
              </a:ext>
            </a:extLst>
          </p:cNvPr>
          <p:cNvCxnSpPr>
            <a:stCxn id="46" idx="3"/>
            <a:endCxn id="126" idx="1"/>
          </p:cNvCxnSpPr>
          <p:nvPr/>
        </p:nvCxnSpPr>
        <p:spPr>
          <a:xfrm flipV="1">
            <a:off x="2776768" y="3652099"/>
            <a:ext cx="1249249" cy="142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AA0DCF30-581A-5B86-B181-9ED956C2A518}"/>
              </a:ext>
            </a:extLst>
          </p:cNvPr>
          <p:cNvCxnSpPr>
            <a:stCxn id="46" idx="3"/>
            <a:endCxn id="131" idx="1"/>
          </p:cNvCxnSpPr>
          <p:nvPr/>
        </p:nvCxnSpPr>
        <p:spPr>
          <a:xfrm>
            <a:off x="2776768" y="3794314"/>
            <a:ext cx="1249249" cy="13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꺾인 연결선[E] 333">
            <a:extLst>
              <a:ext uri="{FF2B5EF4-FFF2-40B4-BE49-F238E27FC236}">
                <a16:creationId xmlns:a16="http://schemas.microsoft.com/office/drawing/2014/main" id="{919C4F72-B754-D6F1-7696-5B670C828AAE}"/>
              </a:ext>
            </a:extLst>
          </p:cNvPr>
          <p:cNvCxnSpPr>
            <a:stCxn id="46" idx="3"/>
            <a:endCxn id="136" idx="1"/>
          </p:cNvCxnSpPr>
          <p:nvPr/>
        </p:nvCxnSpPr>
        <p:spPr>
          <a:xfrm>
            <a:off x="2776768" y="3794314"/>
            <a:ext cx="1249249" cy="4193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525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BA21CE-D036-A254-E51E-B3BAD57C1F5A}"/>
              </a:ext>
            </a:extLst>
          </p:cNvPr>
          <p:cNvGrpSpPr/>
          <p:nvPr/>
        </p:nvGrpSpPr>
        <p:grpSpPr>
          <a:xfrm>
            <a:off x="1106140" y="2534507"/>
            <a:ext cx="1670628" cy="1958961"/>
            <a:chOff x="1066800" y="1552575"/>
            <a:chExt cx="1670628" cy="195896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BF0D019-5F6F-280E-114A-C86F4A4C26B7}"/>
                </a:ext>
              </a:extLst>
            </p:cNvPr>
            <p:cNvGrpSpPr/>
            <p:nvPr/>
          </p:nvGrpSpPr>
          <p:grpSpPr>
            <a:xfrm>
              <a:off x="1066800" y="1552575"/>
              <a:ext cx="1670628" cy="276999"/>
              <a:chOff x="1066800" y="1552575"/>
              <a:chExt cx="1670628" cy="276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05BA0-972B-C24D-EE32-727D4E5146E5}"/>
                  </a:ext>
                </a:extLst>
              </p:cNvPr>
              <p:cNvSpPr txBox="1"/>
              <p:nvPr/>
            </p:nvSpPr>
            <p:spPr>
              <a:xfrm>
                <a:off x="1066800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나는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30AC7AF-9FC0-1894-008C-75845DC93D1C}"/>
                  </a:ext>
                </a:extLst>
              </p:cNvPr>
              <p:cNvGrpSpPr/>
              <p:nvPr/>
            </p:nvGrpSpPr>
            <p:grpSpPr>
              <a:xfrm>
                <a:off x="2014782" y="1601869"/>
                <a:ext cx="722646" cy="178410"/>
                <a:chOff x="1781176" y="1601870"/>
                <a:chExt cx="722646" cy="17841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EED17BA2-270F-07BF-1BB2-04C4AEE58BD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9E30F4-E796-3792-9F3D-648DE7932C9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D3F058A-8C4A-46A6-6922-677A82443194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BADB64D-4186-33A0-FBAD-C03B9D5061E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5BBFE4-DA24-F860-1CBD-5FEE7CAFC722}"/>
                </a:ext>
              </a:extLst>
            </p:cNvPr>
            <p:cNvGrpSpPr/>
            <p:nvPr/>
          </p:nvGrpSpPr>
          <p:grpSpPr>
            <a:xfrm>
              <a:off x="1066800" y="1832902"/>
              <a:ext cx="1670628" cy="276999"/>
              <a:chOff x="1066800" y="1832902"/>
              <a:chExt cx="1670628" cy="2769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945BC-EFB9-2F8B-FE47-3943AFE3FDEB}"/>
                  </a:ext>
                </a:extLst>
              </p:cNvPr>
              <p:cNvSpPr txBox="1"/>
              <p:nvPr/>
            </p:nvSpPr>
            <p:spPr>
              <a:xfrm>
                <a:off x="1066800" y="1832902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멋진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B240234-93DA-6673-A378-E267A9B355CD}"/>
                  </a:ext>
                </a:extLst>
              </p:cNvPr>
              <p:cNvGrpSpPr/>
              <p:nvPr/>
            </p:nvGrpSpPr>
            <p:grpSpPr>
              <a:xfrm>
                <a:off x="2014782" y="1882196"/>
                <a:ext cx="722646" cy="178410"/>
                <a:chOff x="1781176" y="1601870"/>
                <a:chExt cx="722646" cy="178410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22C5902-80CF-8350-841D-CD18729291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C2A5395-10BE-2C23-7A9F-30C46BBCA47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EA1CE8A-DFA5-D046-6D95-9A42F1FD927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AC8D97-C747-AC12-B613-B6C89F9C0AD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6DEA032-DB83-EE94-F111-781A1331859E}"/>
                </a:ext>
              </a:extLst>
            </p:cNvPr>
            <p:cNvGrpSpPr/>
            <p:nvPr/>
          </p:nvGrpSpPr>
          <p:grpSpPr>
            <a:xfrm>
              <a:off x="1066800" y="2113229"/>
              <a:ext cx="1670628" cy="276999"/>
              <a:chOff x="1066800" y="2113229"/>
              <a:chExt cx="167062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377147-9270-92DF-7EBF-3DE36A30F525}"/>
                  </a:ext>
                </a:extLst>
              </p:cNvPr>
              <p:cNvSpPr txBox="1"/>
              <p:nvPr/>
            </p:nvSpPr>
            <p:spPr>
              <a:xfrm>
                <a:off x="1066800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볼거리가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C68B9D-0788-4F95-D341-BCAC09FBEDA4}"/>
                  </a:ext>
                </a:extLst>
              </p:cNvPr>
              <p:cNvGrpSpPr/>
              <p:nvPr/>
            </p:nvGrpSpPr>
            <p:grpSpPr>
              <a:xfrm>
                <a:off x="2014782" y="2162523"/>
                <a:ext cx="722646" cy="178410"/>
                <a:chOff x="1781176" y="1601870"/>
                <a:chExt cx="722646" cy="17841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FFAC71D-BE44-6B21-0433-83BD520B913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5E98C3D-529D-4403-75B5-7087734DD71E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2EDA522-1007-E89B-816D-171C63930D3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A26C36A-15C8-3CC7-2336-628DEB5EF4F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9C3B36-E365-020E-892B-724E68CFB079}"/>
                </a:ext>
              </a:extLst>
            </p:cNvPr>
            <p:cNvGrpSpPr/>
            <p:nvPr/>
          </p:nvGrpSpPr>
          <p:grpSpPr>
            <a:xfrm>
              <a:off x="1066800" y="2393556"/>
              <a:ext cx="1670628" cy="276999"/>
              <a:chOff x="1066800" y="2393556"/>
              <a:chExt cx="1670628" cy="27699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4B952-E999-C570-592C-27E51369D361}"/>
                  </a:ext>
                </a:extLst>
              </p:cNvPr>
              <p:cNvSpPr txBox="1"/>
              <p:nvPr/>
            </p:nvSpPr>
            <p:spPr>
              <a:xfrm>
                <a:off x="1066800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많은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8160F0-4BFC-546B-C7D3-AF85C5D38FB5}"/>
                  </a:ext>
                </a:extLst>
              </p:cNvPr>
              <p:cNvGrpSpPr/>
              <p:nvPr/>
            </p:nvGrpSpPr>
            <p:grpSpPr>
              <a:xfrm>
                <a:off x="2014782" y="2442850"/>
                <a:ext cx="722646" cy="178410"/>
                <a:chOff x="1781176" y="1601870"/>
                <a:chExt cx="722646" cy="17841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BA09CB9-4F97-F016-7E0C-D580A222460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B98913D-9A59-4FC2-B8F2-C44691AF513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03CD66D-14C1-5C8B-926F-5F015C8316B3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4B71019-AAAF-F492-8178-31EFFF97E93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4AD04E8-BF94-CBD7-0EA9-8D715C9D7320}"/>
                </a:ext>
              </a:extLst>
            </p:cNvPr>
            <p:cNvGrpSpPr/>
            <p:nvPr/>
          </p:nvGrpSpPr>
          <p:grpSpPr>
            <a:xfrm>
              <a:off x="1066800" y="2673883"/>
              <a:ext cx="1670628" cy="276999"/>
              <a:chOff x="1066800" y="2673883"/>
              <a:chExt cx="1670628" cy="27699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E351C3-BA39-28E1-B5AC-D11C4EF292E4}"/>
                  </a:ext>
                </a:extLst>
              </p:cNvPr>
              <p:cNvSpPr txBox="1"/>
              <p:nvPr/>
            </p:nvSpPr>
            <p:spPr>
              <a:xfrm>
                <a:off x="1066800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서울에</a:t>
                </a: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3598A08-209B-DE0D-1CA7-71119A957203}"/>
                  </a:ext>
                </a:extLst>
              </p:cNvPr>
              <p:cNvGrpSpPr/>
              <p:nvPr/>
            </p:nvGrpSpPr>
            <p:grpSpPr>
              <a:xfrm>
                <a:off x="2014782" y="2723177"/>
                <a:ext cx="722646" cy="178410"/>
                <a:chOff x="1781176" y="1601870"/>
                <a:chExt cx="722646" cy="17841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172CAC3-9C25-0FB0-98F2-60CD560CFE0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B3B1EED-405B-976D-CD6F-320417EFB2D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BC5691B-B3C2-2353-7624-DB98EF8D293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5D39532-B93D-D97A-4F5F-E064927E9204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243A3-6011-5613-9DDA-51107C664707}"/>
                </a:ext>
              </a:extLst>
            </p:cNvPr>
            <p:cNvGrpSpPr/>
            <p:nvPr/>
          </p:nvGrpSpPr>
          <p:grpSpPr>
            <a:xfrm>
              <a:off x="1066800" y="2954210"/>
              <a:ext cx="1670628" cy="276999"/>
              <a:chOff x="1066800" y="2954210"/>
              <a:chExt cx="1670628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94EE4E-C6C8-E7F0-2972-28FE9E5577D9}"/>
                  </a:ext>
                </a:extLst>
              </p:cNvPr>
              <p:cNvSpPr txBox="1"/>
              <p:nvPr/>
            </p:nvSpPr>
            <p:spPr>
              <a:xfrm>
                <a:off x="1066800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살고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E446C91-0103-1AE2-B8A5-5505163BA41B}"/>
                  </a:ext>
                </a:extLst>
              </p:cNvPr>
              <p:cNvGrpSpPr/>
              <p:nvPr/>
            </p:nvGrpSpPr>
            <p:grpSpPr>
              <a:xfrm>
                <a:off x="2014782" y="3003504"/>
                <a:ext cx="722646" cy="178410"/>
                <a:chOff x="1781176" y="1601870"/>
                <a:chExt cx="722646" cy="17841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84F10CB-9EFB-5809-5C91-802DBDCE469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5E2911A-042E-AC96-4D96-007B27A1B22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B567E10-DEF0-6818-97AF-70C5A9A92FC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3D45214-C996-CAEC-47D7-2DF0FBFED80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16074B1-BA6A-04E4-F9AD-EA765379DD1B}"/>
                </a:ext>
              </a:extLst>
            </p:cNvPr>
            <p:cNvGrpSpPr/>
            <p:nvPr/>
          </p:nvGrpSpPr>
          <p:grpSpPr>
            <a:xfrm>
              <a:off x="1066800" y="3234537"/>
              <a:ext cx="1670628" cy="276999"/>
              <a:chOff x="1066800" y="3234537"/>
              <a:chExt cx="1670628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43F52-575F-233A-4AA7-5F77DE78C4C0}"/>
                  </a:ext>
                </a:extLst>
              </p:cNvPr>
              <p:cNvSpPr txBox="1"/>
              <p:nvPr/>
            </p:nvSpPr>
            <p:spPr>
              <a:xfrm>
                <a:off x="1066800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싶다</a:t>
                </a:r>
                <a:r>
                  <a:rPr kumimoji="1" lang="en-US" altLang="ko-KR" sz="1200" dirty="0"/>
                  <a:t>.</a:t>
                </a:r>
                <a:endParaRPr kumimoji="1" lang="ko-KR" altLang="en-US" sz="1200" dirty="0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9F49312-7BD8-B995-8592-FCECF5CCE028}"/>
                  </a:ext>
                </a:extLst>
              </p:cNvPr>
              <p:cNvGrpSpPr/>
              <p:nvPr/>
            </p:nvGrpSpPr>
            <p:grpSpPr>
              <a:xfrm>
                <a:off x="2014782" y="3283831"/>
                <a:ext cx="722646" cy="178410"/>
                <a:chOff x="1781176" y="1601870"/>
                <a:chExt cx="722646" cy="17841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59603C5-F981-F67B-3E2A-9AC6EABA0E0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42794FB-A82D-7893-D945-B3C88F3489C1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CB073C1-E054-34EB-4A1D-D8D8CC95263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C0D25F6-09EE-FF33-56FA-E91A410BB0C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8DE0B2-872D-85CC-ED20-983EEDABD263}"/>
              </a:ext>
            </a:extLst>
          </p:cNvPr>
          <p:cNvGrpSpPr/>
          <p:nvPr/>
        </p:nvGrpSpPr>
        <p:grpSpPr>
          <a:xfrm>
            <a:off x="4026017" y="1552575"/>
            <a:ext cx="2069983" cy="3922824"/>
            <a:chOff x="4437608" y="1552575"/>
            <a:chExt cx="2069983" cy="392282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1567276-1378-0794-F7A4-7E5171A7631D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881413-E9F6-F514-2B33-6B433824B972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C1BC509-D642-A5C4-7534-CC5FB6D542E3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6A7CA4-C2DB-26B0-4D20-21EE4345203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642F9B3-E4D6-3300-AB9F-D175A4E1779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583B019-C28A-2C87-A442-E71F50B010B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097E126-9234-7CE6-C2B7-20026B8B418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750A655-4137-2651-4261-5926F38C2697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CF03F5-FA22-9161-2FE1-BBC58A865A51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94DFC0D-E90A-C94B-BD29-284E8D85AEE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7BECED-B1AE-8DCD-8E37-525DFB7C7D6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E269AB1-C364-CEB3-DB5D-9FE0750A8E8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32C9FC70-E33A-47C9-6B30-86C2174FD68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4456E864-AF76-C059-B84D-61B677D9DF56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A3299E2-15C8-615A-447B-70407DF5263A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27D925-39A1-96D9-B56A-EB70208C9EA5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D9C1906-637F-D3D6-3B86-B598A3878656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8E2B2353-DBC2-FC82-07EA-456163F6D36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D022952-BFBE-EAFE-0210-E4F6FEBEC7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96DA629F-1749-DDAC-17A3-BD30403CDA2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951C599-5AFB-5B8E-3DC7-EF88616B45B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9AEC5BC-5D6C-21EA-878E-D307B731540D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033EA-2D33-8C61-962D-DB889302EC9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9569000-DE55-5B46-FB6F-162F4ACA329D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AE3F0A0-D92F-6B32-410E-0E83FDA6A57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91AFF8C-B726-419C-5D10-5459367BB5C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9824099-8B79-3412-BB4C-D86F47E77158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783BFE68-42CD-7AD5-E27D-1EDF9EB8B69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D8DC63A-C5B7-8969-C99E-B1AA15BE273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BBEA1EA-9660-923D-3592-9095BF3F1D2F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3E2425CE-75BE-908B-A11B-960CADD522C3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8CA0F81E-53BA-BA01-5CFC-3461D5ECF2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657DE3C8-7D3C-02BF-8ADA-F987F2AE1E7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857FB0E-4D75-86C0-7628-8C60ECFCAB0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EA0031FF-B11F-26AD-3AAB-3DD994640A2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FF2CB2B-E95D-C15D-B287-B6D562491BF6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E0120AE-A2AF-61BB-A2F3-1FDCEAA42869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7739F8AF-AC2C-538D-AD41-52AE99383B1A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0C3CA1F-09B1-B255-4AA9-F84760A224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637963F-3436-2A67-6FF2-4C81CC23EA3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C75187-64CB-53C7-9F1F-96A8628425A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12BD182-932D-3E54-365C-6CCD7272AFF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7EE3F2A-D974-67BC-1FB9-8999B3F5E4C2}"/>
                </a:ext>
              </a:extLst>
            </p:cNvPr>
            <p:cNvGrpSpPr/>
            <p:nvPr/>
          </p:nvGrpSpPr>
          <p:grpSpPr>
            <a:xfrm>
              <a:off x="4437608" y="3234537"/>
              <a:ext cx="1881293" cy="276999"/>
              <a:chOff x="4437608" y="3234537"/>
              <a:chExt cx="1881293" cy="27699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9875999-56AF-A2EB-CA51-4EBEF8CAD7C2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DBA336D-837C-A9F8-2DFD-A4C037ED3CCA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50E026B7-E381-2906-8D8B-4E4A86370B65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ADBD0C80-1155-33D8-BFB9-1E6A858146F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451F3AC-F276-480B-A897-7F60990AFE5D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1A4CFE2-63C5-92AA-B55E-5C305316501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42E86C1-BEB7-1962-7500-3269AC2EFA11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48F9AF-DF39-B622-354F-DFE9E05DA284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EF8E2A4-8348-104C-8244-AB90B043D906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C019F98-59A9-F100-5AA3-4FAFDE91B9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842C8C9-68EA-B3F2-5757-0E16F72F081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E75530CB-780A-8BDE-0676-9AB902ED096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BC1208D-72A8-633E-437E-71CE06531D58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CB4B17BA-A251-52B7-5AA7-39E4C5A234C3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986771-55A8-7CAB-112B-F12EAA98257C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330BE95-DD09-CD4D-3D57-30A8C3A6A958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26F22EFB-41B1-3B37-883D-CDE6E788B0E3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2FB6B00B-67A6-2970-CCE2-52D3B67859B5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3267C42D-E8D9-0EF0-3C04-C20D5E6949E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78EA7712-71DA-333E-5328-8C7D075BEB2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1EBE729-D2F2-B249-F5A8-7B6FD9ACA602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470B87-5E06-C9A2-2EE4-73CD9B74E9CB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F2D1C1F4-71D6-5277-FAF6-554CB397FD9C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14D9B7F-D1DB-6562-D6C6-A05F8541A64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84C86662-298F-AE07-310A-43CDDAD8E2D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8B03EDD6-9C16-0859-D127-70F860F9D1E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CD51AB9A-3583-A2D6-9FE4-C6E733EEBE6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CAFC1DA-5377-EC45-BDDD-AA17AC2269B1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71D6CD5-29B6-8741-9937-5CA418C6B93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0B28FE8A-3374-E5B7-22DF-6F508944E40A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83143D0-07EB-33AB-09A2-D6698983E00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81A57B6D-C812-B4BA-1996-70A1801481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9548AA85-8248-3DCE-C571-6F055C049001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5A0C462-8392-ED91-1DF0-F6FF1D97624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113F185F-2E1D-7F95-73C0-5602AAD6DB2C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1C84198-BC87-A8FD-6897-6A5958C4792C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282D039-9E03-84C6-44B7-3B4D58DAD706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5C3E7F2-1031-4D44-C5A6-F818210C67DD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18DC64DE-29A6-6E39-69F1-F66F097A35CB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35B5D5AA-A99E-DA4D-A12D-BE26AD5283C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B567AE52-6661-FCB3-1E44-1D4756E4DF0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0D7BEE-59ED-583F-013E-1BB932A4C305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0F5A7D0-AD84-2103-CFA2-4143154D2C9D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BEB40B2-4F2E-DDF1-633A-191AAF156C92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B34D5F0E-E73A-C0FE-0A15-CCE44A7E749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FCB747F0-E1B2-E6A6-E519-3F140E44593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DBA6849-9BCD-DA98-946C-77663A6D50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C40B724-B68A-0424-59A7-66A751EA80D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FE3F8C3-E873-8DE7-D53B-88F5BF4F28EE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DB1A236-99D4-97F9-F0AD-0EDF3148AED8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E88ECB74-9F90-2BDB-C5F4-3F1E095ABE68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27C90D9-4493-B779-25FA-2681A678BD9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91F2EAC-AB05-9A68-1A09-8015666C88A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5DF4315-0E93-A095-B724-6C43CF615606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C7DC2B24-FFD9-23A5-FC68-50131A34058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6E0E71-137C-02F4-1E99-2829CC14DE5B}"/>
              </a:ext>
            </a:extLst>
          </p:cNvPr>
          <p:cNvSpPr/>
          <p:nvPr/>
        </p:nvSpPr>
        <p:spPr>
          <a:xfrm>
            <a:off x="1934885" y="2534507"/>
            <a:ext cx="952462" cy="19589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/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0CB5FDC-4883-01EA-4F8C-F0856D19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1" y="2247924"/>
                <a:ext cx="144270" cy="184666"/>
              </a:xfrm>
              <a:prstGeom prst="rect">
                <a:avLst/>
              </a:prstGeom>
              <a:blipFill>
                <a:blip r:embed="rId2"/>
                <a:stretch>
                  <a:fillRect l="-33333" r="-3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09B3644-F51F-084A-8528-52B27CE79DED}"/>
              </a:ext>
            </a:extLst>
          </p:cNvPr>
          <p:cNvSpPr/>
          <p:nvPr/>
        </p:nvSpPr>
        <p:spPr>
          <a:xfrm>
            <a:off x="391080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/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252A178-25B6-F0F8-04AA-9D5A56E3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1280129"/>
                <a:ext cx="144270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11129F5-302D-7D1B-CFD0-70AE62CE405C}"/>
              </a:ext>
            </a:extLst>
          </p:cNvPr>
          <p:cNvSpPr/>
          <p:nvPr/>
        </p:nvSpPr>
        <p:spPr>
          <a:xfrm>
            <a:off x="6222815" y="1646471"/>
            <a:ext cx="121343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1F2A384-E2D5-9F16-FC04-05356B1ADAF7}"/>
              </a:ext>
            </a:extLst>
          </p:cNvPr>
          <p:cNvSpPr/>
          <p:nvPr/>
        </p:nvSpPr>
        <p:spPr>
          <a:xfrm>
            <a:off x="6222815" y="5297397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CC230FB-078B-50F8-B54B-799D3368D7B3}"/>
              </a:ext>
            </a:extLst>
          </p:cNvPr>
          <p:cNvSpPr/>
          <p:nvPr/>
        </p:nvSpPr>
        <p:spPr>
          <a:xfrm>
            <a:off x="6222815" y="1927311"/>
            <a:ext cx="16018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C007D6-9F2B-B0D0-FC99-2E235FD0E533}"/>
              </a:ext>
            </a:extLst>
          </p:cNvPr>
          <p:cNvSpPr/>
          <p:nvPr/>
        </p:nvSpPr>
        <p:spPr>
          <a:xfrm>
            <a:off x="6222815" y="2208151"/>
            <a:ext cx="105047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A80B362-D1A9-34DC-458B-D7C9CAF564C9}"/>
              </a:ext>
            </a:extLst>
          </p:cNvPr>
          <p:cNvSpPr/>
          <p:nvPr/>
        </p:nvSpPr>
        <p:spPr>
          <a:xfrm>
            <a:off x="6222815" y="2488991"/>
            <a:ext cx="16012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96146DD-0FC6-F60C-583A-DE8C515327B7}"/>
              </a:ext>
            </a:extLst>
          </p:cNvPr>
          <p:cNvSpPr/>
          <p:nvPr/>
        </p:nvSpPr>
        <p:spPr>
          <a:xfrm>
            <a:off x="6222815" y="276983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D94BED-082D-8C32-9F38-E21A68503A32}"/>
              </a:ext>
            </a:extLst>
          </p:cNvPr>
          <p:cNvSpPr/>
          <p:nvPr/>
        </p:nvSpPr>
        <p:spPr>
          <a:xfrm>
            <a:off x="6222815" y="3050671"/>
            <a:ext cx="689754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2D631D0-CB36-0476-1AF1-7158F98281A6}"/>
              </a:ext>
            </a:extLst>
          </p:cNvPr>
          <p:cNvSpPr/>
          <p:nvPr/>
        </p:nvSpPr>
        <p:spPr>
          <a:xfrm>
            <a:off x="6222815" y="3331511"/>
            <a:ext cx="450150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5D200D9-402E-3834-603B-37391C9EBFA7}"/>
              </a:ext>
            </a:extLst>
          </p:cNvPr>
          <p:cNvSpPr/>
          <p:nvPr/>
        </p:nvSpPr>
        <p:spPr>
          <a:xfrm>
            <a:off x="6222815" y="361235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A9BE10A-A779-A071-DF66-CBBC62C3B64A}"/>
              </a:ext>
            </a:extLst>
          </p:cNvPr>
          <p:cNvSpPr/>
          <p:nvPr/>
        </p:nvSpPr>
        <p:spPr>
          <a:xfrm>
            <a:off x="6222815" y="3893191"/>
            <a:ext cx="242836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06F259D-37CC-1FF1-8484-EC878DD6089D}"/>
              </a:ext>
            </a:extLst>
          </p:cNvPr>
          <p:cNvSpPr/>
          <p:nvPr/>
        </p:nvSpPr>
        <p:spPr>
          <a:xfrm>
            <a:off x="6222815" y="4174031"/>
            <a:ext cx="275262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47EDD1-9F36-1035-41D5-6A16EA59D53F}"/>
              </a:ext>
            </a:extLst>
          </p:cNvPr>
          <p:cNvSpPr/>
          <p:nvPr/>
        </p:nvSpPr>
        <p:spPr>
          <a:xfrm>
            <a:off x="6222815" y="4454871"/>
            <a:ext cx="343038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C6CEAB8-B839-4037-BE52-2D29C342D3E3}"/>
              </a:ext>
            </a:extLst>
          </p:cNvPr>
          <p:cNvSpPr/>
          <p:nvPr/>
        </p:nvSpPr>
        <p:spPr>
          <a:xfrm>
            <a:off x="6222815" y="4735711"/>
            <a:ext cx="30444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1D85843-78E0-C742-834F-3F190B9D62CA}"/>
              </a:ext>
            </a:extLst>
          </p:cNvPr>
          <p:cNvSpPr/>
          <p:nvPr/>
        </p:nvSpPr>
        <p:spPr>
          <a:xfrm>
            <a:off x="6222815" y="5016551"/>
            <a:ext cx="190955" cy="892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5331254-5765-D92F-F6A0-CE242B98E93E}"/>
              </a:ext>
            </a:extLst>
          </p:cNvPr>
          <p:cNvGrpSpPr/>
          <p:nvPr/>
        </p:nvGrpSpPr>
        <p:grpSpPr>
          <a:xfrm>
            <a:off x="7503407" y="1552575"/>
            <a:ext cx="3369594" cy="3922824"/>
            <a:chOff x="4437608" y="1552575"/>
            <a:chExt cx="3369594" cy="3922824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BED20F33-E03C-AD9C-4E37-E03C3396234C}"/>
                </a:ext>
              </a:extLst>
            </p:cNvPr>
            <p:cNvGrpSpPr/>
            <p:nvPr/>
          </p:nvGrpSpPr>
          <p:grpSpPr>
            <a:xfrm>
              <a:off x="4437608" y="1552575"/>
              <a:ext cx="1544991" cy="276999"/>
              <a:chOff x="4437608" y="1552575"/>
              <a:chExt cx="1544991" cy="276999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96C5CA2-5FE0-6DDC-2230-FEB2A88DECB1}"/>
                  </a:ext>
                </a:extLst>
              </p:cNvPr>
              <p:cNvSpPr txBox="1"/>
              <p:nvPr/>
            </p:nvSpPr>
            <p:spPr>
              <a:xfrm>
                <a:off x="5490156" y="1552575"/>
                <a:ext cx="492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</a:t>
                </a:r>
                <a:endParaRPr kumimoji="1" lang="ko-KR" altLang="en-US" sz="1200" dirty="0"/>
              </a:p>
            </p:txBody>
          </p:sp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3E4DB188-3228-1024-08F5-C158F544A88B}"/>
                  </a:ext>
                </a:extLst>
              </p:cNvPr>
              <p:cNvGrpSpPr/>
              <p:nvPr/>
            </p:nvGrpSpPr>
            <p:grpSpPr>
              <a:xfrm>
                <a:off x="4437608" y="1601869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5FF5CEB3-2B5D-C107-D1CC-7070AFE9502A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2C758B3D-B7E1-3DF0-4824-E4F130300BC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F20C561F-6D35-27AD-8E5B-5629DA63CB8A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B27380CC-23E6-599B-5D83-736D196123FD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41BA7773-5394-6243-3500-A44DB4F27E00}"/>
                </a:ext>
              </a:extLst>
            </p:cNvPr>
            <p:cNvGrpSpPr/>
            <p:nvPr/>
          </p:nvGrpSpPr>
          <p:grpSpPr>
            <a:xfrm>
              <a:off x="4437608" y="1832902"/>
              <a:ext cx="1782982" cy="276999"/>
              <a:chOff x="4437608" y="1832902"/>
              <a:chExt cx="1782982" cy="27699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EA268B9-99CE-ECDA-0F6D-DF7980B5AEF9}"/>
                  </a:ext>
                </a:extLst>
              </p:cNvPr>
              <p:cNvSpPr txBox="1"/>
              <p:nvPr/>
            </p:nvSpPr>
            <p:spPr>
              <a:xfrm>
                <a:off x="5490156" y="1832902"/>
                <a:ext cx="730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want</a:t>
                </a:r>
                <a:endParaRPr kumimoji="1" lang="ko-KR" altLang="en-US" sz="1200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806B6D2A-85A9-A536-D3C7-0234EC667808}"/>
                  </a:ext>
                </a:extLst>
              </p:cNvPr>
              <p:cNvGrpSpPr/>
              <p:nvPr/>
            </p:nvGrpSpPr>
            <p:grpSpPr>
              <a:xfrm>
                <a:off x="4437608" y="1882196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CEEA20B-64C8-B7FD-FC0F-0A293ED1C3B1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658F26CE-1544-3B4D-63A3-D7CE31CF30C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E2E4DC76-FFC7-BBC6-62F0-9809D7C7BDD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D7D4BBEC-8A44-7325-5D63-22C501DDF753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1A24E7AE-1DF5-C6AE-87B6-2FF82DA72674}"/>
                </a:ext>
              </a:extLst>
            </p:cNvPr>
            <p:cNvGrpSpPr/>
            <p:nvPr/>
          </p:nvGrpSpPr>
          <p:grpSpPr>
            <a:xfrm>
              <a:off x="4437608" y="2113229"/>
              <a:ext cx="1881293" cy="276999"/>
              <a:chOff x="4437608" y="2113229"/>
              <a:chExt cx="1881293" cy="276999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516956D-508E-64B7-59AC-AE2FC5D9722D}"/>
                  </a:ext>
                </a:extLst>
              </p:cNvPr>
              <p:cNvSpPr txBox="1"/>
              <p:nvPr/>
            </p:nvSpPr>
            <p:spPr>
              <a:xfrm>
                <a:off x="5490156" y="2113229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7D0E3129-E957-B4A0-B2AE-82AEF5E66409}"/>
                  </a:ext>
                </a:extLst>
              </p:cNvPr>
              <p:cNvGrpSpPr/>
              <p:nvPr/>
            </p:nvGrpSpPr>
            <p:grpSpPr>
              <a:xfrm>
                <a:off x="4437608" y="2162523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C5ED2228-2C55-F346-A925-A1E625BE3FF7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BCD8719-9A72-C17D-B2DA-588E371D1D38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7F4F17B7-2E67-B254-F659-89752D3D5EA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B6B243B0-8D14-4027-BF75-3CA924B2B60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33462AD-13DE-59A9-4D2E-D2320E55A635}"/>
                </a:ext>
              </a:extLst>
            </p:cNvPr>
            <p:cNvGrpSpPr/>
            <p:nvPr/>
          </p:nvGrpSpPr>
          <p:grpSpPr>
            <a:xfrm>
              <a:off x="4437608" y="2393556"/>
              <a:ext cx="1881293" cy="276999"/>
              <a:chOff x="4437608" y="2393556"/>
              <a:chExt cx="1881293" cy="276999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0ED13321-93AA-38E4-E561-B232475AF554}"/>
                  </a:ext>
                </a:extLst>
              </p:cNvPr>
              <p:cNvSpPr txBox="1"/>
              <p:nvPr/>
            </p:nvSpPr>
            <p:spPr>
              <a:xfrm>
                <a:off x="5490156" y="2393556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live</a:t>
                </a:r>
                <a:endParaRPr kumimoji="1" lang="ko-KR" altLang="en-US" sz="1200" dirty="0"/>
              </a:p>
            </p:txBody>
          </p: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E270F4F7-4473-471D-C9F6-EBF286005912}"/>
                  </a:ext>
                </a:extLst>
              </p:cNvPr>
              <p:cNvGrpSpPr/>
              <p:nvPr/>
            </p:nvGrpSpPr>
            <p:grpSpPr>
              <a:xfrm>
                <a:off x="4437608" y="2442850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C2CFE326-3D0C-F182-2FA1-8FF1B3E516C6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E600D429-1E99-E900-E980-2E087375ABBF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7B6DCDA-2CDD-30DF-2CAF-55148BF9CB9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97EE6FAA-BEC4-AE04-7841-9301926B59EB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1ECD31-ADB4-C7B5-6BF5-F7EBF25643D8}"/>
                </a:ext>
              </a:extLst>
            </p:cNvPr>
            <p:cNvGrpSpPr/>
            <p:nvPr/>
          </p:nvGrpSpPr>
          <p:grpSpPr>
            <a:xfrm>
              <a:off x="4437608" y="2673883"/>
              <a:ext cx="1881293" cy="276999"/>
              <a:chOff x="4437608" y="2673883"/>
              <a:chExt cx="1881293" cy="276999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035B238-6E7B-77CD-53DD-6DE75CA5B886}"/>
                  </a:ext>
                </a:extLst>
              </p:cNvPr>
              <p:cNvSpPr txBox="1"/>
              <p:nvPr/>
            </p:nvSpPr>
            <p:spPr>
              <a:xfrm>
                <a:off x="5490156" y="2673883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in</a:t>
                </a:r>
                <a:endParaRPr kumimoji="1" lang="ko-KR" altLang="en-US" sz="1200" dirty="0"/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D576428D-7E93-AF00-7B54-4B81EA81AB10}"/>
                  </a:ext>
                </a:extLst>
              </p:cNvPr>
              <p:cNvGrpSpPr/>
              <p:nvPr/>
            </p:nvGrpSpPr>
            <p:grpSpPr>
              <a:xfrm>
                <a:off x="4437608" y="272317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9ED6A194-8452-EA94-A596-1271318F7F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83610037-90F2-34FC-D16A-87301180226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F4F49BA-ED11-00AC-967F-C41F6B875592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86CEBC23-1226-736D-5196-1230FBE1A2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91CF041-E872-7FDC-A37F-C1A42E5AE0CB}"/>
                </a:ext>
              </a:extLst>
            </p:cNvPr>
            <p:cNvGrpSpPr/>
            <p:nvPr/>
          </p:nvGrpSpPr>
          <p:grpSpPr>
            <a:xfrm>
              <a:off x="4437608" y="2954210"/>
              <a:ext cx="1881293" cy="276999"/>
              <a:chOff x="4437608" y="2954210"/>
              <a:chExt cx="1881293" cy="27699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EDCC9BA-4995-74B3-3C8D-D4E744796263}"/>
                  </a:ext>
                </a:extLst>
              </p:cNvPr>
              <p:cNvSpPr txBox="1"/>
              <p:nvPr/>
            </p:nvSpPr>
            <p:spPr>
              <a:xfrm>
                <a:off x="5490156" y="2954210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Seoul,</a:t>
                </a:r>
                <a:endParaRPr kumimoji="1" lang="ko-KR" altLang="en-US" sz="1200" dirty="0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297803F2-E24F-E10B-1AB6-5D6961DBB067}"/>
                  </a:ext>
                </a:extLst>
              </p:cNvPr>
              <p:cNvGrpSpPr/>
              <p:nvPr/>
            </p:nvGrpSpPr>
            <p:grpSpPr>
              <a:xfrm>
                <a:off x="4437608" y="3003504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BD32C0B8-CF2F-EFC8-44EC-06E4E3AED33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7CA4D066-4DED-57AA-7302-AFC671117D14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54EF6A7-9603-EFBB-1507-BE3FD611E4C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266E2287-9847-E3EE-1C10-9914D0BA1F9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0636363-FE8D-2DC8-1C82-1829D674AE6A}"/>
                </a:ext>
              </a:extLst>
            </p:cNvPr>
            <p:cNvGrpSpPr/>
            <p:nvPr/>
          </p:nvGrpSpPr>
          <p:grpSpPr>
            <a:xfrm>
              <a:off x="4437608" y="3234537"/>
              <a:ext cx="3369594" cy="276999"/>
              <a:chOff x="4437608" y="3234537"/>
              <a:chExt cx="3369594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6817BC3C-3946-E336-8E1D-FE692802AB5E}"/>
                  </a:ext>
                </a:extLst>
              </p:cNvPr>
              <p:cNvSpPr txBox="1"/>
              <p:nvPr/>
            </p:nvSpPr>
            <p:spPr>
              <a:xfrm>
                <a:off x="5490156" y="323453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where</a:t>
                </a:r>
                <a:endParaRPr kumimoji="1" lang="ko-KR" altLang="en-US" sz="1200" dirty="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B08644FE-51DE-61BF-2F57-BBCD7553235B}"/>
                  </a:ext>
                </a:extLst>
              </p:cNvPr>
              <p:cNvGrpSpPr/>
              <p:nvPr/>
            </p:nvGrpSpPr>
            <p:grpSpPr>
              <a:xfrm>
                <a:off x="4437608" y="3283831"/>
                <a:ext cx="3369594" cy="178410"/>
                <a:chOff x="1781176" y="1601870"/>
                <a:chExt cx="3369594" cy="178410"/>
              </a:xfrm>
              <a:solidFill>
                <a:srgbClr val="FFC000"/>
              </a:solidFill>
            </p:grpSpPr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D28F59DB-69CE-263F-0F2E-5165F40355DF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FEEC0E63-DE42-FC53-8EC5-3771D168E5D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8243164-07F8-FC93-67F7-9107931925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18AC7317-A762-BF2B-ED1D-CB7A94284A97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AA6EDD9-1628-D845-CE3F-A66A33756325}"/>
                    </a:ext>
                  </a:extLst>
                </p:cNvPr>
                <p:cNvSpPr/>
                <p:nvPr/>
              </p:nvSpPr>
              <p:spPr>
                <a:xfrm>
                  <a:off x="4428124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EFE2D0C-FFE7-B883-6F44-6AC08A1F4A22}"/>
                    </a:ext>
                  </a:extLst>
                </p:cNvPr>
                <p:cNvSpPr/>
                <p:nvPr/>
              </p:nvSpPr>
              <p:spPr>
                <a:xfrm>
                  <a:off x="4608635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E1C4A763-FEF0-4990-A7F0-7318D4160ED1}"/>
                    </a:ext>
                  </a:extLst>
                </p:cNvPr>
                <p:cNvSpPr/>
                <p:nvPr/>
              </p:nvSpPr>
              <p:spPr>
                <a:xfrm>
                  <a:off x="4789146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D62909C7-E851-60ED-0460-EF35646E08E0}"/>
                    </a:ext>
                  </a:extLst>
                </p:cNvPr>
                <p:cNvSpPr/>
                <p:nvPr/>
              </p:nvSpPr>
              <p:spPr>
                <a:xfrm>
                  <a:off x="4969657" y="1601870"/>
                  <a:ext cx="181113" cy="178410"/>
                </a:xfrm>
                <a:prstGeom prst="rect">
                  <a:avLst/>
                </a:prstGeom>
                <a:solidFill>
                  <a:srgbClr val="D883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7BA76A7A-7A72-61A5-2110-901E22764D7C}"/>
                </a:ext>
              </a:extLst>
            </p:cNvPr>
            <p:cNvGrpSpPr/>
            <p:nvPr/>
          </p:nvGrpSpPr>
          <p:grpSpPr>
            <a:xfrm>
              <a:off x="4437608" y="3513600"/>
              <a:ext cx="1881293" cy="276999"/>
              <a:chOff x="4437608" y="3518967"/>
              <a:chExt cx="1881293" cy="276999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433759F-7461-42DD-5064-1CF99333C571}"/>
                  </a:ext>
                </a:extLst>
              </p:cNvPr>
              <p:cNvSpPr txBox="1"/>
              <p:nvPr/>
            </p:nvSpPr>
            <p:spPr>
              <a:xfrm>
                <a:off x="5490156" y="351896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there</a:t>
                </a:r>
                <a:endParaRPr kumimoji="1" lang="ko-KR" altLang="en-US" sz="1200" dirty="0"/>
              </a:p>
            </p:txBody>
          </p: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3088C056-4FEB-6204-9F3A-942E02833C83}"/>
                  </a:ext>
                </a:extLst>
              </p:cNvPr>
              <p:cNvGrpSpPr/>
              <p:nvPr/>
            </p:nvGrpSpPr>
            <p:grpSpPr>
              <a:xfrm>
                <a:off x="4437608" y="356826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264C0B9F-B8EA-4BBE-F0F3-2F0AC4FCECBE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DAB0961-70DD-2204-15D6-A967CF992E50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4AC3ED8-38EE-B7BA-51AA-CC25D070D727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A46044E6-CB7E-13B7-2025-C095040B650E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C2395161-BC65-2015-39BA-0C692DCC5F1C}"/>
                </a:ext>
              </a:extLst>
            </p:cNvPr>
            <p:cNvGrpSpPr/>
            <p:nvPr/>
          </p:nvGrpSpPr>
          <p:grpSpPr>
            <a:xfrm>
              <a:off x="4437608" y="3794400"/>
              <a:ext cx="1881293" cy="276999"/>
              <a:chOff x="4437608" y="3803397"/>
              <a:chExt cx="1881293" cy="276999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3542FF-D0E1-531E-1BD3-D4FC601E263B}"/>
                  </a:ext>
                </a:extLst>
              </p:cNvPr>
              <p:cNvSpPr txBox="1"/>
              <p:nvPr/>
            </p:nvSpPr>
            <p:spPr>
              <a:xfrm>
                <a:off x="5490156" y="380339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are</a:t>
                </a:r>
                <a:endParaRPr kumimoji="1" lang="ko-KR" altLang="en-US" sz="1200" dirty="0"/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BAD8512-B5D9-8B4A-DC06-F0BD84BA3541}"/>
                  </a:ext>
                </a:extLst>
              </p:cNvPr>
              <p:cNvGrpSpPr/>
              <p:nvPr/>
            </p:nvGrpSpPr>
            <p:grpSpPr>
              <a:xfrm>
                <a:off x="4437608" y="385269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F8CF39DD-D46F-FA6B-E014-F9E4EE743D09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2BAA0150-AA41-E59D-29BB-730D65B6DD4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670E5478-10E8-40B7-2A98-F41921175CF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85E0828-339E-18CF-7270-F646AD93854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A7FA1B1-AE53-E8E1-12A4-8FAB7B50EFE0}"/>
                </a:ext>
              </a:extLst>
            </p:cNvPr>
            <p:cNvGrpSpPr/>
            <p:nvPr/>
          </p:nvGrpSpPr>
          <p:grpSpPr>
            <a:xfrm>
              <a:off x="4437608" y="4075200"/>
              <a:ext cx="1881293" cy="276999"/>
              <a:chOff x="4437608" y="4087827"/>
              <a:chExt cx="1881293" cy="276999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4121CA4-B3D2-FDEA-562E-89CD23395485}"/>
                  </a:ext>
                </a:extLst>
              </p:cNvPr>
              <p:cNvSpPr txBox="1"/>
              <p:nvPr/>
            </p:nvSpPr>
            <p:spPr>
              <a:xfrm>
                <a:off x="5490156" y="4087827"/>
                <a:ext cx="828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many</a:t>
                </a:r>
                <a:endParaRPr kumimoji="1" lang="ko-KR" altLang="en-US" sz="1200" dirty="0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D212D9C8-4BAA-3448-9C83-3A51B7894AE6}"/>
                  </a:ext>
                </a:extLst>
              </p:cNvPr>
              <p:cNvGrpSpPr/>
              <p:nvPr/>
            </p:nvGrpSpPr>
            <p:grpSpPr>
              <a:xfrm>
                <a:off x="4437608" y="413712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F4B3A50-133D-ADD4-0AF2-FA257A21E14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6E3CBBB2-D9B4-08ED-8F71-AB3381B8421D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90EC041-1DEE-8E6B-15AE-76920DA70600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98F9D38-12E8-2646-5963-04EFD04A66D0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D729C6C6-A509-AFE4-9BDD-8161AB9129AF}"/>
                </a:ext>
              </a:extLst>
            </p:cNvPr>
            <p:cNvGrpSpPr/>
            <p:nvPr/>
          </p:nvGrpSpPr>
          <p:grpSpPr>
            <a:xfrm>
              <a:off x="4437608" y="4356000"/>
              <a:ext cx="2069983" cy="276999"/>
              <a:chOff x="4437608" y="4372257"/>
              <a:chExt cx="2069983" cy="276999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33260C8-914B-DEE7-730A-E9924D54F325}"/>
                  </a:ext>
                </a:extLst>
              </p:cNvPr>
              <p:cNvSpPr txBox="1"/>
              <p:nvPr/>
            </p:nvSpPr>
            <p:spPr>
              <a:xfrm>
                <a:off x="5490156" y="437225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wonderful</a:t>
                </a:r>
                <a:endParaRPr kumimoji="1" lang="ko-KR" altLang="en-US" sz="1200" dirty="0"/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97010B09-81FA-6749-DFEF-E3710234EA58}"/>
                  </a:ext>
                </a:extLst>
              </p:cNvPr>
              <p:cNvGrpSpPr/>
              <p:nvPr/>
            </p:nvGrpSpPr>
            <p:grpSpPr>
              <a:xfrm>
                <a:off x="4437608" y="442155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0ED5A3F-D40A-5030-2607-4D9C818221B2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7BB4CF95-5DD9-CEDB-5EB4-722ECEF7C80C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06D3253E-9C16-411B-18A1-72A9D77AEA19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C1A31556-3CCF-7610-918D-7D1DD1B933B9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330E2949-1235-BF15-BD3B-B58E82D018C5}"/>
                </a:ext>
              </a:extLst>
            </p:cNvPr>
            <p:cNvGrpSpPr/>
            <p:nvPr/>
          </p:nvGrpSpPr>
          <p:grpSpPr>
            <a:xfrm>
              <a:off x="4437608" y="4636800"/>
              <a:ext cx="2069983" cy="276999"/>
              <a:chOff x="4437608" y="4656347"/>
              <a:chExt cx="2069983" cy="276999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21E5C73-5592-CC7D-D10D-E106CE1552E6}"/>
                  </a:ext>
                </a:extLst>
              </p:cNvPr>
              <p:cNvSpPr txBox="1"/>
              <p:nvPr/>
            </p:nvSpPr>
            <p:spPr>
              <a:xfrm>
                <a:off x="5490156" y="4656347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things</a:t>
                </a:r>
                <a:endParaRPr kumimoji="1" lang="ko-KR" altLang="en-US" sz="1200" dirty="0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E348D5F-5779-BD23-E532-7D1850AAB6DA}"/>
                  </a:ext>
                </a:extLst>
              </p:cNvPr>
              <p:cNvGrpSpPr/>
              <p:nvPr/>
            </p:nvGrpSpPr>
            <p:grpSpPr>
              <a:xfrm>
                <a:off x="4437608" y="4705641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3EFE573D-EE38-6309-FE11-CC69A70D3480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AD97090D-7D44-7461-909D-91D2E2160F39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028945D-C900-BFA7-7FB0-FD7458E40075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CB68D6C-8B34-F6F8-AF32-857AD59AC8B1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5D2A53B-49C0-5901-BDED-A51A0BDDEFA1}"/>
                </a:ext>
              </a:extLst>
            </p:cNvPr>
            <p:cNvGrpSpPr/>
            <p:nvPr/>
          </p:nvGrpSpPr>
          <p:grpSpPr>
            <a:xfrm>
              <a:off x="4437608" y="4917600"/>
              <a:ext cx="2069983" cy="276999"/>
              <a:chOff x="4437608" y="4943273"/>
              <a:chExt cx="2069983" cy="276999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39026E8-3461-649E-ACFB-7DF920A68F71}"/>
                  </a:ext>
                </a:extLst>
              </p:cNvPr>
              <p:cNvSpPr txBox="1"/>
              <p:nvPr/>
            </p:nvSpPr>
            <p:spPr>
              <a:xfrm>
                <a:off x="5490156" y="4943273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to</a:t>
                </a:r>
                <a:endParaRPr kumimoji="1" lang="ko-KR" altLang="en-US" sz="1200" dirty="0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755A7B2-4A86-FDC6-2CFB-BBB8B4970DA0}"/>
                  </a:ext>
                </a:extLst>
              </p:cNvPr>
              <p:cNvGrpSpPr/>
              <p:nvPr/>
            </p:nvGrpSpPr>
            <p:grpSpPr>
              <a:xfrm>
                <a:off x="4437608" y="4992567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27ECFFD-FAFE-B282-9F0B-02A5DACC5B3B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2F27FA34-3B2E-528F-5874-731806FC8082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BB8F6A9F-A85A-67B2-2A4A-EEA686CDBCFE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E400C919-C201-27F6-4B0D-0CD463828FAA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4F26D6E-1CA5-3C10-89CE-3AE8BEEA0723}"/>
                </a:ext>
              </a:extLst>
            </p:cNvPr>
            <p:cNvGrpSpPr/>
            <p:nvPr/>
          </p:nvGrpSpPr>
          <p:grpSpPr>
            <a:xfrm>
              <a:off x="4437608" y="5198400"/>
              <a:ext cx="2069983" cy="276999"/>
              <a:chOff x="4437608" y="5232978"/>
              <a:chExt cx="2069983" cy="276999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E09858-AF79-CAC8-1479-09B393E84136}"/>
                  </a:ext>
                </a:extLst>
              </p:cNvPr>
              <p:cNvSpPr txBox="1"/>
              <p:nvPr/>
            </p:nvSpPr>
            <p:spPr>
              <a:xfrm>
                <a:off x="5490156" y="5232978"/>
                <a:ext cx="10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/>
                  <a:t>see.</a:t>
                </a:r>
                <a:endParaRPr kumimoji="1" lang="ko-KR" altLang="en-US" sz="1200" dirty="0"/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BE56123D-7064-F898-4537-CDDA0F49F80A}"/>
                  </a:ext>
                </a:extLst>
              </p:cNvPr>
              <p:cNvGrpSpPr/>
              <p:nvPr/>
            </p:nvGrpSpPr>
            <p:grpSpPr>
              <a:xfrm>
                <a:off x="4437608" y="5282272"/>
                <a:ext cx="722646" cy="178410"/>
                <a:chOff x="1781176" y="1601870"/>
                <a:chExt cx="722646" cy="178410"/>
              </a:xfrm>
              <a:solidFill>
                <a:srgbClr val="FFC000"/>
              </a:solidFill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45AD54D2-CE8A-24FC-78F1-E5543E3EC5C8}"/>
                    </a:ext>
                  </a:extLst>
                </p:cNvPr>
                <p:cNvSpPr/>
                <p:nvPr/>
              </p:nvSpPr>
              <p:spPr>
                <a:xfrm>
                  <a:off x="1781176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95E0521-06B4-8237-53BE-E0EF543735EA}"/>
                    </a:ext>
                  </a:extLst>
                </p:cNvPr>
                <p:cNvSpPr/>
                <p:nvPr/>
              </p:nvSpPr>
              <p:spPr>
                <a:xfrm>
                  <a:off x="1961687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EC7FAEE-D936-8162-7590-76F7C94C54DC}"/>
                    </a:ext>
                  </a:extLst>
                </p:cNvPr>
                <p:cNvSpPr/>
                <p:nvPr/>
              </p:nvSpPr>
              <p:spPr>
                <a:xfrm>
                  <a:off x="2142198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9715300A-1080-566E-B726-B73C99B92AB5}"/>
                    </a:ext>
                  </a:extLst>
                </p:cNvPr>
                <p:cNvSpPr/>
                <p:nvPr/>
              </p:nvSpPr>
              <p:spPr>
                <a:xfrm>
                  <a:off x="2322709" y="1601870"/>
                  <a:ext cx="181113" cy="17841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4BF5AB86-1D84-1411-4295-56CE2B04669B}"/>
              </a:ext>
            </a:extLst>
          </p:cNvPr>
          <p:cNvSpPr/>
          <p:nvPr/>
        </p:nvSpPr>
        <p:spPr>
          <a:xfrm>
            <a:off x="7388198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/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R" altLang="en-US" sz="1200" b="1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999881B-FE6D-7455-5E82-15FBA740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50" y="1280129"/>
                <a:ext cx="144270" cy="184666"/>
              </a:xfrm>
              <a:prstGeom prst="rect">
                <a:avLst/>
              </a:prstGeom>
              <a:blipFill>
                <a:blip r:embed="rId4"/>
                <a:stretch>
                  <a:fillRect l="-16667" r="-25000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14B7336-591B-94F1-A6B8-E9C4518FF3B7}"/>
              </a:ext>
            </a:extLst>
          </p:cNvPr>
          <p:cNvSpPr txBox="1"/>
          <p:nvPr/>
        </p:nvSpPr>
        <p:spPr>
          <a:xfrm>
            <a:off x="9955615" y="2958348"/>
            <a:ext cx="1129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Context Vector</a:t>
            </a:r>
            <a:endParaRPr kumimoji="1"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9CFD9-8876-3885-74D4-7BCAE8A5D71A}"/>
              </a:ext>
            </a:extLst>
          </p:cNvPr>
          <p:cNvSpPr/>
          <p:nvPr/>
        </p:nvSpPr>
        <p:spPr>
          <a:xfrm>
            <a:off x="1143693" y="3652099"/>
            <a:ext cx="575897" cy="28404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9CEB64A-4CB0-623B-BEFA-645B41038932}"/>
              </a:ext>
            </a:extLst>
          </p:cNvPr>
          <p:cNvSpPr/>
          <p:nvPr/>
        </p:nvSpPr>
        <p:spPr>
          <a:xfrm>
            <a:off x="6145125" y="1552575"/>
            <a:ext cx="952462" cy="39228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820F726-6292-E413-3D2F-AA47CD8F6CA4}"/>
              </a:ext>
            </a:extLst>
          </p:cNvPr>
          <p:cNvSpPr txBox="1"/>
          <p:nvPr/>
        </p:nvSpPr>
        <p:spPr>
          <a:xfrm>
            <a:off x="6032027" y="1229106"/>
            <a:ext cx="11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Attention Score</a:t>
            </a:r>
            <a:endParaRPr kumimoji="1" lang="ko-KR" altLang="en-US" sz="1200" b="1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6FA70FAF-76A8-5220-4592-C4E68F04B873}"/>
              </a:ext>
            </a:extLst>
          </p:cNvPr>
          <p:cNvSpPr/>
          <p:nvPr/>
        </p:nvSpPr>
        <p:spPr>
          <a:xfrm rot="16200000">
            <a:off x="1517434" y="2936334"/>
            <a:ext cx="3740132" cy="1160401"/>
          </a:xfrm>
          <a:prstGeom prst="triangle">
            <a:avLst>
              <a:gd name="adj" fmla="val 42559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6DBD0-9B9D-307B-F959-8387137C959F}"/>
              </a:ext>
            </a:extLst>
          </p:cNvPr>
          <p:cNvSpPr txBox="1"/>
          <p:nvPr/>
        </p:nvSpPr>
        <p:spPr>
          <a:xfrm>
            <a:off x="2889601" y="3652099"/>
            <a:ext cx="962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Dot-Product</a:t>
            </a:r>
            <a:endParaRPr kumimoji="1" lang="ko-KR" altLang="en-US" sz="1200" b="1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9C155D40-03B1-7F0C-130D-B014BE351495}"/>
              </a:ext>
            </a:extLst>
          </p:cNvPr>
          <p:cNvSpPr/>
          <p:nvPr/>
        </p:nvSpPr>
        <p:spPr>
          <a:xfrm rot="5400000">
            <a:off x="7318394" y="2630693"/>
            <a:ext cx="3740132" cy="1771685"/>
          </a:xfrm>
          <a:prstGeom prst="triangle">
            <a:avLst>
              <a:gd name="adj" fmla="val 4574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04C1CE-1B73-C5AC-4A08-21BA2BED1E27}"/>
              </a:ext>
            </a:extLst>
          </p:cNvPr>
          <p:cNvSpPr txBox="1"/>
          <p:nvPr/>
        </p:nvSpPr>
        <p:spPr>
          <a:xfrm>
            <a:off x="9085376" y="365914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Weighted Sum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5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1AFCF-8158-AC20-989F-54BB5F6C2AF6}"/>
              </a:ext>
            </a:extLst>
          </p:cNvPr>
          <p:cNvSpPr txBox="1"/>
          <p:nvPr/>
        </p:nvSpPr>
        <p:spPr>
          <a:xfrm>
            <a:off x="1507869" y="19031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ECA95-2920-9947-EC92-9532FD5CC9A1}"/>
              </a:ext>
            </a:extLst>
          </p:cNvPr>
          <p:cNvSpPr txBox="1"/>
          <p:nvPr/>
        </p:nvSpPr>
        <p:spPr>
          <a:xfrm>
            <a:off x="3026854" y="273892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6F75-EFEE-903C-B5C2-7FAAC73EE3FC}"/>
              </a:ext>
            </a:extLst>
          </p:cNvPr>
          <p:cNvSpPr txBox="1"/>
          <p:nvPr/>
        </p:nvSpPr>
        <p:spPr>
          <a:xfrm>
            <a:off x="1698409" y="33632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A5D7-4682-B759-8E1C-F39685E238DA}"/>
              </a:ext>
            </a:extLst>
          </p:cNvPr>
          <p:cNvSpPr txBox="1"/>
          <p:nvPr/>
        </p:nvSpPr>
        <p:spPr>
          <a:xfrm>
            <a:off x="3178153" y="419907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Woman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2C483A-F50A-0F78-9ACD-FFAC54184BD9}"/>
              </a:ext>
            </a:extLst>
          </p:cNvPr>
          <p:cNvCxnSpPr>
            <a:cxnSpLocks/>
          </p:cNvCxnSpPr>
          <p:nvPr/>
        </p:nvCxnSpPr>
        <p:spPr>
          <a:xfrm>
            <a:off x="1010194" y="5034860"/>
            <a:ext cx="3593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39CDD-293E-E45A-10C8-080B7B9F438D}"/>
              </a:ext>
            </a:extLst>
          </p:cNvPr>
          <p:cNvCxnSpPr/>
          <p:nvPr/>
        </p:nvCxnSpPr>
        <p:spPr>
          <a:xfrm flipV="1">
            <a:off x="1010194" y="1550996"/>
            <a:ext cx="0" cy="34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33D46-0C8B-8C99-4B04-0A99B90D63C0}"/>
              </a:ext>
            </a:extLst>
          </p:cNvPr>
          <p:cNvCxnSpPr>
            <a:endCxn id="6" idx="2"/>
          </p:cNvCxnSpPr>
          <p:nvPr/>
        </p:nvCxnSpPr>
        <p:spPr>
          <a:xfrm flipV="1">
            <a:off x="1010194" y="3732626"/>
            <a:ext cx="995351" cy="1302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10E74-3C57-F781-7FC4-AD5CB919A74D}"/>
              </a:ext>
            </a:extLst>
          </p:cNvPr>
          <p:cNvCxnSpPr>
            <a:endCxn id="7" idx="2"/>
          </p:cNvCxnSpPr>
          <p:nvPr/>
        </p:nvCxnSpPr>
        <p:spPr>
          <a:xfrm flipV="1">
            <a:off x="1010193" y="4568409"/>
            <a:ext cx="2627349" cy="4664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1634C-03CC-B37C-33EB-40500CE03EB8}"/>
              </a:ext>
            </a:extLst>
          </p:cNvPr>
          <p:cNvCxnSpPr>
            <a:endCxn id="4" idx="2"/>
          </p:cNvCxnSpPr>
          <p:nvPr/>
        </p:nvCxnSpPr>
        <p:spPr>
          <a:xfrm flipV="1">
            <a:off x="1010193" y="2272479"/>
            <a:ext cx="791988" cy="2762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F36EB-AC1D-65CA-B3A2-6969AFF281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 flipV="1">
            <a:off x="1802181" y="2272479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1F193-9165-4140-6415-AFE64693F8AD}"/>
              </a:ext>
            </a:extLst>
          </p:cNvPr>
          <p:cNvCxnSpPr/>
          <p:nvPr/>
        </p:nvCxnSpPr>
        <p:spPr>
          <a:xfrm flipH="1" flipV="1">
            <a:off x="3434178" y="3108261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B14013-A561-0A75-44E8-53A90CB749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1802181" y="2272479"/>
            <a:ext cx="1631997" cy="835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276106-4FC3-7319-2822-25C62151654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005545" y="3732626"/>
            <a:ext cx="1631997" cy="835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DEBFED-BE46-57CE-EE2D-4669E8D7535A}"/>
              </a:ext>
            </a:extLst>
          </p:cNvPr>
          <p:cNvCxnSpPr>
            <a:endCxn id="5" idx="2"/>
          </p:cNvCxnSpPr>
          <p:nvPr/>
        </p:nvCxnSpPr>
        <p:spPr>
          <a:xfrm flipV="1">
            <a:off x="1010193" y="3108261"/>
            <a:ext cx="2423985" cy="192659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79B54-ACDC-FF08-5EDC-40137D126310}"/>
              </a:ext>
            </a:extLst>
          </p:cNvPr>
          <p:cNvSpPr txBox="1"/>
          <p:nvPr/>
        </p:nvSpPr>
        <p:spPr>
          <a:xfrm>
            <a:off x="3026854" y="1265406"/>
            <a:ext cx="862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Success is walking from failure to failure with no loss of enthusiasm.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9495AA6-8D88-81BB-61DB-D512DCB1C0CF}"/>
              </a:ext>
            </a:extLst>
          </p:cNvPr>
          <p:cNvGrpSpPr/>
          <p:nvPr/>
        </p:nvGrpSpPr>
        <p:grpSpPr>
          <a:xfrm>
            <a:off x="113145" y="1425308"/>
            <a:ext cx="11965710" cy="4941903"/>
            <a:chOff x="160447" y="1425308"/>
            <a:chExt cx="11965710" cy="4941903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91E80CD5-EC21-8028-9144-FF18CF244E3E}"/>
                </a:ext>
              </a:extLst>
            </p:cNvPr>
            <p:cNvGrpSpPr/>
            <p:nvPr/>
          </p:nvGrpSpPr>
          <p:grpSpPr>
            <a:xfrm>
              <a:off x="160447" y="1473201"/>
              <a:ext cx="2878798" cy="4894010"/>
              <a:chOff x="160447" y="1473201"/>
              <a:chExt cx="2878798" cy="489401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DF0C31-A176-91AC-2164-4829A42654EB}"/>
                  </a:ext>
                </a:extLst>
              </p:cNvPr>
              <p:cNvSpPr/>
              <p:nvPr/>
            </p:nvSpPr>
            <p:spPr>
              <a:xfrm>
                <a:off x="406567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75302-35E7-DCC9-0C86-AD3C6A5DA2AD}"/>
                  </a:ext>
                </a:extLst>
              </p:cNvPr>
              <p:cNvSpPr txBox="1"/>
              <p:nvPr/>
            </p:nvSpPr>
            <p:spPr>
              <a:xfrm>
                <a:off x="160447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8BD0BF-799B-A6BB-905A-856F0705D530}"/>
                  </a:ext>
                </a:extLst>
              </p:cNvPr>
              <p:cNvSpPr/>
              <p:nvPr/>
            </p:nvSpPr>
            <p:spPr>
              <a:xfrm>
                <a:off x="113866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8C1228-F0FF-915B-432D-8F10BBA73CF2}"/>
                  </a:ext>
                </a:extLst>
              </p:cNvPr>
              <p:cNvSpPr txBox="1"/>
              <p:nvPr/>
            </p:nvSpPr>
            <p:spPr>
              <a:xfrm>
                <a:off x="951859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E5C0E6E-E9BC-DB65-41D7-6099D8A04AF3}"/>
                  </a:ext>
                </a:extLst>
              </p:cNvPr>
              <p:cNvSpPr/>
              <p:nvPr/>
            </p:nvSpPr>
            <p:spPr>
              <a:xfrm>
                <a:off x="1865608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E5AA58-13CE-7864-DDC1-E14ADD525239}"/>
                  </a:ext>
                </a:extLst>
              </p:cNvPr>
              <p:cNvSpPr txBox="1"/>
              <p:nvPr/>
            </p:nvSpPr>
            <p:spPr>
              <a:xfrm>
                <a:off x="1678798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92AEE5-DA5E-B73E-FF6B-B5232A792DB2}"/>
                  </a:ext>
                </a:extLst>
              </p:cNvPr>
              <p:cNvSpPr/>
              <p:nvPr/>
            </p:nvSpPr>
            <p:spPr>
              <a:xfrm>
                <a:off x="2592547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CA1E-AD59-3F2E-9E67-787898D03ACF}"/>
                  </a:ext>
                </a:extLst>
              </p:cNvPr>
              <p:cNvSpPr txBox="1"/>
              <p:nvPr/>
            </p:nvSpPr>
            <p:spPr>
              <a:xfrm>
                <a:off x="2315970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5B009B2-C91D-25F5-04BA-D0805D992893}"/>
                  </a:ext>
                </a:extLst>
              </p:cNvPr>
              <p:cNvSpPr/>
              <p:nvPr/>
            </p:nvSpPr>
            <p:spPr>
              <a:xfrm>
                <a:off x="406567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9CAF392-F88D-4D4C-85B0-3CAD83720BBB}"/>
                  </a:ext>
                </a:extLst>
              </p:cNvPr>
              <p:cNvSpPr/>
              <p:nvPr/>
            </p:nvSpPr>
            <p:spPr>
              <a:xfrm>
                <a:off x="113866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69B6B41-4E8A-A473-8975-8ABA3E1308AE}"/>
                  </a:ext>
                </a:extLst>
              </p:cNvPr>
              <p:cNvSpPr/>
              <p:nvPr/>
            </p:nvSpPr>
            <p:spPr>
              <a:xfrm>
                <a:off x="1865608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4AA29D8-BDD6-1DBA-2457-8CF6820B3DFD}"/>
                  </a:ext>
                </a:extLst>
              </p:cNvPr>
              <p:cNvSpPr/>
              <p:nvPr/>
            </p:nvSpPr>
            <p:spPr>
              <a:xfrm>
                <a:off x="2592547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1C1EC6-4531-EBDA-2F28-3D1D7F2FD8EE}"/>
                  </a:ext>
                </a:extLst>
              </p:cNvPr>
              <p:cNvSpPr txBox="1"/>
              <p:nvPr/>
            </p:nvSpPr>
            <p:spPr>
              <a:xfrm>
                <a:off x="219757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190B88-B955-4BF5-CC3D-1023629F6D0A}"/>
                  </a:ext>
                </a:extLst>
              </p:cNvPr>
              <p:cNvSpPr txBox="1"/>
              <p:nvPr/>
            </p:nvSpPr>
            <p:spPr>
              <a:xfrm>
                <a:off x="951859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C7CD31-C8BF-A3F8-9546-D74AD2C07580}"/>
                  </a:ext>
                </a:extLst>
              </p:cNvPr>
              <p:cNvSpPr txBox="1"/>
              <p:nvPr/>
            </p:nvSpPr>
            <p:spPr>
              <a:xfrm>
                <a:off x="1589031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630A277-219C-FD7D-96E1-398AD68313E8}"/>
                  </a:ext>
                </a:extLst>
              </p:cNvPr>
              <p:cNvSpPr txBox="1"/>
              <p:nvPr/>
            </p:nvSpPr>
            <p:spPr>
              <a:xfrm>
                <a:off x="2352647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57F14C27-1D53-173D-40D7-207FF0E7D9C4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491627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A1C0DBB-E626-1EAF-4BCF-42A53D06B057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H="1" flipV="1">
                <a:off x="1223729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120F102-0E61-B6D8-2756-FBE26789C1A3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V="1">
                <a:off x="1950669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27CD8400-7443-8118-674F-E860D52092BF}"/>
                  </a:ext>
                </a:extLst>
              </p:cNvPr>
              <p:cNvCxnSpPr>
                <a:cxnSpLocks/>
                <a:stCxn id="42" idx="0"/>
                <a:endCxn id="50" idx="2"/>
              </p:cNvCxnSpPr>
              <p:nvPr/>
            </p:nvCxnSpPr>
            <p:spPr>
              <a:xfrm flipV="1">
                <a:off x="2677608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3C580-49FF-ABF7-61E5-4DA60BE9A151}"/>
                  </a:ext>
                </a:extLst>
              </p:cNvPr>
              <p:cNvSpPr txBox="1"/>
              <p:nvPr/>
            </p:nvSpPr>
            <p:spPr>
              <a:xfrm>
                <a:off x="968730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1</a:t>
                </a:r>
                <a:endParaRPr kumimoji="1" lang="ko-Kore-KR" altLang="en-US" sz="1600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B937DAE-F2CF-1506-E7A2-49506005B7F1}"/>
                  </a:ext>
                </a:extLst>
              </p:cNvPr>
              <p:cNvSpPr/>
              <p:nvPr/>
            </p:nvSpPr>
            <p:spPr>
              <a:xfrm>
                <a:off x="742067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60" name="꺾인 연결선[E] 59">
                <a:extLst>
                  <a:ext uri="{FF2B5EF4-FFF2-40B4-BE49-F238E27FC236}">
                    <a16:creationId xmlns:a16="http://schemas.microsoft.com/office/drawing/2014/main" id="{F3378865-5E5A-1228-B434-1B08EB1CF967}"/>
                  </a:ext>
                </a:extLst>
              </p:cNvPr>
              <p:cNvCxnSpPr>
                <a:cxnSpLocks/>
                <a:stCxn id="4" idx="0"/>
                <a:endCxn id="56" idx="2"/>
              </p:cNvCxnSpPr>
              <p:nvPr/>
            </p:nvCxnSpPr>
            <p:spPr>
              <a:xfrm rot="5400000" flipH="1" flipV="1">
                <a:off x="652282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꺾인 연결선[E] 65">
                <a:extLst>
                  <a:ext uri="{FF2B5EF4-FFF2-40B4-BE49-F238E27FC236}">
                    <a16:creationId xmlns:a16="http://schemas.microsoft.com/office/drawing/2014/main" id="{2FF839D7-AC08-DBA5-65B6-7EB170957E9C}"/>
                  </a:ext>
                </a:extLst>
              </p:cNvPr>
              <p:cNvCxnSpPr>
                <a:cxnSpLocks/>
                <a:stCxn id="56" idx="0"/>
                <a:endCxn id="39" idx="2"/>
              </p:cNvCxnSpPr>
              <p:nvPr/>
            </p:nvCxnSpPr>
            <p:spPr>
              <a:xfrm rot="16200000" flipV="1">
                <a:off x="652282" y="2698939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2184CD4-0DB8-3CA2-4C3B-C53E6616A808}"/>
                  </a:ext>
                </a:extLst>
              </p:cNvPr>
              <p:cNvSpPr/>
              <p:nvPr/>
            </p:nvSpPr>
            <p:spPr>
              <a:xfrm>
                <a:off x="951859" y="4695371"/>
                <a:ext cx="2087386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02770B9-A00D-523C-3658-F4BB541D5CBA}"/>
                  </a:ext>
                </a:extLst>
              </p:cNvPr>
              <p:cNvSpPr/>
              <p:nvPr/>
            </p:nvSpPr>
            <p:spPr>
              <a:xfrm>
                <a:off x="951859" y="1473201"/>
                <a:ext cx="2087384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AC6ABA2-58F2-8F5C-5CC9-0DC342EA859D}"/>
                </a:ext>
              </a:extLst>
            </p:cNvPr>
            <p:cNvGrpSpPr/>
            <p:nvPr/>
          </p:nvGrpSpPr>
          <p:grpSpPr>
            <a:xfrm>
              <a:off x="3189417" y="1473201"/>
              <a:ext cx="2878798" cy="4894010"/>
              <a:chOff x="3177293" y="1473201"/>
              <a:chExt cx="2878798" cy="489401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9C8D403-E7FE-5CC7-B92F-43A6FF08B8D5}"/>
                  </a:ext>
                </a:extLst>
              </p:cNvPr>
              <p:cNvSpPr/>
              <p:nvPr/>
            </p:nvSpPr>
            <p:spPr>
              <a:xfrm>
                <a:off x="342341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2534DB-6816-647B-F65D-1281757EC4E8}"/>
                  </a:ext>
                </a:extLst>
              </p:cNvPr>
              <p:cNvSpPr txBox="1"/>
              <p:nvPr/>
            </p:nvSpPr>
            <p:spPr>
              <a:xfrm>
                <a:off x="3177293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88CF804-3A28-323D-05D9-96B6A5BB3BE1}"/>
                  </a:ext>
                </a:extLst>
              </p:cNvPr>
              <p:cNvSpPr/>
              <p:nvPr/>
            </p:nvSpPr>
            <p:spPr>
              <a:xfrm>
                <a:off x="4155515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0ACEA30-AD6B-DF2A-4878-37441B943C07}"/>
                  </a:ext>
                </a:extLst>
              </p:cNvPr>
              <p:cNvSpPr txBox="1"/>
              <p:nvPr/>
            </p:nvSpPr>
            <p:spPr>
              <a:xfrm>
                <a:off x="3968705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DDA5453-888D-C014-FA51-C7342B5868E2}"/>
                  </a:ext>
                </a:extLst>
              </p:cNvPr>
              <p:cNvSpPr/>
              <p:nvPr/>
            </p:nvSpPr>
            <p:spPr>
              <a:xfrm>
                <a:off x="4882454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ECA21C-068B-8162-E381-3D6DD21F1F90}"/>
                  </a:ext>
                </a:extLst>
              </p:cNvPr>
              <p:cNvSpPr txBox="1"/>
              <p:nvPr/>
            </p:nvSpPr>
            <p:spPr>
              <a:xfrm>
                <a:off x="4695644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A5A74A6-8AEB-0EBC-AB4A-F69226A64DBB}"/>
                  </a:ext>
                </a:extLst>
              </p:cNvPr>
              <p:cNvSpPr/>
              <p:nvPr/>
            </p:nvSpPr>
            <p:spPr>
              <a:xfrm>
                <a:off x="560939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DD58F4-E2B7-1F36-D625-11209CAAFD02}"/>
                  </a:ext>
                </a:extLst>
              </p:cNvPr>
              <p:cNvSpPr txBox="1"/>
              <p:nvPr/>
            </p:nvSpPr>
            <p:spPr>
              <a:xfrm>
                <a:off x="5332816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24D0DE2-41E7-3FBE-2402-62ACCF1FEAC8}"/>
                  </a:ext>
                </a:extLst>
              </p:cNvPr>
              <p:cNvSpPr/>
              <p:nvPr/>
            </p:nvSpPr>
            <p:spPr>
              <a:xfrm>
                <a:off x="342341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9CC794-8E72-9CD8-9F12-ED92AB251F03}"/>
                  </a:ext>
                </a:extLst>
              </p:cNvPr>
              <p:cNvSpPr/>
              <p:nvPr/>
            </p:nvSpPr>
            <p:spPr>
              <a:xfrm>
                <a:off x="4155515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FDED0DD-5125-4984-CB3B-43BAE7743AEA}"/>
                  </a:ext>
                </a:extLst>
              </p:cNvPr>
              <p:cNvSpPr/>
              <p:nvPr/>
            </p:nvSpPr>
            <p:spPr>
              <a:xfrm>
                <a:off x="4882454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D67A14C4-70EA-B5BC-B520-8A4CB37315EB}"/>
                  </a:ext>
                </a:extLst>
              </p:cNvPr>
              <p:cNvSpPr/>
              <p:nvPr/>
            </p:nvSpPr>
            <p:spPr>
              <a:xfrm>
                <a:off x="560939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911678-AA42-5769-1FF5-E91D1C9F63F4}"/>
                  </a:ext>
                </a:extLst>
              </p:cNvPr>
              <p:cNvSpPr txBox="1"/>
              <p:nvPr/>
            </p:nvSpPr>
            <p:spPr>
              <a:xfrm>
                <a:off x="3236603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FF9CB8-2719-B07B-7E39-29685AA7DFC4}"/>
                  </a:ext>
                </a:extLst>
              </p:cNvPr>
              <p:cNvSpPr txBox="1"/>
              <p:nvPr/>
            </p:nvSpPr>
            <p:spPr>
              <a:xfrm>
                <a:off x="3968705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6E82989-8558-CD2F-40D3-B1AE2C589503}"/>
                  </a:ext>
                </a:extLst>
              </p:cNvPr>
              <p:cNvSpPr txBox="1"/>
              <p:nvPr/>
            </p:nvSpPr>
            <p:spPr>
              <a:xfrm>
                <a:off x="4605877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263A99-42A7-2488-5C5F-608DA92418BD}"/>
                  </a:ext>
                </a:extLst>
              </p:cNvPr>
              <p:cNvSpPr txBox="1"/>
              <p:nvPr/>
            </p:nvSpPr>
            <p:spPr>
              <a:xfrm>
                <a:off x="5369493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2A65019C-9ACB-B056-5333-E5BB365D4382}"/>
                  </a:ext>
                </a:extLst>
              </p:cNvPr>
              <p:cNvCxnSpPr>
                <a:cxnSpLocks/>
                <a:stCxn id="77" idx="0"/>
                <a:endCxn id="81" idx="2"/>
              </p:cNvCxnSpPr>
              <p:nvPr/>
            </p:nvCxnSpPr>
            <p:spPr>
              <a:xfrm flipH="1" flipV="1">
                <a:off x="3508473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8AA39262-1747-A994-8B8D-B5A3D20D99FD}"/>
                  </a:ext>
                </a:extLst>
              </p:cNvPr>
              <p:cNvCxnSpPr>
                <a:cxnSpLocks/>
                <a:stCxn id="78" idx="0"/>
                <a:endCxn id="82" idx="2"/>
              </p:cNvCxnSpPr>
              <p:nvPr/>
            </p:nvCxnSpPr>
            <p:spPr>
              <a:xfrm flipH="1" flipV="1">
                <a:off x="4240575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08CD6B13-9049-12B9-6298-C5FF7BDA6B06}"/>
                  </a:ext>
                </a:extLst>
              </p:cNvPr>
              <p:cNvCxnSpPr>
                <a:cxnSpLocks/>
                <a:stCxn id="79" idx="0"/>
                <a:endCxn id="83" idx="2"/>
              </p:cNvCxnSpPr>
              <p:nvPr/>
            </p:nvCxnSpPr>
            <p:spPr>
              <a:xfrm flipV="1">
                <a:off x="4967515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2CBCF944-0B53-6721-14D1-76E20D0790BA}"/>
                  </a:ext>
                </a:extLst>
              </p:cNvPr>
              <p:cNvCxnSpPr>
                <a:cxnSpLocks/>
                <a:stCxn id="80" idx="0"/>
                <a:endCxn id="84" idx="2"/>
              </p:cNvCxnSpPr>
              <p:nvPr/>
            </p:nvCxnSpPr>
            <p:spPr>
              <a:xfrm flipV="1">
                <a:off x="5694454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A11B89-E41F-D9DA-11D6-5D490DB9FFED}"/>
                  </a:ext>
                </a:extLst>
              </p:cNvPr>
              <p:cNvSpPr txBox="1"/>
              <p:nvPr/>
            </p:nvSpPr>
            <p:spPr>
              <a:xfrm>
                <a:off x="3985576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2</a:t>
                </a:r>
                <a:endParaRPr kumimoji="1" lang="ko-Kore-KR" altLang="en-US" sz="1600" b="1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552DE2-B3C9-E261-4F1A-E7B8E3FACFA1}"/>
                  </a:ext>
                </a:extLst>
              </p:cNvPr>
              <p:cNvSpPr/>
              <p:nvPr/>
            </p:nvSpPr>
            <p:spPr>
              <a:xfrm>
                <a:off x="3758913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4FB76E12-952B-EDF2-A35B-6AFC29C36784}"/>
                  </a:ext>
                </a:extLst>
              </p:cNvPr>
              <p:cNvCxnSpPr>
                <a:cxnSpLocks/>
                <a:stCxn id="69" idx="0"/>
                <a:endCxn id="90" idx="2"/>
              </p:cNvCxnSpPr>
              <p:nvPr/>
            </p:nvCxnSpPr>
            <p:spPr>
              <a:xfrm rot="5400000" flipH="1" flipV="1">
                <a:off x="3669128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21D0B239-7AB6-C744-A13C-52AA2A089DE8}"/>
                  </a:ext>
                </a:extLst>
              </p:cNvPr>
              <p:cNvCxnSpPr>
                <a:cxnSpLocks/>
                <a:stCxn id="90" idx="0"/>
                <a:endCxn id="78" idx="2"/>
              </p:cNvCxnSpPr>
              <p:nvPr/>
            </p:nvCxnSpPr>
            <p:spPr>
              <a:xfrm rot="16200000" flipV="1">
                <a:off x="4035179" y="3064990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F5510A-DFA7-B5E0-837A-C0481507633D}"/>
                  </a:ext>
                </a:extLst>
              </p:cNvPr>
              <p:cNvSpPr/>
              <p:nvPr/>
            </p:nvSpPr>
            <p:spPr>
              <a:xfrm>
                <a:off x="4604043" y="4695371"/>
                <a:ext cx="1452048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3C7E247-9E80-BD83-7BD3-838A87D45EE5}"/>
                  </a:ext>
                </a:extLst>
              </p:cNvPr>
              <p:cNvSpPr/>
              <p:nvPr/>
            </p:nvSpPr>
            <p:spPr>
              <a:xfrm>
                <a:off x="4604043" y="1473201"/>
                <a:ext cx="1452048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335240A-8502-C4F3-E964-162349C294CD}"/>
                  </a:ext>
                </a:extLst>
              </p:cNvPr>
              <p:cNvSpPr/>
              <p:nvPr/>
            </p:nvSpPr>
            <p:spPr>
              <a:xfrm>
                <a:off x="3243111" y="1473201"/>
                <a:ext cx="587442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꺾인 연결선[E] 97">
                <a:extLst>
                  <a:ext uri="{FF2B5EF4-FFF2-40B4-BE49-F238E27FC236}">
                    <a16:creationId xmlns:a16="http://schemas.microsoft.com/office/drawing/2014/main" id="{289F698A-C9FC-A9F1-F913-44D2EF36C6D5}"/>
                  </a:ext>
                </a:extLst>
              </p:cNvPr>
              <p:cNvCxnSpPr>
                <a:stCxn id="71" idx="0"/>
                <a:endCxn id="90" idx="2"/>
              </p:cNvCxnSpPr>
              <p:nvPr/>
            </p:nvCxnSpPr>
            <p:spPr>
              <a:xfrm rot="5400000" flipH="1" flipV="1">
                <a:off x="4035179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B3247F2C-22B6-EF85-8390-F3D6E7681F09}"/>
                </a:ext>
              </a:extLst>
            </p:cNvPr>
            <p:cNvGrpSpPr/>
            <p:nvPr/>
          </p:nvGrpSpPr>
          <p:grpSpPr>
            <a:xfrm>
              <a:off x="6218387" y="1473201"/>
              <a:ext cx="2878798" cy="4894010"/>
              <a:chOff x="6242901" y="1473201"/>
              <a:chExt cx="2878798" cy="489401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D15DC97-709A-7714-4340-DDCC30ACC55D}"/>
                  </a:ext>
                </a:extLst>
              </p:cNvPr>
              <p:cNvSpPr/>
              <p:nvPr/>
            </p:nvSpPr>
            <p:spPr>
              <a:xfrm>
                <a:off x="648902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68F502D-6FF8-E82D-C1D3-1B4D888A5918}"/>
                  </a:ext>
                </a:extLst>
              </p:cNvPr>
              <p:cNvSpPr txBox="1"/>
              <p:nvPr/>
            </p:nvSpPr>
            <p:spPr>
              <a:xfrm>
                <a:off x="6242901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E2C6C1C-7750-6769-BEF4-FEC80E11E286}"/>
                  </a:ext>
                </a:extLst>
              </p:cNvPr>
              <p:cNvSpPr/>
              <p:nvPr/>
            </p:nvSpPr>
            <p:spPr>
              <a:xfrm>
                <a:off x="7221123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54506F3-9785-139C-8EE3-CA453AB0C16B}"/>
                  </a:ext>
                </a:extLst>
              </p:cNvPr>
              <p:cNvSpPr txBox="1"/>
              <p:nvPr/>
            </p:nvSpPr>
            <p:spPr>
              <a:xfrm>
                <a:off x="7034313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B9FA309-2C15-8AF0-05B9-DF28E1A6F804}"/>
                  </a:ext>
                </a:extLst>
              </p:cNvPr>
              <p:cNvSpPr/>
              <p:nvPr/>
            </p:nvSpPr>
            <p:spPr>
              <a:xfrm>
                <a:off x="7948062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8F50BED-01B1-F3C4-B678-CA37220CB05E}"/>
                  </a:ext>
                </a:extLst>
              </p:cNvPr>
              <p:cNvSpPr txBox="1"/>
              <p:nvPr/>
            </p:nvSpPr>
            <p:spPr>
              <a:xfrm>
                <a:off x="7761252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F4424A-AF7E-6756-F609-92EF71AD2E00}"/>
                  </a:ext>
                </a:extLst>
              </p:cNvPr>
              <p:cNvSpPr/>
              <p:nvPr/>
            </p:nvSpPr>
            <p:spPr>
              <a:xfrm>
                <a:off x="867500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A252DA7-E00E-53FC-4D0B-F88EEA782D1C}"/>
                  </a:ext>
                </a:extLst>
              </p:cNvPr>
              <p:cNvSpPr txBox="1"/>
              <p:nvPr/>
            </p:nvSpPr>
            <p:spPr>
              <a:xfrm>
                <a:off x="8398424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9705F7FD-AC5B-CBE6-BF5E-2EFDED4E22E9}"/>
                  </a:ext>
                </a:extLst>
              </p:cNvPr>
              <p:cNvSpPr/>
              <p:nvPr/>
            </p:nvSpPr>
            <p:spPr>
              <a:xfrm>
                <a:off x="648902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684671D-2BE2-8AC9-E5A9-15C39392A873}"/>
                  </a:ext>
                </a:extLst>
              </p:cNvPr>
              <p:cNvSpPr/>
              <p:nvPr/>
            </p:nvSpPr>
            <p:spPr>
              <a:xfrm>
                <a:off x="7221123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4EA0B3C-4F8B-F0F7-CC5B-945DF4909470}"/>
                  </a:ext>
                </a:extLst>
              </p:cNvPr>
              <p:cNvSpPr/>
              <p:nvPr/>
            </p:nvSpPr>
            <p:spPr>
              <a:xfrm>
                <a:off x="7948062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3072521-2C88-5179-B693-5A14136BF5A4}"/>
                  </a:ext>
                </a:extLst>
              </p:cNvPr>
              <p:cNvSpPr/>
              <p:nvPr/>
            </p:nvSpPr>
            <p:spPr>
              <a:xfrm>
                <a:off x="867500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C5C9CDE-F6AF-7FBD-0529-E22191BA27C1}"/>
                  </a:ext>
                </a:extLst>
              </p:cNvPr>
              <p:cNvSpPr txBox="1"/>
              <p:nvPr/>
            </p:nvSpPr>
            <p:spPr>
              <a:xfrm>
                <a:off x="6302211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89C8EB-2A5B-9D2A-EA3E-AFF988DA21BC}"/>
                  </a:ext>
                </a:extLst>
              </p:cNvPr>
              <p:cNvSpPr txBox="1"/>
              <p:nvPr/>
            </p:nvSpPr>
            <p:spPr>
              <a:xfrm>
                <a:off x="7034313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D24F04F-5709-5462-5E0C-E1D0F8A9E8E3}"/>
                  </a:ext>
                </a:extLst>
              </p:cNvPr>
              <p:cNvSpPr txBox="1"/>
              <p:nvPr/>
            </p:nvSpPr>
            <p:spPr>
              <a:xfrm>
                <a:off x="7671485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B34CC0D-BB46-3D3C-4543-225B4779FD0E}"/>
                  </a:ext>
                </a:extLst>
              </p:cNvPr>
              <p:cNvSpPr txBox="1"/>
              <p:nvPr/>
            </p:nvSpPr>
            <p:spPr>
              <a:xfrm>
                <a:off x="8435101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870C6A7D-D8BF-F960-2119-1B17671DCE40}"/>
                  </a:ext>
                </a:extLst>
              </p:cNvPr>
              <p:cNvCxnSpPr>
                <a:cxnSpLocks/>
                <a:stCxn id="135" idx="0"/>
                <a:endCxn id="139" idx="2"/>
              </p:cNvCxnSpPr>
              <p:nvPr/>
            </p:nvCxnSpPr>
            <p:spPr>
              <a:xfrm flipH="1" flipV="1">
                <a:off x="6574081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370CF3A3-C9EE-873F-F4C2-DBD1C13DADA3}"/>
                  </a:ext>
                </a:extLst>
              </p:cNvPr>
              <p:cNvCxnSpPr>
                <a:cxnSpLocks/>
                <a:stCxn id="136" idx="0"/>
                <a:endCxn id="140" idx="2"/>
              </p:cNvCxnSpPr>
              <p:nvPr/>
            </p:nvCxnSpPr>
            <p:spPr>
              <a:xfrm flipH="1" flipV="1">
                <a:off x="7306183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6D1351B9-8381-3C5F-5A8F-F9CC4913A9FE}"/>
                  </a:ext>
                </a:extLst>
              </p:cNvPr>
              <p:cNvCxnSpPr>
                <a:cxnSpLocks/>
                <a:stCxn id="137" idx="0"/>
                <a:endCxn id="141" idx="2"/>
              </p:cNvCxnSpPr>
              <p:nvPr/>
            </p:nvCxnSpPr>
            <p:spPr>
              <a:xfrm flipV="1">
                <a:off x="8033123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5DF398ED-6A2B-FCDE-0B15-745BF2287E49}"/>
                  </a:ext>
                </a:extLst>
              </p:cNvPr>
              <p:cNvCxnSpPr>
                <a:cxnSpLocks/>
                <a:stCxn id="138" idx="0"/>
                <a:endCxn id="142" idx="2"/>
              </p:cNvCxnSpPr>
              <p:nvPr/>
            </p:nvCxnSpPr>
            <p:spPr>
              <a:xfrm flipV="1">
                <a:off x="8760062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6B527B-1624-4940-3729-46135C9B1022}"/>
                  </a:ext>
                </a:extLst>
              </p:cNvPr>
              <p:cNvSpPr txBox="1"/>
              <p:nvPr/>
            </p:nvSpPr>
            <p:spPr>
              <a:xfrm>
                <a:off x="7051184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3</a:t>
                </a:r>
                <a:endParaRPr kumimoji="1" lang="ko-Kore-KR" altLang="en-US" sz="1600" b="1" dirty="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A145529-90B1-6E7E-9219-033B2A65E68D}"/>
                  </a:ext>
                </a:extLst>
              </p:cNvPr>
              <p:cNvSpPr/>
              <p:nvPr/>
            </p:nvSpPr>
            <p:spPr>
              <a:xfrm>
                <a:off x="6824521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149" name="꺾인 연결선[E] 148">
                <a:extLst>
                  <a:ext uri="{FF2B5EF4-FFF2-40B4-BE49-F238E27FC236}">
                    <a16:creationId xmlns:a16="http://schemas.microsoft.com/office/drawing/2014/main" id="{C7AB68B3-56C3-14F5-7F5A-72F0B9732499}"/>
                  </a:ext>
                </a:extLst>
              </p:cNvPr>
              <p:cNvCxnSpPr>
                <a:cxnSpLocks/>
                <a:stCxn id="127" idx="0"/>
                <a:endCxn id="148" idx="2"/>
              </p:cNvCxnSpPr>
              <p:nvPr/>
            </p:nvCxnSpPr>
            <p:spPr>
              <a:xfrm rot="5400000" flipH="1" flipV="1">
                <a:off x="6734736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꺾인 연결선[E] 149">
                <a:extLst>
                  <a:ext uri="{FF2B5EF4-FFF2-40B4-BE49-F238E27FC236}">
                    <a16:creationId xmlns:a16="http://schemas.microsoft.com/office/drawing/2014/main" id="{1D22D38D-11D2-8788-D272-7390B0D93A1D}"/>
                  </a:ext>
                </a:extLst>
              </p:cNvPr>
              <p:cNvCxnSpPr>
                <a:cxnSpLocks/>
                <a:stCxn id="148" idx="0"/>
                <a:endCxn id="137" idx="2"/>
              </p:cNvCxnSpPr>
              <p:nvPr/>
            </p:nvCxnSpPr>
            <p:spPr>
              <a:xfrm rot="5400000" flipH="1" flipV="1">
                <a:off x="7464256" y="3064989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6DD0D53-AB73-EC29-1C50-670B8B23B5BD}"/>
                  </a:ext>
                </a:extLst>
              </p:cNvPr>
              <p:cNvSpPr/>
              <p:nvPr/>
            </p:nvSpPr>
            <p:spPr>
              <a:xfrm>
                <a:off x="8358721" y="4695371"/>
                <a:ext cx="762978" cy="118386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Masking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875CA03F-F568-3462-3AA7-EDD0EC65177B}"/>
                  </a:ext>
                </a:extLst>
              </p:cNvPr>
              <p:cNvSpPr/>
              <p:nvPr/>
            </p:nvSpPr>
            <p:spPr>
              <a:xfrm>
                <a:off x="8394760" y="1473201"/>
                <a:ext cx="723270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4D02BFC-B60D-8146-505D-2DBDFD2234AE}"/>
                  </a:ext>
                </a:extLst>
              </p:cNvPr>
              <p:cNvSpPr/>
              <p:nvPr/>
            </p:nvSpPr>
            <p:spPr>
              <a:xfrm>
                <a:off x="6308718" y="1473201"/>
                <a:ext cx="1314377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꺾인 연결선[E] 153">
                <a:extLst>
                  <a:ext uri="{FF2B5EF4-FFF2-40B4-BE49-F238E27FC236}">
                    <a16:creationId xmlns:a16="http://schemas.microsoft.com/office/drawing/2014/main" id="{A1118152-D2AC-FA6A-8B30-DBDC1B298349}"/>
                  </a:ext>
                </a:extLst>
              </p:cNvPr>
              <p:cNvCxnSpPr>
                <a:stCxn id="129" idx="0"/>
                <a:endCxn id="148" idx="2"/>
              </p:cNvCxnSpPr>
              <p:nvPr/>
            </p:nvCxnSpPr>
            <p:spPr>
              <a:xfrm rot="5400000" flipH="1" flipV="1">
                <a:off x="7100787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꺾인 연결선[E] 156">
                <a:extLst>
                  <a:ext uri="{FF2B5EF4-FFF2-40B4-BE49-F238E27FC236}">
                    <a16:creationId xmlns:a16="http://schemas.microsoft.com/office/drawing/2014/main" id="{7B54B225-2D19-9275-DBE8-69ABD9A2BBE5}"/>
                  </a:ext>
                </a:extLst>
              </p:cNvPr>
              <p:cNvCxnSpPr>
                <a:stCxn id="131" idx="0"/>
                <a:endCxn id="148" idx="2"/>
              </p:cNvCxnSpPr>
              <p:nvPr/>
            </p:nvCxnSpPr>
            <p:spPr>
              <a:xfrm rot="16200000" flipV="1">
                <a:off x="7464257" y="4247682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8E5A02B9-A93D-91DD-A3F7-7740BE1FC958}"/>
                </a:ext>
              </a:extLst>
            </p:cNvPr>
            <p:cNvGrpSpPr/>
            <p:nvPr/>
          </p:nvGrpSpPr>
          <p:grpSpPr>
            <a:xfrm>
              <a:off x="9247359" y="1473201"/>
              <a:ext cx="2878798" cy="4894010"/>
              <a:chOff x="9247359" y="1473201"/>
              <a:chExt cx="2878798" cy="4894010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BA03793-7A64-6FB6-2F05-F19733CA9CC7}"/>
                  </a:ext>
                </a:extLst>
              </p:cNvPr>
              <p:cNvSpPr/>
              <p:nvPr/>
            </p:nvSpPr>
            <p:spPr>
              <a:xfrm>
                <a:off x="949347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F6EF181-89F3-2670-4604-DB72B0C6249C}"/>
                  </a:ext>
                </a:extLst>
              </p:cNvPr>
              <p:cNvSpPr txBox="1"/>
              <p:nvPr/>
            </p:nvSpPr>
            <p:spPr>
              <a:xfrm>
                <a:off x="9247359" y="5571460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&lt;BOS&gt;</a:t>
                </a:r>
                <a:endParaRPr kumimoji="1" lang="ko-Kore-KR" altLang="en-US" sz="1400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68DBB08-E71E-4227-5C56-1802B08E8AAB}"/>
                  </a:ext>
                </a:extLst>
              </p:cNvPr>
              <p:cNvSpPr/>
              <p:nvPr/>
            </p:nvSpPr>
            <p:spPr>
              <a:xfrm>
                <a:off x="10225581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EFDDFF5-141E-129D-BF54-08FE097F502C}"/>
                  </a:ext>
                </a:extLst>
              </p:cNvPr>
              <p:cNvSpPr txBox="1"/>
              <p:nvPr/>
            </p:nvSpPr>
            <p:spPr>
              <a:xfrm>
                <a:off x="10038771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DBD2B814-EF06-A803-4BD9-B01214AB6788}"/>
                  </a:ext>
                </a:extLst>
              </p:cNvPr>
              <p:cNvSpPr/>
              <p:nvPr/>
            </p:nvSpPr>
            <p:spPr>
              <a:xfrm>
                <a:off x="10952520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62EE785-D5E0-9C0F-BF55-4456D0FD072C}"/>
                  </a:ext>
                </a:extLst>
              </p:cNvPr>
              <p:cNvSpPr txBox="1"/>
              <p:nvPr/>
            </p:nvSpPr>
            <p:spPr>
              <a:xfrm>
                <a:off x="10765710" y="557145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E3016C60-813B-EF48-28CF-1F1EE917A263}"/>
                  </a:ext>
                </a:extLst>
              </p:cNvPr>
              <p:cNvSpPr/>
              <p:nvPr/>
            </p:nvSpPr>
            <p:spPr>
              <a:xfrm>
                <a:off x="11679459" y="4816549"/>
                <a:ext cx="170121" cy="75491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C0D7433-A594-8A89-FA3C-F044AFB47560}"/>
                  </a:ext>
                </a:extLst>
              </p:cNvPr>
              <p:cNvSpPr txBox="1"/>
              <p:nvPr/>
            </p:nvSpPr>
            <p:spPr>
              <a:xfrm>
                <a:off x="11402882" y="5571459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C22B721-E869-C623-A1C9-9D915BC27FD8}"/>
                  </a:ext>
                </a:extLst>
              </p:cNvPr>
              <p:cNvSpPr/>
              <p:nvPr/>
            </p:nvSpPr>
            <p:spPr>
              <a:xfrm>
                <a:off x="949347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02DD409B-53B9-F156-6416-A8117EBAB408}"/>
                  </a:ext>
                </a:extLst>
              </p:cNvPr>
              <p:cNvSpPr/>
              <p:nvPr/>
            </p:nvSpPr>
            <p:spPr>
              <a:xfrm>
                <a:off x="10225581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C927224-1E45-D4EE-EC5A-C2266ADAC127}"/>
                  </a:ext>
                </a:extLst>
              </p:cNvPr>
              <p:cNvSpPr/>
              <p:nvPr/>
            </p:nvSpPr>
            <p:spPr>
              <a:xfrm>
                <a:off x="10952520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F8D0F4C-87EE-DDF3-229B-4E810AEAB26A}"/>
                  </a:ext>
                </a:extLst>
              </p:cNvPr>
              <p:cNvSpPr/>
              <p:nvPr/>
            </p:nvSpPr>
            <p:spPr>
              <a:xfrm>
                <a:off x="11679459" y="2104682"/>
                <a:ext cx="170121" cy="754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3178BCC-EC62-74DF-E564-0F91FF459B15}"/>
                  </a:ext>
                </a:extLst>
              </p:cNvPr>
              <p:cNvSpPr txBox="1"/>
              <p:nvPr/>
            </p:nvSpPr>
            <p:spPr>
              <a:xfrm>
                <a:off x="9306669" y="1573339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나는</a:t>
                </a:r>
                <a:endParaRPr kumimoji="1" lang="ko-Kore-KR" altLang="en-US" sz="14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CC7E25D-C257-096F-5B9E-F5DAEB11C7B8}"/>
                  </a:ext>
                </a:extLst>
              </p:cNvPr>
              <p:cNvSpPr txBox="1"/>
              <p:nvPr/>
            </p:nvSpPr>
            <p:spPr>
              <a:xfrm>
                <a:off x="10038771" y="1573338"/>
                <a:ext cx="54374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너를</a:t>
                </a:r>
                <a:endParaRPr kumimoji="1" lang="ko-Kore-KR" altLang="en-US" sz="14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0C438CD-215D-C810-B34D-E971F232A007}"/>
                  </a:ext>
                </a:extLst>
              </p:cNvPr>
              <p:cNvSpPr txBox="1"/>
              <p:nvPr/>
            </p:nvSpPr>
            <p:spPr>
              <a:xfrm>
                <a:off x="10675943" y="1573338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ko-KR" altLang="en-US" sz="1400" dirty="0"/>
                  <a:t>사랑해</a:t>
                </a:r>
                <a:endParaRPr kumimoji="1" lang="ko-Kore-KR" altLang="en-US" sz="14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3C19F16-2A6D-3E1C-ACF6-913A635C3559}"/>
                  </a:ext>
                </a:extLst>
              </p:cNvPr>
              <p:cNvSpPr txBox="1"/>
              <p:nvPr/>
            </p:nvSpPr>
            <p:spPr>
              <a:xfrm>
                <a:off x="11439559" y="1573338"/>
                <a:ext cx="64992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sz="1400" dirty="0"/>
                  <a:t>&lt;EOS&gt;</a:t>
                </a:r>
                <a:endParaRPr kumimoji="1" lang="ko-Kore-KR" altLang="en-US" sz="1400" dirty="0"/>
              </a:p>
            </p:txBody>
          </p: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D8131437-96E1-13F7-4686-734B867B6946}"/>
                  </a:ext>
                </a:extLst>
              </p:cNvPr>
              <p:cNvCxnSpPr>
                <a:cxnSpLocks/>
                <a:stCxn id="166" idx="0"/>
                <a:endCxn id="170" idx="2"/>
              </p:cNvCxnSpPr>
              <p:nvPr/>
            </p:nvCxnSpPr>
            <p:spPr>
              <a:xfrm flipH="1" flipV="1">
                <a:off x="9578539" y="1881116"/>
                <a:ext cx="1" cy="22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B38D31E-0CA3-3676-BB0B-DEF1322BFCFD}"/>
                  </a:ext>
                </a:extLst>
              </p:cNvPr>
              <p:cNvCxnSpPr>
                <a:cxnSpLocks/>
                <a:stCxn id="167" idx="0"/>
                <a:endCxn id="171" idx="2"/>
              </p:cNvCxnSpPr>
              <p:nvPr/>
            </p:nvCxnSpPr>
            <p:spPr>
              <a:xfrm flipH="1" flipV="1">
                <a:off x="10310641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96BD3C90-26C9-BB4A-4B6C-0A2F73EDA950}"/>
                  </a:ext>
                </a:extLst>
              </p:cNvPr>
              <p:cNvCxnSpPr>
                <a:cxnSpLocks/>
                <a:stCxn id="168" idx="0"/>
                <a:endCxn id="172" idx="2"/>
              </p:cNvCxnSpPr>
              <p:nvPr/>
            </p:nvCxnSpPr>
            <p:spPr>
              <a:xfrm flipV="1">
                <a:off x="11037581" y="1881115"/>
                <a:ext cx="0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D9AAFF6D-1F75-FAAF-ADBB-82AA3C709148}"/>
                  </a:ext>
                </a:extLst>
              </p:cNvPr>
              <p:cNvCxnSpPr>
                <a:cxnSpLocks/>
                <a:stCxn id="169" idx="0"/>
                <a:endCxn id="173" idx="2"/>
              </p:cNvCxnSpPr>
              <p:nvPr/>
            </p:nvCxnSpPr>
            <p:spPr>
              <a:xfrm flipV="1">
                <a:off x="11764520" y="1881115"/>
                <a:ext cx="1" cy="22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6E1D860-147D-FE00-3F18-133606C5B70C}"/>
                  </a:ext>
                </a:extLst>
              </p:cNvPr>
              <p:cNvSpPr txBox="1"/>
              <p:nvPr/>
            </p:nvSpPr>
            <p:spPr>
              <a:xfrm>
                <a:off x="10055642" y="6028657"/>
                <a:ext cx="123694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sz="1600" b="1" dirty="0"/>
                  <a:t>Time Step: 4</a:t>
                </a:r>
                <a:endParaRPr kumimoji="1" lang="ko-Kore-KR" altLang="en-US" sz="1600" b="1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D9FDAABD-DA4C-8400-F564-FBC0DDE216A5}"/>
                  </a:ext>
                </a:extLst>
              </p:cNvPr>
              <p:cNvSpPr/>
              <p:nvPr/>
            </p:nvSpPr>
            <p:spPr>
              <a:xfrm>
                <a:off x="9828979" y="3633855"/>
                <a:ext cx="1690262" cy="408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Decoder</a:t>
                </a:r>
                <a:endParaRPr kumimoji="1" lang="ko-KR" altLang="en-US" dirty="0"/>
              </a:p>
            </p:txBody>
          </p:sp>
          <p:cxnSp>
            <p:nvCxnSpPr>
              <p:cNvPr id="180" name="꺾인 연결선[E] 179">
                <a:extLst>
                  <a:ext uri="{FF2B5EF4-FFF2-40B4-BE49-F238E27FC236}">
                    <a16:creationId xmlns:a16="http://schemas.microsoft.com/office/drawing/2014/main" id="{51117CDD-1128-5C8C-6B2A-C7A4F5D1FA47}"/>
                  </a:ext>
                </a:extLst>
              </p:cNvPr>
              <p:cNvCxnSpPr>
                <a:cxnSpLocks/>
                <a:stCxn id="158" idx="0"/>
                <a:endCxn id="179" idx="2"/>
              </p:cNvCxnSpPr>
              <p:nvPr/>
            </p:nvCxnSpPr>
            <p:spPr>
              <a:xfrm rot="5400000" flipH="1" flipV="1">
                <a:off x="9739194" y="3881633"/>
                <a:ext cx="774262" cy="10955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꺾인 연결선[E] 180">
                <a:extLst>
                  <a:ext uri="{FF2B5EF4-FFF2-40B4-BE49-F238E27FC236}">
                    <a16:creationId xmlns:a16="http://schemas.microsoft.com/office/drawing/2014/main" id="{BC1BA02C-1994-CDAE-BC7A-EF180CF392B6}"/>
                  </a:ext>
                </a:extLst>
              </p:cNvPr>
              <p:cNvCxnSpPr>
                <a:cxnSpLocks/>
                <a:stCxn id="179" idx="0"/>
                <a:endCxn id="169" idx="2"/>
              </p:cNvCxnSpPr>
              <p:nvPr/>
            </p:nvCxnSpPr>
            <p:spPr>
              <a:xfrm rot="5400000" flipH="1" flipV="1">
                <a:off x="10832184" y="2701519"/>
                <a:ext cx="774262" cy="10904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3E552350-59F7-8C7A-DABA-023D66725EF6}"/>
                  </a:ext>
                </a:extLst>
              </p:cNvPr>
              <p:cNvSpPr/>
              <p:nvPr/>
            </p:nvSpPr>
            <p:spPr>
              <a:xfrm>
                <a:off x="9313176" y="1473201"/>
                <a:ext cx="2086039" cy="15064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꺾인 연결선[E] 184">
                <a:extLst>
                  <a:ext uri="{FF2B5EF4-FFF2-40B4-BE49-F238E27FC236}">
                    <a16:creationId xmlns:a16="http://schemas.microsoft.com/office/drawing/2014/main" id="{E6B5C41D-8AA2-87D7-A942-30B86C8B9326}"/>
                  </a:ext>
                </a:extLst>
              </p:cNvPr>
              <p:cNvCxnSpPr>
                <a:stCxn id="160" idx="0"/>
                <a:endCxn id="179" idx="2"/>
              </p:cNvCxnSpPr>
              <p:nvPr/>
            </p:nvCxnSpPr>
            <p:spPr>
              <a:xfrm rot="5400000" flipH="1" flipV="1">
                <a:off x="10105245" y="4247684"/>
                <a:ext cx="774262" cy="363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꺾인 연결선[E] 185">
                <a:extLst>
                  <a:ext uri="{FF2B5EF4-FFF2-40B4-BE49-F238E27FC236}">
                    <a16:creationId xmlns:a16="http://schemas.microsoft.com/office/drawing/2014/main" id="{E69638B1-D814-0C57-8BEF-A1FECF5E3289}"/>
                  </a:ext>
                </a:extLst>
              </p:cNvPr>
              <p:cNvCxnSpPr>
                <a:stCxn id="162" idx="0"/>
                <a:endCxn id="179" idx="2"/>
              </p:cNvCxnSpPr>
              <p:nvPr/>
            </p:nvCxnSpPr>
            <p:spPr>
              <a:xfrm rot="16200000" flipV="1">
                <a:off x="10468715" y="4247682"/>
                <a:ext cx="774262" cy="36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꺾인 연결선[E] 188">
                <a:extLst>
                  <a:ext uri="{FF2B5EF4-FFF2-40B4-BE49-F238E27FC236}">
                    <a16:creationId xmlns:a16="http://schemas.microsoft.com/office/drawing/2014/main" id="{C20D4F02-596C-BAF7-6E3B-5EEBE10E635A}"/>
                  </a:ext>
                </a:extLst>
              </p:cNvPr>
              <p:cNvCxnSpPr>
                <a:stCxn id="164" idx="0"/>
                <a:endCxn id="179" idx="2"/>
              </p:cNvCxnSpPr>
              <p:nvPr/>
            </p:nvCxnSpPr>
            <p:spPr>
              <a:xfrm rot="16200000" flipV="1">
                <a:off x="10832184" y="3884213"/>
                <a:ext cx="774262" cy="10904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FAA66B0D-DEAB-E677-F2E5-07F41091D7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33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79F31BB5-FD5F-FD59-7C6D-2C4C72ABC916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0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DCD57BCB-DCC6-7129-10C1-F01F5194C753}"/>
                </a:ext>
              </a:extLst>
            </p:cNvPr>
            <p:cNvCxnSpPr>
              <a:cxnSpLocks/>
            </p:cNvCxnSpPr>
            <p:nvPr/>
          </p:nvCxnSpPr>
          <p:spPr>
            <a:xfrm>
              <a:off x="9172271" y="1425308"/>
              <a:ext cx="0" cy="4555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09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DF0C31-A176-91AC-2164-4829A42654EB}"/>
              </a:ext>
            </a:extLst>
          </p:cNvPr>
          <p:cNvSpPr/>
          <p:nvPr/>
        </p:nvSpPr>
        <p:spPr>
          <a:xfrm>
            <a:off x="35926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75302-35E7-DCC9-0C86-AD3C6A5DA2AD}"/>
              </a:ext>
            </a:extLst>
          </p:cNvPr>
          <p:cNvSpPr txBox="1"/>
          <p:nvPr/>
        </p:nvSpPr>
        <p:spPr>
          <a:xfrm>
            <a:off x="11314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B009B2-C91D-25F5-04BA-D0805D992893}"/>
              </a:ext>
            </a:extLst>
          </p:cNvPr>
          <p:cNvSpPr/>
          <p:nvPr/>
        </p:nvSpPr>
        <p:spPr>
          <a:xfrm>
            <a:off x="359265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C1EC6-4531-EBDA-2F28-3D1D7F2FD8EE}"/>
              </a:ext>
            </a:extLst>
          </p:cNvPr>
          <p:cNvSpPr txBox="1"/>
          <p:nvPr/>
        </p:nvSpPr>
        <p:spPr>
          <a:xfrm>
            <a:off x="17245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7F14C27-1D53-173D-40D7-207FF0E7D9C4}"/>
              </a:ext>
            </a:extLst>
          </p:cNvPr>
          <p:cNvCxnSpPr>
            <a:cxnSpLocks/>
            <a:stCxn id="39" idx="0"/>
            <a:endCxn id="47" idx="2"/>
          </p:cNvCxnSpPr>
          <p:nvPr/>
        </p:nvCxnSpPr>
        <p:spPr>
          <a:xfrm flipH="1" flipV="1">
            <a:off x="444325" y="188111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03C580-49FF-ABF7-61E5-4DA60BE9A151}"/>
              </a:ext>
            </a:extLst>
          </p:cNvPr>
          <p:cNvSpPr txBox="1"/>
          <p:nvPr/>
        </p:nvSpPr>
        <p:spPr>
          <a:xfrm>
            <a:off x="92142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1</a:t>
            </a:r>
            <a:endParaRPr kumimoji="1" lang="ko-Kore-KR" altLang="en-US" sz="16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937DAE-F2CF-1506-E7A2-49506005B7F1}"/>
              </a:ext>
            </a:extLst>
          </p:cNvPr>
          <p:cNvSpPr/>
          <p:nvPr/>
        </p:nvSpPr>
        <p:spPr>
          <a:xfrm>
            <a:off x="69476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F3378865-5E5A-1228-B434-1B08EB1CF967}"/>
              </a:ext>
            </a:extLst>
          </p:cNvPr>
          <p:cNvCxnSpPr>
            <a:cxnSpLocks/>
            <a:stCxn id="4" idx="0"/>
            <a:endCxn id="56" idx="2"/>
          </p:cNvCxnSpPr>
          <p:nvPr/>
        </p:nvCxnSpPr>
        <p:spPr>
          <a:xfrm rot="5400000" flipH="1" flipV="1">
            <a:off x="60498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2FF839D7-AC08-DBA5-65B6-7EB170957E9C}"/>
              </a:ext>
            </a:extLst>
          </p:cNvPr>
          <p:cNvCxnSpPr>
            <a:cxnSpLocks/>
            <a:stCxn id="56" idx="0"/>
            <a:endCxn id="39" idx="2"/>
          </p:cNvCxnSpPr>
          <p:nvPr/>
        </p:nvCxnSpPr>
        <p:spPr>
          <a:xfrm rot="16200000" flipV="1">
            <a:off x="604980" y="2698939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C8D403-E7FE-5CC7-B92F-43A6FF08B8D5}"/>
              </a:ext>
            </a:extLst>
          </p:cNvPr>
          <p:cNvSpPr/>
          <p:nvPr/>
        </p:nvSpPr>
        <p:spPr>
          <a:xfrm>
            <a:off x="338823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2534DB-6816-647B-F65D-1281757EC4E8}"/>
              </a:ext>
            </a:extLst>
          </p:cNvPr>
          <p:cNvSpPr txBox="1"/>
          <p:nvPr/>
        </p:nvSpPr>
        <p:spPr>
          <a:xfrm>
            <a:off x="314211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88CF804-3A28-323D-05D9-96B6A5BB3BE1}"/>
              </a:ext>
            </a:extLst>
          </p:cNvPr>
          <p:cNvSpPr/>
          <p:nvPr/>
        </p:nvSpPr>
        <p:spPr>
          <a:xfrm>
            <a:off x="412033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ACEA30-AD6B-DF2A-4878-37441B943C07}"/>
              </a:ext>
            </a:extLst>
          </p:cNvPr>
          <p:cNvSpPr txBox="1"/>
          <p:nvPr/>
        </p:nvSpPr>
        <p:spPr>
          <a:xfrm>
            <a:off x="3933527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9CC794-8E72-9CD8-9F12-ED92AB251F03}"/>
              </a:ext>
            </a:extLst>
          </p:cNvPr>
          <p:cNvSpPr/>
          <p:nvPr/>
        </p:nvSpPr>
        <p:spPr>
          <a:xfrm>
            <a:off x="4120337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11678-AA42-5769-1FF5-E91D1C9F63F4}"/>
              </a:ext>
            </a:extLst>
          </p:cNvPr>
          <p:cNvSpPr txBox="1"/>
          <p:nvPr/>
        </p:nvSpPr>
        <p:spPr>
          <a:xfrm>
            <a:off x="320142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FF9CB8-2719-B07B-7E39-29685AA7DFC4}"/>
              </a:ext>
            </a:extLst>
          </p:cNvPr>
          <p:cNvSpPr txBox="1"/>
          <p:nvPr/>
        </p:nvSpPr>
        <p:spPr>
          <a:xfrm>
            <a:off x="3933527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A39262-1747-A994-8B8D-B5A3D20D99FD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H="1" flipV="1">
            <a:off x="4205397" y="188111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A11B89-E41F-D9DA-11D6-5D490DB9FFED}"/>
              </a:ext>
            </a:extLst>
          </p:cNvPr>
          <p:cNvSpPr txBox="1"/>
          <p:nvPr/>
        </p:nvSpPr>
        <p:spPr>
          <a:xfrm>
            <a:off x="395039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2</a:t>
            </a:r>
            <a:endParaRPr kumimoji="1" lang="ko-Kore-KR" altLang="en-US" sz="1600" b="1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552DE2-B3C9-E261-4F1A-E7B8E3FACFA1}"/>
              </a:ext>
            </a:extLst>
          </p:cNvPr>
          <p:cNvSpPr/>
          <p:nvPr/>
        </p:nvSpPr>
        <p:spPr>
          <a:xfrm>
            <a:off x="372373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4FB76E12-952B-EDF2-A35B-6AFC29C36784}"/>
              </a:ext>
            </a:extLst>
          </p:cNvPr>
          <p:cNvCxnSpPr>
            <a:cxnSpLocks/>
            <a:stCxn id="69" idx="0"/>
            <a:endCxn id="90" idx="2"/>
          </p:cNvCxnSpPr>
          <p:nvPr/>
        </p:nvCxnSpPr>
        <p:spPr>
          <a:xfrm rot="5400000" flipH="1" flipV="1">
            <a:off x="363395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21D0B239-7AB6-C744-A13C-52AA2A089DE8}"/>
              </a:ext>
            </a:extLst>
          </p:cNvPr>
          <p:cNvCxnSpPr>
            <a:cxnSpLocks/>
            <a:stCxn id="90" idx="0"/>
            <a:endCxn id="78" idx="2"/>
          </p:cNvCxnSpPr>
          <p:nvPr/>
        </p:nvCxnSpPr>
        <p:spPr>
          <a:xfrm rot="16200000" flipV="1">
            <a:off x="4000001" y="3064990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289F698A-C9FC-A9F1-F913-44D2EF36C6D5}"/>
              </a:ext>
            </a:extLst>
          </p:cNvPr>
          <p:cNvCxnSpPr>
            <a:stCxn id="71" idx="0"/>
            <a:endCxn id="90" idx="2"/>
          </p:cNvCxnSpPr>
          <p:nvPr/>
        </p:nvCxnSpPr>
        <p:spPr>
          <a:xfrm rot="5400000" flipH="1" flipV="1">
            <a:off x="4000001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15DC97-709A-7714-4340-DDCC30ACC55D}"/>
              </a:ext>
            </a:extLst>
          </p:cNvPr>
          <p:cNvSpPr/>
          <p:nvPr/>
        </p:nvSpPr>
        <p:spPr>
          <a:xfrm>
            <a:off x="6417205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8F502D-6FF8-E82D-C1D3-1B4D888A5918}"/>
              </a:ext>
            </a:extLst>
          </p:cNvPr>
          <p:cNvSpPr txBox="1"/>
          <p:nvPr/>
        </p:nvSpPr>
        <p:spPr>
          <a:xfrm>
            <a:off x="6171085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E2C6C1C-7750-6769-BEF4-FEC80E11E286}"/>
              </a:ext>
            </a:extLst>
          </p:cNvPr>
          <p:cNvSpPr/>
          <p:nvPr/>
        </p:nvSpPr>
        <p:spPr>
          <a:xfrm>
            <a:off x="714930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4506F3-9785-139C-8EE3-CA453AB0C16B}"/>
              </a:ext>
            </a:extLst>
          </p:cNvPr>
          <p:cNvSpPr txBox="1"/>
          <p:nvPr/>
        </p:nvSpPr>
        <p:spPr>
          <a:xfrm>
            <a:off x="6962497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B9FA309-2C15-8AF0-05B9-DF28E1A6F804}"/>
              </a:ext>
            </a:extLst>
          </p:cNvPr>
          <p:cNvSpPr/>
          <p:nvPr/>
        </p:nvSpPr>
        <p:spPr>
          <a:xfrm>
            <a:off x="7876246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F50BED-01B1-F3C4-B678-CA37220CB05E}"/>
              </a:ext>
            </a:extLst>
          </p:cNvPr>
          <p:cNvSpPr txBox="1"/>
          <p:nvPr/>
        </p:nvSpPr>
        <p:spPr>
          <a:xfrm>
            <a:off x="7689436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A252DA7-E00E-53FC-4D0B-F88EEA782D1C}"/>
              </a:ext>
            </a:extLst>
          </p:cNvPr>
          <p:cNvSpPr txBox="1"/>
          <p:nvPr/>
        </p:nvSpPr>
        <p:spPr>
          <a:xfrm>
            <a:off x="8326608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4EA0B3C-4F8B-F0F7-CC5B-945DF4909470}"/>
              </a:ext>
            </a:extLst>
          </p:cNvPr>
          <p:cNvSpPr/>
          <p:nvPr/>
        </p:nvSpPr>
        <p:spPr>
          <a:xfrm>
            <a:off x="7876246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C5C9CDE-F6AF-7FBD-0529-E22191BA27C1}"/>
              </a:ext>
            </a:extLst>
          </p:cNvPr>
          <p:cNvSpPr txBox="1"/>
          <p:nvPr/>
        </p:nvSpPr>
        <p:spPr>
          <a:xfrm>
            <a:off x="6230395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89C8EB-2A5B-9D2A-EA3E-AFF988DA21BC}"/>
              </a:ext>
            </a:extLst>
          </p:cNvPr>
          <p:cNvSpPr txBox="1"/>
          <p:nvPr/>
        </p:nvSpPr>
        <p:spPr>
          <a:xfrm>
            <a:off x="6962497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24F04F-5709-5462-5E0C-E1D0F8A9E8E3}"/>
              </a:ext>
            </a:extLst>
          </p:cNvPr>
          <p:cNvSpPr txBox="1"/>
          <p:nvPr/>
        </p:nvSpPr>
        <p:spPr>
          <a:xfrm>
            <a:off x="7599669" y="157333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D1351B9-8381-3C5F-5A8F-F9CC4913A9FE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7961307" y="188111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56B527B-1624-4940-3729-46135C9B1022}"/>
              </a:ext>
            </a:extLst>
          </p:cNvPr>
          <p:cNvSpPr txBox="1"/>
          <p:nvPr/>
        </p:nvSpPr>
        <p:spPr>
          <a:xfrm>
            <a:off x="6979368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3</a:t>
            </a:r>
            <a:endParaRPr kumimoji="1" lang="ko-Kore-KR" altLang="en-US" sz="1600" b="1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A145529-90B1-6E7E-9219-033B2A65E68D}"/>
              </a:ext>
            </a:extLst>
          </p:cNvPr>
          <p:cNvSpPr/>
          <p:nvPr/>
        </p:nvSpPr>
        <p:spPr>
          <a:xfrm>
            <a:off x="6752705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C7AB68B3-56C3-14F5-7F5A-72F0B9732499}"/>
              </a:ext>
            </a:extLst>
          </p:cNvPr>
          <p:cNvCxnSpPr>
            <a:cxnSpLocks/>
            <a:stCxn id="127" idx="0"/>
            <a:endCxn id="148" idx="2"/>
          </p:cNvCxnSpPr>
          <p:nvPr/>
        </p:nvCxnSpPr>
        <p:spPr>
          <a:xfrm rot="5400000" flipH="1" flipV="1">
            <a:off x="6662920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D22D38D-11D2-8788-D272-7390B0D93A1D}"/>
              </a:ext>
            </a:extLst>
          </p:cNvPr>
          <p:cNvCxnSpPr>
            <a:cxnSpLocks/>
            <a:stCxn id="148" idx="0"/>
            <a:endCxn id="137" idx="2"/>
          </p:cNvCxnSpPr>
          <p:nvPr/>
        </p:nvCxnSpPr>
        <p:spPr>
          <a:xfrm rot="5400000" flipH="1" flipV="1">
            <a:off x="7392440" y="3064989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꺾인 연결선[E] 153">
            <a:extLst>
              <a:ext uri="{FF2B5EF4-FFF2-40B4-BE49-F238E27FC236}">
                <a16:creationId xmlns:a16="http://schemas.microsoft.com/office/drawing/2014/main" id="{A1118152-D2AC-FA6A-8B30-DBDC1B298349}"/>
              </a:ext>
            </a:extLst>
          </p:cNvPr>
          <p:cNvCxnSpPr>
            <a:stCxn id="129" idx="0"/>
            <a:endCxn id="148" idx="2"/>
          </p:cNvCxnSpPr>
          <p:nvPr/>
        </p:nvCxnSpPr>
        <p:spPr>
          <a:xfrm rot="5400000" flipH="1" flipV="1">
            <a:off x="7028971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7B54B225-2D19-9275-DBE8-69ABD9A2BBE5}"/>
              </a:ext>
            </a:extLst>
          </p:cNvPr>
          <p:cNvCxnSpPr>
            <a:stCxn id="131" idx="0"/>
            <a:endCxn id="148" idx="2"/>
          </p:cNvCxnSpPr>
          <p:nvPr/>
        </p:nvCxnSpPr>
        <p:spPr>
          <a:xfrm rot="16200000" flipV="1">
            <a:off x="7392441" y="4247682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BA03793-7A64-6FB6-2F05-F19733CA9CC7}"/>
              </a:ext>
            </a:extLst>
          </p:cNvPr>
          <p:cNvSpPr/>
          <p:nvPr/>
        </p:nvSpPr>
        <p:spPr>
          <a:xfrm>
            <a:off x="944617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6EF181-89F3-2670-4604-DB72B0C6249C}"/>
              </a:ext>
            </a:extLst>
          </p:cNvPr>
          <p:cNvSpPr txBox="1"/>
          <p:nvPr/>
        </p:nvSpPr>
        <p:spPr>
          <a:xfrm>
            <a:off x="9200057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68DBB08-E71E-4227-5C56-1802B08E8AAB}"/>
              </a:ext>
            </a:extLst>
          </p:cNvPr>
          <p:cNvSpPr/>
          <p:nvPr/>
        </p:nvSpPr>
        <p:spPr>
          <a:xfrm>
            <a:off x="10178279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FDDFF5-141E-129D-BF54-08FE097F502C}"/>
              </a:ext>
            </a:extLst>
          </p:cNvPr>
          <p:cNvSpPr txBox="1"/>
          <p:nvPr/>
        </p:nvSpPr>
        <p:spPr>
          <a:xfrm>
            <a:off x="9991469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BD2B814-EF06-A803-4BD9-B01214AB6788}"/>
              </a:ext>
            </a:extLst>
          </p:cNvPr>
          <p:cNvSpPr/>
          <p:nvPr/>
        </p:nvSpPr>
        <p:spPr>
          <a:xfrm>
            <a:off x="10905218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2EE785-D5E0-9C0F-BF55-4456D0FD072C}"/>
              </a:ext>
            </a:extLst>
          </p:cNvPr>
          <p:cNvSpPr txBox="1"/>
          <p:nvPr/>
        </p:nvSpPr>
        <p:spPr>
          <a:xfrm>
            <a:off x="10718408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016C60-813B-EF48-28CF-1F1EE917A263}"/>
              </a:ext>
            </a:extLst>
          </p:cNvPr>
          <p:cNvSpPr/>
          <p:nvPr/>
        </p:nvSpPr>
        <p:spPr>
          <a:xfrm>
            <a:off x="11632157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C0D7433-A594-8A89-FA3C-F044AFB47560}"/>
              </a:ext>
            </a:extLst>
          </p:cNvPr>
          <p:cNvSpPr txBox="1"/>
          <p:nvPr/>
        </p:nvSpPr>
        <p:spPr>
          <a:xfrm>
            <a:off x="11355580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F8D0F4C-87EE-DDF3-229B-4E810AEAB26A}"/>
              </a:ext>
            </a:extLst>
          </p:cNvPr>
          <p:cNvSpPr/>
          <p:nvPr/>
        </p:nvSpPr>
        <p:spPr>
          <a:xfrm>
            <a:off x="11632157" y="210468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178BCC-EC62-74DF-E564-0F91FF459B15}"/>
              </a:ext>
            </a:extLst>
          </p:cNvPr>
          <p:cNvSpPr txBox="1"/>
          <p:nvPr/>
        </p:nvSpPr>
        <p:spPr>
          <a:xfrm>
            <a:off x="9259367" y="157333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CC7E25D-C257-096F-5B9E-F5DAEB11C7B8}"/>
              </a:ext>
            </a:extLst>
          </p:cNvPr>
          <p:cNvSpPr txBox="1"/>
          <p:nvPr/>
        </p:nvSpPr>
        <p:spPr>
          <a:xfrm>
            <a:off x="9991469" y="157333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C438CD-215D-C810-B34D-E971F232A007}"/>
              </a:ext>
            </a:extLst>
          </p:cNvPr>
          <p:cNvSpPr txBox="1"/>
          <p:nvPr/>
        </p:nvSpPr>
        <p:spPr>
          <a:xfrm>
            <a:off x="10628641" y="157333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C19F16-2A6D-3E1C-ACF6-913A635C3559}"/>
              </a:ext>
            </a:extLst>
          </p:cNvPr>
          <p:cNvSpPr txBox="1"/>
          <p:nvPr/>
        </p:nvSpPr>
        <p:spPr>
          <a:xfrm>
            <a:off x="11392257" y="157333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9AAFF6D-1F75-FAAF-ADBB-82AA3C709148}"/>
              </a:ext>
            </a:extLst>
          </p:cNvPr>
          <p:cNvCxnSpPr>
            <a:cxnSpLocks/>
            <a:stCxn id="169" idx="0"/>
            <a:endCxn id="173" idx="2"/>
          </p:cNvCxnSpPr>
          <p:nvPr/>
        </p:nvCxnSpPr>
        <p:spPr>
          <a:xfrm flipV="1">
            <a:off x="11717218" y="188111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6E1D860-147D-FE00-3F18-133606C5B70C}"/>
              </a:ext>
            </a:extLst>
          </p:cNvPr>
          <p:cNvSpPr txBox="1"/>
          <p:nvPr/>
        </p:nvSpPr>
        <p:spPr>
          <a:xfrm>
            <a:off x="10008340" y="6028657"/>
            <a:ext cx="123694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Time Step: 4</a:t>
            </a:r>
            <a:endParaRPr kumimoji="1" lang="ko-Kore-KR" altLang="en-US" sz="1600" b="1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9FDAABD-DA4C-8400-F564-FBC0DDE216A5}"/>
              </a:ext>
            </a:extLst>
          </p:cNvPr>
          <p:cNvSpPr/>
          <p:nvPr/>
        </p:nvSpPr>
        <p:spPr>
          <a:xfrm>
            <a:off x="9781677" y="3633855"/>
            <a:ext cx="1690262" cy="40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Decoder</a:t>
            </a:r>
            <a:endParaRPr kumimoji="1" lang="ko-KR" altLang="en-US" dirty="0"/>
          </a:p>
        </p:txBody>
      </p:sp>
      <p:cxnSp>
        <p:nvCxnSpPr>
          <p:cNvPr id="180" name="꺾인 연결선[E] 179">
            <a:extLst>
              <a:ext uri="{FF2B5EF4-FFF2-40B4-BE49-F238E27FC236}">
                <a16:creationId xmlns:a16="http://schemas.microsoft.com/office/drawing/2014/main" id="{51117CDD-1128-5C8C-6B2A-C7A4F5D1FA47}"/>
              </a:ext>
            </a:extLst>
          </p:cNvPr>
          <p:cNvCxnSpPr>
            <a:cxnSpLocks/>
            <a:stCxn id="158" idx="0"/>
            <a:endCxn id="179" idx="2"/>
          </p:cNvCxnSpPr>
          <p:nvPr/>
        </p:nvCxnSpPr>
        <p:spPr>
          <a:xfrm rot="5400000" flipH="1" flipV="1">
            <a:off x="9691892" y="3881633"/>
            <a:ext cx="774262" cy="1095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C1BA02C-1994-CDAE-BC7A-EF180CF392B6}"/>
              </a:ext>
            </a:extLst>
          </p:cNvPr>
          <p:cNvCxnSpPr>
            <a:cxnSpLocks/>
            <a:stCxn id="179" idx="0"/>
            <a:endCxn id="169" idx="2"/>
          </p:cNvCxnSpPr>
          <p:nvPr/>
        </p:nvCxnSpPr>
        <p:spPr>
          <a:xfrm rot="5400000" flipH="1" flipV="1">
            <a:off x="10784882" y="2701519"/>
            <a:ext cx="774262" cy="10904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E6B5C41D-8AA2-87D7-A942-30B86C8B9326}"/>
              </a:ext>
            </a:extLst>
          </p:cNvPr>
          <p:cNvCxnSpPr>
            <a:stCxn id="160" idx="0"/>
            <a:endCxn id="179" idx="2"/>
          </p:cNvCxnSpPr>
          <p:nvPr/>
        </p:nvCxnSpPr>
        <p:spPr>
          <a:xfrm rot="5400000" flipH="1" flipV="1">
            <a:off x="10057943" y="4247684"/>
            <a:ext cx="774262" cy="363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꺾인 연결선[E] 185">
            <a:extLst>
              <a:ext uri="{FF2B5EF4-FFF2-40B4-BE49-F238E27FC236}">
                <a16:creationId xmlns:a16="http://schemas.microsoft.com/office/drawing/2014/main" id="{E69638B1-D814-0C57-8BEF-A1FECF5E3289}"/>
              </a:ext>
            </a:extLst>
          </p:cNvPr>
          <p:cNvCxnSpPr>
            <a:stCxn id="162" idx="0"/>
            <a:endCxn id="179" idx="2"/>
          </p:cNvCxnSpPr>
          <p:nvPr/>
        </p:nvCxnSpPr>
        <p:spPr>
          <a:xfrm rot="16200000" flipV="1">
            <a:off x="10421413" y="4247682"/>
            <a:ext cx="774262" cy="363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꺾인 연결선[E] 188">
            <a:extLst>
              <a:ext uri="{FF2B5EF4-FFF2-40B4-BE49-F238E27FC236}">
                <a16:creationId xmlns:a16="http://schemas.microsoft.com/office/drawing/2014/main" id="{C20D4F02-596C-BAF7-6E3B-5EEBE10E635A}"/>
              </a:ext>
            </a:extLst>
          </p:cNvPr>
          <p:cNvCxnSpPr>
            <a:stCxn id="164" idx="0"/>
            <a:endCxn id="179" idx="2"/>
          </p:cNvCxnSpPr>
          <p:nvPr/>
        </p:nvCxnSpPr>
        <p:spPr>
          <a:xfrm rot="16200000" flipV="1">
            <a:off x="10784882" y="3884213"/>
            <a:ext cx="774262" cy="10904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[R] 194">
            <a:extLst>
              <a:ext uri="{FF2B5EF4-FFF2-40B4-BE49-F238E27FC236}">
                <a16:creationId xmlns:a16="http://schemas.microsoft.com/office/drawing/2014/main" id="{FAA66B0D-DEAB-E677-F2E5-07F41091D756}"/>
              </a:ext>
            </a:extLst>
          </p:cNvPr>
          <p:cNvCxnSpPr>
            <a:cxnSpLocks/>
          </p:cNvCxnSpPr>
          <p:nvPr/>
        </p:nvCxnSpPr>
        <p:spPr>
          <a:xfrm>
            <a:off x="306702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79F31BB5-FD5F-FD59-7C6D-2C4C72ABC916}"/>
              </a:ext>
            </a:extLst>
          </p:cNvPr>
          <p:cNvCxnSpPr>
            <a:cxnSpLocks/>
          </p:cNvCxnSpPr>
          <p:nvPr/>
        </p:nvCxnSpPr>
        <p:spPr>
          <a:xfrm>
            <a:off x="609599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[R] 196">
            <a:extLst>
              <a:ext uri="{FF2B5EF4-FFF2-40B4-BE49-F238E27FC236}">
                <a16:creationId xmlns:a16="http://schemas.microsoft.com/office/drawing/2014/main" id="{DCD57BCB-DCC6-7129-10C1-F01F5194C753}"/>
              </a:ext>
            </a:extLst>
          </p:cNvPr>
          <p:cNvCxnSpPr>
            <a:cxnSpLocks/>
          </p:cNvCxnSpPr>
          <p:nvPr/>
        </p:nvCxnSpPr>
        <p:spPr>
          <a:xfrm>
            <a:off x="9124969" y="1425308"/>
            <a:ext cx="0" cy="455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8E7055-D07E-1861-2CC4-699198B6D8FC}"/>
              </a:ext>
            </a:extLst>
          </p:cNvPr>
          <p:cNvCxnSpPr>
            <a:stCxn id="81" idx="2"/>
            <a:endCxn id="71" idx="2"/>
          </p:cNvCxnSpPr>
          <p:nvPr/>
        </p:nvCxnSpPr>
        <p:spPr>
          <a:xfrm>
            <a:off x="3473295" y="1881116"/>
            <a:ext cx="732103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2E1847-5F21-3D35-5E71-84DDE2F38E9C}"/>
              </a:ext>
            </a:extLst>
          </p:cNvPr>
          <p:cNvCxnSpPr>
            <a:cxnSpLocks/>
            <a:stCxn id="140" idx="2"/>
            <a:endCxn id="132" idx="0"/>
          </p:cNvCxnSpPr>
          <p:nvPr/>
        </p:nvCxnSpPr>
        <p:spPr>
          <a:xfrm>
            <a:off x="7234367" y="1881115"/>
            <a:ext cx="726939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128DD2-D092-02BA-A546-A4C8CA3FF476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10990279" y="1881115"/>
            <a:ext cx="726939" cy="369034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/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/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4DF7053A-2FEE-D3EE-19C4-5776DA86A27E}"/>
              </a:ext>
            </a:extLst>
          </p:cNvPr>
          <p:cNvSpPr/>
          <p:nvPr/>
        </p:nvSpPr>
        <p:spPr>
          <a:xfrm>
            <a:off x="6096000" y="1806498"/>
            <a:ext cx="1728439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/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/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2D200-5D6E-2D7B-80D2-7F1304765539}"/>
              </a:ext>
            </a:extLst>
          </p:cNvPr>
          <p:cNvSpPr/>
          <p:nvPr/>
        </p:nvSpPr>
        <p:spPr>
          <a:xfrm>
            <a:off x="1818815" y="2087534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196E2-4321-69B9-A551-71ADEE1494B6}"/>
              </a:ext>
            </a:extLst>
          </p:cNvPr>
          <p:cNvSpPr/>
          <p:nvPr/>
        </p:nvSpPr>
        <p:spPr>
          <a:xfrm rot="5400000">
            <a:off x="3993736" y="2578187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3597E-1062-6A75-B166-6C2042B4D317}"/>
              </a:ext>
            </a:extLst>
          </p:cNvPr>
          <p:cNvSpPr/>
          <p:nvPr/>
        </p:nvSpPr>
        <p:spPr>
          <a:xfrm rot="5400000">
            <a:off x="7303453" y="2076984"/>
            <a:ext cx="206159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/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  <a:blipFill>
                <a:blip r:embed="rId6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/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/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/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35D0F-4CB9-C501-FC22-C968676373A6}"/>
              </a:ext>
            </a:extLst>
          </p:cNvPr>
          <p:cNvSpPr/>
          <p:nvPr/>
        </p:nvSpPr>
        <p:spPr>
          <a:xfrm>
            <a:off x="1818814" y="5027379"/>
            <a:ext cx="1956231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439F9B-9756-A379-EEF1-CF86D8C01C1D}"/>
              </a:ext>
            </a:extLst>
          </p:cNvPr>
          <p:cNvSpPr/>
          <p:nvPr/>
        </p:nvSpPr>
        <p:spPr>
          <a:xfrm rot="5400000">
            <a:off x="3376404" y="4652495"/>
            <a:ext cx="1915443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392BEA-5B5C-C303-2936-8C200D8884E5}"/>
              </a:ext>
            </a:extLst>
          </p:cNvPr>
          <p:cNvSpPr/>
          <p:nvPr/>
        </p:nvSpPr>
        <p:spPr>
          <a:xfrm>
            <a:off x="6096000" y="3881104"/>
            <a:ext cx="981308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C5A25-ADFC-96F8-4047-4431F3C83C38}"/>
              </a:ext>
            </a:extLst>
          </p:cNvPr>
          <p:cNvSpPr/>
          <p:nvPr/>
        </p:nvSpPr>
        <p:spPr>
          <a:xfrm rot="5400000">
            <a:off x="6271435" y="5027382"/>
            <a:ext cx="185057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/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blipFill>
                <a:blip r:embed="rId10"/>
                <a:stretch>
                  <a:fillRect l="-6349" t="-8696" r="-634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AAD68C8-7497-ACC6-45D7-ACC72C85A5B4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2764599" y="1441455"/>
            <a:ext cx="304578" cy="98758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E07C9BDD-6A3B-3EED-B990-D9F26BFD645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rot="16200000" flipV="1">
            <a:off x="4258201" y="1726614"/>
            <a:ext cx="283477" cy="39616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1116C0EA-C5BB-7E9F-1AB7-255B4DC68EB0}"/>
              </a:ext>
            </a:extLst>
          </p:cNvPr>
          <p:cNvCxnSpPr>
            <a:stCxn id="11" idx="0"/>
          </p:cNvCxnSpPr>
          <p:nvPr/>
        </p:nvCxnSpPr>
        <p:spPr>
          <a:xfrm flipV="1">
            <a:off x="4690548" y="2169513"/>
            <a:ext cx="2623455" cy="501203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/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blipFill>
                <a:blip r:embed="rId11"/>
                <a:stretch>
                  <a:fillRect l="-4225" t="-4348" r="-563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/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blipFill>
                <a:blip r:embed="rId12"/>
                <a:stretch>
                  <a:fillRect l="-4762" t="-4167" r="-6349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A4210FB5-CDB9-4848-7E86-99FB086A902B}"/>
              </a:ext>
            </a:extLst>
          </p:cNvPr>
          <p:cNvCxnSpPr>
            <a:cxnSpLocks/>
            <a:stCxn id="17" idx="2"/>
            <a:endCxn id="34" idx="1"/>
          </p:cNvCxnSpPr>
          <p:nvPr/>
        </p:nvCxnSpPr>
        <p:spPr>
          <a:xfrm rot="16200000" flipH="1">
            <a:off x="2615707" y="5393659"/>
            <a:ext cx="743274" cy="380829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4B4E7768-3567-9DAC-F757-88F6412FB8BE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rot="5400000">
            <a:off x="4023383" y="5644967"/>
            <a:ext cx="252965" cy="368523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2E894CBF-266B-57F3-664A-BE0C39028989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>
            <a:off x="4426655" y="4745025"/>
            <a:ext cx="1844780" cy="374887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/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blipFill>
                <a:blip r:embed="rId13"/>
                <a:stretch>
                  <a:fillRect l="-3448" t="-4348" r="-459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4126CB-7BF7-1B85-F159-1D5096BB21C7}"/>
              </a:ext>
            </a:extLst>
          </p:cNvPr>
          <p:cNvCxnSpPr>
            <a:stCxn id="25" idx="0"/>
            <a:endCxn id="12" idx="4"/>
          </p:cNvCxnSpPr>
          <p:nvPr/>
        </p:nvCxnSpPr>
        <p:spPr>
          <a:xfrm flipH="1"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98A56B-A908-F6CC-AC5D-D3968897245D}"/>
              </a:ext>
            </a:extLst>
          </p:cNvPr>
          <p:cNvCxnSpPr>
            <a:stCxn id="26" idx="0"/>
            <a:endCxn id="17" idx="4"/>
          </p:cNvCxnSpPr>
          <p:nvPr/>
        </p:nvCxnSpPr>
        <p:spPr>
          <a:xfrm flipH="1"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CE4D57-DF7D-2162-37BF-DB767671DAA7}"/>
              </a:ext>
            </a:extLst>
          </p:cNvPr>
          <p:cNvCxnSpPr>
            <a:stCxn id="26" idx="0"/>
            <a:endCxn id="12" idx="4"/>
          </p:cNvCxnSpPr>
          <p:nvPr/>
        </p:nvCxnSpPr>
        <p:spPr>
          <a:xfrm flipH="1"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0CDBB0-91A9-E78B-399E-789C1DAD339C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2608730" y="3118399"/>
            <a:ext cx="70821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FB545B-B019-6AEE-075C-4337D1A4E53E}"/>
              </a:ext>
            </a:extLst>
          </p:cNvPr>
          <p:cNvCxnSpPr>
            <a:stCxn id="11" idx="0"/>
            <a:endCxn id="25" idx="4"/>
          </p:cNvCxnSpPr>
          <p:nvPr/>
        </p:nvCxnSpPr>
        <p:spPr>
          <a:xfrm flipH="1" flipV="1">
            <a:off x="3316940" y="3118399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64C6A6-FFE8-7102-CD68-69499924FBAF}"/>
              </a:ext>
            </a:extLst>
          </p:cNvPr>
          <p:cNvCxnSpPr>
            <a:stCxn id="11" idx="0"/>
            <a:endCxn id="23" idx="4"/>
          </p:cNvCxnSpPr>
          <p:nvPr/>
        </p:nvCxnSpPr>
        <p:spPr>
          <a:xfrm flipH="1"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H="1" flipV="1">
            <a:off x="1052312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1760522" y="3118399"/>
            <a:ext cx="1556419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H="1" flipV="1">
            <a:off x="3176946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105231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176052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3176946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52312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1760522" y="1649506"/>
            <a:ext cx="1556419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3176946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9D05080-5EFB-04E2-F984-4037A19B1520}"/>
              </a:ext>
            </a:extLst>
          </p:cNvPr>
          <p:cNvGrpSpPr/>
          <p:nvPr/>
        </p:nvGrpSpPr>
        <p:grpSpPr>
          <a:xfrm>
            <a:off x="774406" y="2050282"/>
            <a:ext cx="5791196" cy="1072072"/>
            <a:chOff x="774406" y="2050282"/>
            <a:chExt cx="5791196" cy="10720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B0558F-CC89-33B8-300B-20533ADDA7A4}"/>
                </a:ext>
              </a:extLst>
            </p:cNvPr>
            <p:cNvGrpSpPr/>
            <p:nvPr/>
          </p:nvGrpSpPr>
          <p:grpSpPr>
            <a:xfrm>
              <a:off x="774406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28EE45B-725F-09EC-04E2-DC2928D23ED4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AF4423D-E7EB-226A-D252-10B3CAD7E88F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649B02F-1886-E498-A362-9BE1CC33B1D7}"/>
                </a:ext>
              </a:extLst>
            </p:cNvPr>
            <p:cNvGrpSpPr/>
            <p:nvPr/>
          </p:nvGrpSpPr>
          <p:grpSpPr>
            <a:xfrm>
              <a:off x="3885157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91AB7E1-A45E-71CC-1CC6-0FDFE62D1A66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8D81488-36A7-F667-3EC3-6B079D405B9A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AB7DD5-4C15-D29A-B84F-8943D6397BD5}"/>
              </a:ext>
            </a:extLst>
          </p:cNvPr>
          <p:cNvCxnSpPr>
            <a:stCxn id="27" idx="0"/>
            <a:endCxn id="35" idx="4"/>
          </p:cNvCxnSpPr>
          <p:nvPr/>
        </p:nvCxnSpPr>
        <p:spPr>
          <a:xfrm flipV="1">
            <a:off x="416306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C8E49D-9382-F144-61A0-E9570FE3123C}"/>
              </a:ext>
            </a:extLst>
          </p:cNvPr>
          <p:cNvCxnSpPr>
            <a:stCxn id="31" idx="0"/>
            <a:endCxn id="39" idx="4"/>
          </p:cNvCxnSpPr>
          <p:nvPr/>
        </p:nvCxnSpPr>
        <p:spPr>
          <a:xfrm flipV="1">
            <a:off x="487127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2DEC3B-8C35-2C5E-3456-7E4E6262BF6C}"/>
              </a:ext>
            </a:extLst>
          </p:cNvPr>
          <p:cNvCxnSpPr>
            <a:stCxn id="33" idx="0"/>
            <a:endCxn id="41" idx="4"/>
          </p:cNvCxnSpPr>
          <p:nvPr/>
        </p:nvCxnSpPr>
        <p:spPr>
          <a:xfrm flipV="1">
            <a:off x="6287697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5E104F-773A-4973-CB0C-B1F3B5BE4FCC}"/>
              </a:ext>
            </a:extLst>
          </p:cNvPr>
          <p:cNvCxnSpPr>
            <a:endCxn id="17" idx="2"/>
          </p:cNvCxnSpPr>
          <p:nvPr/>
        </p:nvCxnSpPr>
        <p:spPr>
          <a:xfrm>
            <a:off x="1330217" y="2211572"/>
            <a:ext cx="152399" cy="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62A5F0A-6B50-0874-8E19-04C99A135FAE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330217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EBC696-CB71-BEEA-106A-B55B3B2F0440}"/>
              </a:ext>
            </a:extLst>
          </p:cNvPr>
          <p:cNvCxnSpPr>
            <a:stCxn id="17" idx="6"/>
            <a:endCxn id="16" idx="1"/>
          </p:cNvCxnSpPr>
          <p:nvPr/>
        </p:nvCxnSpPr>
        <p:spPr>
          <a:xfrm>
            <a:off x="2038427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EA0882-059B-77A0-D1D0-33BFEADE1B4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2746639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ED5C13-FA9C-6DF2-C253-061FACE2AAE1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>
            <a:off x="2038427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3BCEB1-8926-467E-D30B-ADCB77FA1C6C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2746639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BBA5A9-6651-3B63-1973-5FDB601BBBEA}"/>
              </a:ext>
            </a:extLst>
          </p:cNvPr>
          <p:cNvCxnSpPr>
            <a:stCxn id="39" idx="2"/>
            <a:endCxn id="35" idx="6"/>
          </p:cNvCxnSpPr>
          <p:nvPr/>
        </p:nvCxnSpPr>
        <p:spPr>
          <a:xfrm flipH="1">
            <a:off x="4440968" y="2216129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3776728-7B48-C2E5-8E7D-E2158503DA16}"/>
              </a:ext>
            </a:extLst>
          </p:cNvPr>
          <p:cNvCxnSpPr>
            <a:stCxn id="31" idx="2"/>
            <a:endCxn id="27" idx="6"/>
          </p:cNvCxnSpPr>
          <p:nvPr/>
        </p:nvCxnSpPr>
        <p:spPr>
          <a:xfrm flipH="1">
            <a:off x="4440968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ABC6D4-25DF-94C5-3449-567585CEA82F}"/>
              </a:ext>
            </a:extLst>
          </p:cNvPr>
          <p:cNvCxnSpPr>
            <a:stCxn id="37" idx="1"/>
            <a:endCxn id="39" idx="6"/>
          </p:cNvCxnSpPr>
          <p:nvPr/>
        </p:nvCxnSpPr>
        <p:spPr>
          <a:xfrm flipH="1" flipV="1">
            <a:off x="5149178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433ED7-DABF-1DBA-0D9C-AA3FC21E312D}"/>
              </a:ext>
            </a:extLst>
          </p:cNvPr>
          <p:cNvCxnSpPr>
            <a:stCxn id="29" idx="1"/>
            <a:endCxn id="31" idx="6"/>
          </p:cNvCxnSpPr>
          <p:nvPr/>
        </p:nvCxnSpPr>
        <p:spPr>
          <a:xfrm flipH="1" flipV="1">
            <a:off x="5149178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DD6F0F-0B31-FB43-8AFC-49ED3960C20C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 flipH="1">
            <a:off x="5857390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19A52A-4E39-178B-318A-35D9C312F569}"/>
              </a:ext>
            </a:extLst>
          </p:cNvPr>
          <p:cNvCxnSpPr>
            <a:stCxn id="33" idx="2"/>
            <a:endCxn id="29" idx="3"/>
          </p:cNvCxnSpPr>
          <p:nvPr/>
        </p:nvCxnSpPr>
        <p:spPr>
          <a:xfrm flipH="1">
            <a:off x="5857390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CC7D96B-9E04-C665-ECC3-B0C2C12F5A70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flipV="1">
            <a:off x="2608730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C20CCB8-82CC-9DF2-2104-E021A9CF66DD}"/>
              </a:ext>
            </a:extLst>
          </p:cNvPr>
          <p:cNvCxnSpPr>
            <a:stCxn id="7" idx="0"/>
            <a:endCxn id="31" idx="4"/>
          </p:cNvCxnSpPr>
          <p:nvPr/>
        </p:nvCxnSpPr>
        <p:spPr>
          <a:xfrm flipV="1">
            <a:off x="3316941" y="3118399"/>
            <a:ext cx="1554332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6A6F93-0A24-D9D0-1A1B-6772548C3680}"/>
              </a:ext>
            </a:extLst>
          </p:cNvPr>
          <p:cNvCxnSpPr>
            <a:stCxn id="11" idx="0"/>
            <a:endCxn id="33" idx="4"/>
          </p:cNvCxnSpPr>
          <p:nvPr/>
        </p:nvCxnSpPr>
        <p:spPr>
          <a:xfrm flipV="1">
            <a:off x="4733364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B4E142-C3F0-162C-0044-26428DB705FE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H="1" flipV="1">
            <a:off x="2608730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1A41C0-6ACA-BDC7-D8C8-BFF66A6F5BF2}"/>
              </a:ext>
            </a:extLst>
          </p:cNvPr>
          <p:cNvCxnSpPr>
            <a:stCxn id="39" idx="0"/>
            <a:endCxn id="6" idx="2"/>
          </p:cNvCxnSpPr>
          <p:nvPr/>
        </p:nvCxnSpPr>
        <p:spPr>
          <a:xfrm flipH="1" flipV="1">
            <a:off x="3316941" y="1649506"/>
            <a:ext cx="1554332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3F6C7B8-C57F-16A7-D303-1F8BA87B60C0}"/>
              </a:ext>
            </a:extLst>
          </p:cNvPr>
          <p:cNvCxnSpPr>
            <a:stCxn id="41" idx="0"/>
            <a:endCxn id="10" idx="2"/>
          </p:cNvCxnSpPr>
          <p:nvPr/>
        </p:nvCxnSpPr>
        <p:spPr>
          <a:xfrm flipH="1" flipV="1">
            <a:off x="4733364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D180A-557D-D5FB-87EE-96A1EE43E5FD}"/>
              </a:ext>
            </a:extLst>
          </p:cNvPr>
          <p:cNvGrpSpPr/>
          <p:nvPr/>
        </p:nvGrpSpPr>
        <p:grpSpPr>
          <a:xfrm>
            <a:off x="1782543" y="1200092"/>
            <a:ext cx="8626913" cy="3861006"/>
            <a:chOff x="1782543" y="1200092"/>
            <a:chExt cx="8626913" cy="386100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72696E-BAA9-E5B7-F398-A0E16A2D39E5}"/>
                </a:ext>
              </a:extLst>
            </p:cNvPr>
            <p:cNvGrpSpPr/>
            <p:nvPr/>
          </p:nvGrpSpPr>
          <p:grpSpPr>
            <a:xfrm>
              <a:off x="1782543" y="1200092"/>
              <a:ext cx="8626913" cy="461665"/>
              <a:chOff x="1782543" y="1200092"/>
              <a:chExt cx="8626913" cy="4616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CF817-DC87-63F1-9D2A-DFC35F4C978E}"/>
                  </a:ext>
                </a:extLst>
              </p:cNvPr>
              <p:cNvSpPr txBox="1"/>
              <p:nvPr/>
            </p:nvSpPr>
            <p:spPr>
              <a:xfrm>
                <a:off x="1782543" y="120009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552784-0503-687F-F0C8-DB6801E58E96}"/>
                  </a:ext>
                </a:extLst>
              </p:cNvPr>
              <p:cNvSpPr/>
              <p:nvPr/>
            </p:nvSpPr>
            <p:spPr>
              <a:xfrm>
                <a:off x="3099715" y="1284515"/>
                <a:ext cx="1025971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EA77A-275B-6043-CC70-B8660F2BFF88}"/>
                  </a:ext>
                </a:extLst>
              </p:cNvPr>
              <p:cNvSpPr/>
              <p:nvPr/>
            </p:nvSpPr>
            <p:spPr>
              <a:xfrm>
                <a:off x="1847088" y="1284515"/>
                <a:ext cx="380259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B34817-2CEF-E221-0549-4D1CF46A9E19}"/>
                </a:ext>
              </a:extLst>
            </p:cNvPr>
            <p:cNvGrpSpPr/>
            <p:nvPr/>
          </p:nvGrpSpPr>
          <p:grpSpPr>
            <a:xfrm>
              <a:off x="1782543" y="1685712"/>
              <a:ext cx="8626913" cy="461665"/>
              <a:chOff x="1782543" y="1720976"/>
              <a:chExt cx="8626913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2E06BB-403A-1955-0410-90B45999B497}"/>
                  </a:ext>
                </a:extLst>
              </p:cNvPr>
              <p:cNvSpPr txBox="1"/>
              <p:nvPr/>
            </p:nvSpPr>
            <p:spPr>
              <a:xfrm>
                <a:off x="1782543" y="1720976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85CAF3-7111-2BEE-FD16-EAD333B64185}"/>
                  </a:ext>
                </a:extLst>
              </p:cNvPr>
              <p:cNvSpPr/>
              <p:nvPr/>
            </p:nvSpPr>
            <p:spPr>
              <a:xfrm>
                <a:off x="4123843" y="1805399"/>
                <a:ext cx="66761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B3FF77-0D3D-5E3F-23B6-E6F52C0FD7BA}"/>
                  </a:ext>
                </a:extLst>
              </p:cNvPr>
              <p:cNvSpPr/>
              <p:nvPr/>
            </p:nvSpPr>
            <p:spPr>
              <a:xfrm>
                <a:off x="2871216" y="1805399"/>
                <a:ext cx="3099816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3348A0-8074-9F26-4A7A-C36371228D05}"/>
                </a:ext>
              </a:extLst>
            </p:cNvPr>
            <p:cNvGrpSpPr/>
            <p:nvPr/>
          </p:nvGrpSpPr>
          <p:grpSpPr>
            <a:xfrm>
              <a:off x="1782543" y="2171332"/>
              <a:ext cx="8626913" cy="461665"/>
              <a:chOff x="1782543" y="2214752"/>
              <a:chExt cx="8626913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3B2C4-A5EF-DDB3-9730-4FFFEA0E6B28}"/>
                  </a:ext>
                </a:extLst>
              </p:cNvPr>
              <p:cNvSpPr txBox="1"/>
              <p:nvPr/>
            </p:nvSpPr>
            <p:spPr>
              <a:xfrm>
                <a:off x="1782543" y="221475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531CC3-943C-D4DC-5611-D09E44AABCD7}"/>
                  </a:ext>
                </a:extLst>
              </p:cNvPr>
              <p:cNvSpPr/>
              <p:nvPr/>
            </p:nvSpPr>
            <p:spPr>
              <a:xfrm>
                <a:off x="4791456" y="2299175"/>
                <a:ext cx="858230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A9A507D-B265-E5CB-A061-3AA797557F90}"/>
                  </a:ext>
                </a:extLst>
              </p:cNvPr>
              <p:cNvSpPr/>
              <p:nvPr/>
            </p:nvSpPr>
            <p:spPr>
              <a:xfrm>
                <a:off x="3099714" y="2299175"/>
                <a:ext cx="373085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4B7ACE-EE6B-36F6-AC1E-5BB6A5717DE9}"/>
                </a:ext>
              </a:extLst>
            </p:cNvPr>
            <p:cNvGrpSpPr/>
            <p:nvPr/>
          </p:nvGrpSpPr>
          <p:grpSpPr>
            <a:xfrm>
              <a:off x="1782543" y="2656952"/>
              <a:ext cx="8626913" cy="461665"/>
              <a:chOff x="1782543" y="2735960"/>
              <a:chExt cx="862691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F1E09-B6F5-1F8E-3273-5EDF38221BD9}"/>
                  </a:ext>
                </a:extLst>
              </p:cNvPr>
              <p:cNvSpPr txBox="1"/>
              <p:nvPr/>
            </p:nvSpPr>
            <p:spPr>
              <a:xfrm>
                <a:off x="1782543" y="2735960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B3F087E-2A56-773E-056C-6F1C35B57820}"/>
                  </a:ext>
                </a:extLst>
              </p:cNvPr>
              <p:cNvSpPr/>
              <p:nvPr/>
            </p:nvSpPr>
            <p:spPr>
              <a:xfrm>
                <a:off x="5649686" y="2820383"/>
                <a:ext cx="32134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59F80B4-458E-794F-B103-D1838D40F4CB}"/>
                  </a:ext>
                </a:extLst>
              </p:cNvPr>
              <p:cNvSpPr/>
              <p:nvPr/>
            </p:nvSpPr>
            <p:spPr>
              <a:xfrm>
                <a:off x="4123843" y="2820383"/>
                <a:ext cx="331937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58C8CD-3B65-07CF-15E1-9C5C1973B497}"/>
                </a:ext>
              </a:extLst>
            </p:cNvPr>
            <p:cNvGrpSpPr/>
            <p:nvPr/>
          </p:nvGrpSpPr>
          <p:grpSpPr>
            <a:xfrm>
              <a:off x="1782543" y="3142572"/>
              <a:ext cx="8626913" cy="461665"/>
              <a:chOff x="1782543" y="3198167"/>
              <a:chExt cx="8626913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DDDFE-0C9D-3278-97BC-E52CB37D603A}"/>
                  </a:ext>
                </a:extLst>
              </p:cNvPr>
              <p:cNvSpPr txBox="1"/>
              <p:nvPr/>
            </p:nvSpPr>
            <p:spPr>
              <a:xfrm>
                <a:off x="1782543" y="3198167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FE1C3-0099-B416-BAFF-2093AF8882BC}"/>
                  </a:ext>
                </a:extLst>
              </p:cNvPr>
              <p:cNvSpPr/>
              <p:nvPr/>
            </p:nvSpPr>
            <p:spPr>
              <a:xfrm>
                <a:off x="5971032" y="3282590"/>
                <a:ext cx="85953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D06A2-188D-A996-5546-81C4339D8CD9}"/>
                  </a:ext>
                </a:extLst>
              </p:cNvPr>
              <p:cNvSpPr/>
              <p:nvPr/>
            </p:nvSpPr>
            <p:spPr>
              <a:xfrm>
                <a:off x="4791457" y="3282590"/>
                <a:ext cx="3044952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7659385-1610-4F9E-6ABE-0F61E0D3DE87}"/>
                </a:ext>
              </a:extLst>
            </p:cNvPr>
            <p:cNvGrpSpPr/>
            <p:nvPr/>
          </p:nvGrpSpPr>
          <p:grpSpPr>
            <a:xfrm>
              <a:off x="1782543" y="3628192"/>
              <a:ext cx="8626913" cy="461665"/>
              <a:chOff x="1782543" y="3630169"/>
              <a:chExt cx="8626913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042B6-1A2D-69DA-5800-2CFD737313D8}"/>
                  </a:ext>
                </a:extLst>
              </p:cNvPr>
              <p:cNvSpPr txBox="1"/>
              <p:nvPr/>
            </p:nvSpPr>
            <p:spPr>
              <a:xfrm>
                <a:off x="1782543" y="3630169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FD78AD8-F129-6232-26AB-4AE3824B8BE7}"/>
                  </a:ext>
                </a:extLst>
              </p:cNvPr>
              <p:cNvSpPr/>
              <p:nvPr/>
            </p:nvSpPr>
            <p:spPr>
              <a:xfrm>
                <a:off x="6829261" y="3714592"/>
                <a:ext cx="61395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28C2AB-33DD-4B4F-9F2E-013389ED6468}"/>
                  </a:ext>
                </a:extLst>
              </p:cNvPr>
              <p:cNvSpPr/>
              <p:nvPr/>
            </p:nvSpPr>
            <p:spPr>
              <a:xfrm>
                <a:off x="5649686" y="3714592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AB50EE-6E90-7F07-DC7F-905C15D6A0CA}"/>
                </a:ext>
              </a:extLst>
            </p:cNvPr>
            <p:cNvGrpSpPr/>
            <p:nvPr/>
          </p:nvGrpSpPr>
          <p:grpSpPr>
            <a:xfrm>
              <a:off x="1782543" y="4113812"/>
              <a:ext cx="8626913" cy="461665"/>
              <a:chOff x="1782543" y="4059937"/>
              <a:chExt cx="8626913" cy="4616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2C283-E6D6-9850-57E7-173A529741BF}"/>
                  </a:ext>
                </a:extLst>
              </p:cNvPr>
              <p:cNvSpPr txBox="1"/>
              <p:nvPr/>
            </p:nvSpPr>
            <p:spPr>
              <a:xfrm>
                <a:off x="1782543" y="4059937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13D622-CAC8-A74A-DEE9-8BDB1BC46F09}"/>
                  </a:ext>
                </a:extLst>
              </p:cNvPr>
              <p:cNvSpPr/>
              <p:nvPr/>
            </p:nvSpPr>
            <p:spPr>
              <a:xfrm>
                <a:off x="7443215" y="4144360"/>
                <a:ext cx="39319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CA8673-F2DE-CBFA-79E5-96F076C642F5}"/>
                  </a:ext>
                </a:extLst>
              </p:cNvPr>
              <p:cNvSpPr/>
              <p:nvPr/>
            </p:nvSpPr>
            <p:spPr>
              <a:xfrm>
                <a:off x="5971032" y="4144360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59EAC9-359E-C1D8-E958-A5331F308596}"/>
                </a:ext>
              </a:extLst>
            </p:cNvPr>
            <p:cNvGrpSpPr/>
            <p:nvPr/>
          </p:nvGrpSpPr>
          <p:grpSpPr>
            <a:xfrm>
              <a:off x="1782543" y="4599433"/>
              <a:ext cx="8626913" cy="461665"/>
              <a:chOff x="1782543" y="4599433"/>
              <a:chExt cx="8626913" cy="4616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7D5347-075D-5C55-2385-FAE553697DE3}"/>
                  </a:ext>
                </a:extLst>
              </p:cNvPr>
              <p:cNvSpPr txBox="1"/>
              <p:nvPr/>
            </p:nvSpPr>
            <p:spPr>
              <a:xfrm>
                <a:off x="1782543" y="4599433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CE30F-1508-D96B-A024-76DB380F9D7B}"/>
                  </a:ext>
                </a:extLst>
              </p:cNvPr>
              <p:cNvSpPr/>
              <p:nvPr/>
            </p:nvSpPr>
            <p:spPr>
              <a:xfrm>
                <a:off x="7836409" y="4683856"/>
                <a:ext cx="53949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21049-C217-A3CC-EC14-7EF36BB551D9}"/>
                  </a:ext>
                </a:extLst>
              </p:cNvPr>
              <p:cNvSpPr/>
              <p:nvPr/>
            </p:nvSpPr>
            <p:spPr>
              <a:xfrm>
                <a:off x="6829260" y="4683856"/>
                <a:ext cx="3412019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0FE91B3-2ED4-E576-D993-174802779B0A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3940351" y="3524692"/>
            <a:ext cx="3043778" cy="834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4DE791-2DFF-1358-F07E-5E9D50526BA5}"/>
              </a:ext>
            </a:extLst>
          </p:cNvPr>
          <p:cNvSpPr/>
          <p:nvPr/>
        </p:nvSpPr>
        <p:spPr>
          <a:xfrm>
            <a:off x="4614530" y="2541182"/>
            <a:ext cx="1786270" cy="30834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Attention</a:t>
            </a:r>
            <a:endParaRPr kumimoji="1"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D79F5B8-5D80-77F8-7792-3842BC7DFDFA}"/>
              </a:ext>
            </a:extLst>
          </p:cNvPr>
          <p:cNvCxnSpPr>
            <a:stCxn id="53" idx="0"/>
            <a:endCxn id="65" idx="1"/>
          </p:cNvCxnSpPr>
          <p:nvPr/>
        </p:nvCxnSpPr>
        <p:spPr>
          <a:xfrm flipV="1">
            <a:off x="1669311" y="2695354"/>
            <a:ext cx="2945219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7176374-75DD-AFF2-8287-9D23ACBD9B44}"/>
              </a:ext>
            </a:extLst>
          </p:cNvPr>
          <p:cNvCxnSpPr>
            <a:stCxn id="54" idx="0"/>
            <a:endCxn id="65" idx="1"/>
          </p:cNvCxnSpPr>
          <p:nvPr/>
        </p:nvCxnSpPr>
        <p:spPr>
          <a:xfrm flipV="1">
            <a:off x="2401413" y="2695354"/>
            <a:ext cx="2213117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90C0F-9A2D-D60D-7F22-75DAF11148FF}"/>
              </a:ext>
            </a:extLst>
          </p:cNvPr>
          <p:cNvCxnSpPr>
            <a:stCxn id="55" idx="0"/>
            <a:endCxn id="65" idx="1"/>
          </p:cNvCxnSpPr>
          <p:nvPr/>
        </p:nvCxnSpPr>
        <p:spPr>
          <a:xfrm flipV="1">
            <a:off x="3128352" y="2695354"/>
            <a:ext cx="1486178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B081915-F11F-2A71-54C6-C78EA93BC581}"/>
              </a:ext>
            </a:extLst>
          </p:cNvPr>
          <p:cNvCxnSpPr>
            <a:stCxn id="56" idx="0"/>
            <a:endCxn id="65" idx="1"/>
          </p:cNvCxnSpPr>
          <p:nvPr/>
        </p:nvCxnSpPr>
        <p:spPr>
          <a:xfrm flipV="1">
            <a:off x="3855291" y="2695354"/>
            <a:ext cx="759239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9F6FB1-C063-B2B5-3D5B-8CF87419CCDE}"/>
              </a:ext>
            </a:extLst>
          </p:cNvPr>
          <p:cNvCxnSpPr>
            <a:stCxn id="93" idx="0"/>
            <a:endCxn id="65" idx="3"/>
          </p:cNvCxnSpPr>
          <p:nvPr/>
        </p:nvCxnSpPr>
        <p:spPr>
          <a:xfrm flipH="1" flipV="1">
            <a:off x="6400800" y="2695354"/>
            <a:ext cx="839971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F3B08A-3938-B08D-97BD-F22B974ABCF2}"/>
              </a:ext>
            </a:extLst>
          </p:cNvPr>
          <p:cNvCxnSpPr>
            <a:stCxn id="94" idx="0"/>
            <a:endCxn id="65" idx="3"/>
          </p:cNvCxnSpPr>
          <p:nvPr/>
        </p:nvCxnSpPr>
        <p:spPr>
          <a:xfrm flipH="1" flipV="1">
            <a:off x="6400800" y="2695354"/>
            <a:ext cx="1572073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65B8F8-26CC-2B51-579E-8B0C9864C678}"/>
              </a:ext>
            </a:extLst>
          </p:cNvPr>
          <p:cNvCxnSpPr>
            <a:stCxn id="95" idx="0"/>
            <a:endCxn id="65" idx="3"/>
          </p:cNvCxnSpPr>
          <p:nvPr/>
        </p:nvCxnSpPr>
        <p:spPr>
          <a:xfrm flipH="1" flipV="1">
            <a:off x="6400800" y="2695354"/>
            <a:ext cx="2299012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E0F59C-98EB-3C8A-13BD-5F7B469D8C3E}"/>
              </a:ext>
            </a:extLst>
          </p:cNvPr>
          <p:cNvCxnSpPr>
            <a:stCxn id="96" idx="0"/>
            <a:endCxn id="65" idx="3"/>
          </p:cNvCxnSpPr>
          <p:nvPr/>
        </p:nvCxnSpPr>
        <p:spPr>
          <a:xfrm flipH="1" flipV="1">
            <a:off x="6400800" y="2695354"/>
            <a:ext cx="3025951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84480A6-6F7D-1595-FBCB-4F56BC632F3F}"/>
              </a:ext>
            </a:extLst>
          </p:cNvPr>
          <p:cNvSpPr/>
          <p:nvPr/>
        </p:nvSpPr>
        <p:spPr>
          <a:xfrm>
            <a:off x="5421102" y="1584252"/>
            <a:ext cx="170121" cy="754911"/>
          </a:xfrm>
          <a:prstGeom prst="rect">
            <a:avLst/>
          </a:prstGeom>
          <a:solidFill>
            <a:srgbClr val="FFC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A85B2-1665-8681-F50A-1B93D2979C83}"/>
              </a:ext>
            </a:extLst>
          </p:cNvPr>
          <p:cNvSpPr txBox="1"/>
          <p:nvPr/>
        </p:nvSpPr>
        <p:spPr>
          <a:xfrm>
            <a:off x="5128975" y="1276475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Context</a:t>
            </a:r>
            <a:endParaRPr kumimoji="1" lang="ko-Kore-KR" altLang="en-US" sz="14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62E010-74F6-62E5-C022-F4E193BD20E2}"/>
              </a:ext>
            </a:extLst>
          </p:cNvPr>
          <p:cNvCxnSpPr>
            <a:stCxn id="65" idx="0"/>
            <a:endCxn id="119" idx="2"/>
          </p:cNvCxnSpPr>
          <p:nvPr/>
        </p:nvCxnSpPr>
        <p:spPr>
          <a:xfrm flipH="1" flipV="1">
            <a:off x="5506163" y="2339163"/>
            <a:ext cx="1502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D8B2DF3-A407-9033-6FDA-3F61BC8BC7C8}"/>
              </a:ext>
            </a:extLst>
          </p:cNvPr>
          <p:cNvCxnSpPr>
            <a:stCxn id="119" idx="0"/>
            <a:endCxn id="142" idx="1"/>
          </p:cNvCxnSpPr>
          <p:nvPr/>
        </p:nvCxnSpPr>
        <p:spPr>
          <a:xfrm>
            <a:off x="5506163" y="1584252"/>
            <a:ext cx="1649547" cy="3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481DBA4-2ED5-393F-6145-EB53ACECA89B}"/>
              </a:ext>
            </a:extLst>
          </p:cNvPr>
          <p:cNvCxnSpPr>
            <a:stCxn id="119" idx="0"/>
            <a:endCxn id="143" idx="1"/>
          </p:cNvCxnSpPr>
          <p:nvPr/>
        </p:nvCxnSpPr>
        <p:spPr>
          <a:xfrm>
            <a:off x="5506163" y="1584252"/>
            <a:ext cx="2381649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DE64C71-29FB-F0EA-0559-4FD3FE86B905}"/>
              </a:ext>
            </a:extLst>
          </p:cNvPr>
          <p:cNvCxnSpPr>
            <a:stCxn id="119" idx="0"/>
            <a:endCxn id="144" idx="1"/>
          </p:cNvCxnSpPr>
          <p:nvPr/>
        </p:nvCxnSpPr>
        <p:spPr>
          <a:xfrm>
            <a:off x="5506163" y="1584252"/>
            <a:ext cx="3108588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AE3B9F5-936C-2186-A5AD-B844D3E537EF}"/>
              </a:ext>
            </a:extLst>
          </p:cNvPr>
          <p:cNvCxnSpPr>
            <a:stCxn id="119" idx="0"/>
            <a:endCxn id="145" idx="1"/>
          </p:cNvCxnSpPr>
          <p:nvPr/>
        </p:nvCxnSpPr>
        <p:spPr>
          <a:xfrm>
            <a:off x="5506163" y="1584252"/>
            <a:ext cx="3835527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FECEA-0AB9-2C8B-D7F6-B5092BAE77C8}"/>
              </a:ext>
            </a:extLst>
          </p:cNvPr>
          <p:cNvGrpSpPr/>
          <p:nvPr/>
        </p:nvGrpSpPr>
        <p:grpSpPr>
          <a:xfrm>
            <a:off x="1105786" y="1754373"/>
            <a:ext cx="9643946" cy="2913321"/>
            <a:chOff x="1105786" y="1754373"/>
            <a:chExt cx="9643946" cy="2913321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1D0BA095-FAF4-119D-D76A-D1F92B3E0317}"/>
                </a:ext>
              </a:extLst>
            </p:cNvPr>
            <p:cNvSpPr/>
            <p:nvPr/>
          </p:nvSpPr>
          <p:spPr>
            <a:xfrm>
              <a:off x="5663598" y="2547554"/>
              <a:ext cx="637989" cy="1326958"/>
            </a:xfrm>
            <a:prstGeom prst="rightArrow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E53678E-BF4C-E2CD-C616-EAAB19952020}"/>
                </a:ext>
              </a:extLst>
            </p:cNvPr>
            <p:cNvGrpSpPr/>
            <p:nvPr/>
          </p:nvGrpSpPr>
          <p:grpSpPr>
            <a:xfrm>
              <a:off x="1105786" y="2939903"/>
              <a:ext cx="4199932" cy="542260"/>
              <a:chOff x="1105786" y="2393730"/>
              <a:chExt cx="4199932" cy="54226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8F5D41F-931F-D42D-CC3C-48F2C64B16EC}"/>
                  </a:ext>
                </a:extLst>
              </p:cNvPr>
              <p:cNvGrpSpPr/>
              <p:nvPr/>
            </p:nvGrpSpPr>
            <p:grpSpPr>
              <a:xfrm>
                <a:off x="1105786" y="2393730"/>
                <a:ext cx="4199932" cy="542260"/>
                <a:chOff x="1105786" y="2393730"/>
                <a:chExt cx="4199932" cy="54226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DA7BEBD-4BF3-84DB-943C-59AD9251B5EB}"/>
                    </a:ext>
                  </a:extLst>
                </p:cNvPr>
                <p:cNvGrpSpPr/>
                <p:nvPr/>
              </p:nvGrpSpPr>
              <p:grpSpPr>
                <a:xfrm>
                  <a:off x="110578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C9AFAEF-2C5E-FF81-3BF4-D37F2E808C2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813B79E-F97E-FBE4-1B10-C3427629A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1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AACD35F-46BA-61AE-84DD-AC9828F09A6E}"/>
                    </a:ext>
                  </a:extLst>
                </p:cNvPr>
                <p:cNvGrpSpPr/>
                <p:nvPr/>
              </p:nvGrpSpPr>
              <p:grpSpPr>
                <a:xfrm>
                  <a:off x="171539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EBB31B31-050D-2BAA-1DC0-5D111C8F82D8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31F7ADA-D717-5EAC-F1AA-B7BC4F202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2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7AA1A4-A008-6329-6684-852916361255}"/>
                    </a:ext>
                  </a:extLst>
                </p:cNvPr>
                <p:cNvGrpSpPr/>
                <p:nvPr/>
              </p:nvGrpSpPr>
              <p:grpSpPr>
                <a:xfrm>
                  <a:off x="2325010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AA20A7EE-0AB0-951A-109D-C5BE2FDA666B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7139E02-AA40-A24B-4F0F-7312A3BC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3D2FEDF-577E-F09D-C7E1-8A495D9B8195}"/>
                    </a:ext>
                  </a:extLst>
                </p:cNvPr>
                <p:cNvGrpSpPr/>
                <p:nvPr/>
              </p:nvGrpSpPr>
              <p:grpSpPr>
                <a:xfrm>
                  <a:off x="2934622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ABCF5CF-C9EF-FCDB-7D14-1FADCD780913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612A2CB-981F-C8EC-A54E-03CCBC18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5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7BA986A7-58ED-84A6-A054-95D0F99E42D6}"/>
                    </a:ext>
                  </a:extLst>
                </p:cNvPr>
                <p:cNvGrpSpPr/>
                <p:nvPr/>
              </p:nvGrpSpPr>
              <p:grpSpPr>
                <a:xfrm>
                  <a:off x="3544234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ABA768ED-E900-FDB3-90E8-43D3697E096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7FCB0E-2765-51F9-3C5A-8B3C1F785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E84531A1-202B-E1A5-2CB4-E3B8DCD2F0B1}"/>
                    </a:ext>
                  </a:extLst>
                </p:cNvPr>
                <p:cNvGrpSpPr/>
                <p:nvPr/>
              </p:nvGrpSpPr>
              <p:grpSpPr>
                <a:xfrm>
                  <a:off x="415384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4F771CEB-2376-E978-B229-86357C29EC1A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DACE570-772C-4C89-C27F-96B79A51EA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7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E4AC95C-E755-951B-F55F-0492609661DD}"/>
                    </a:ext>
                  </a:extLst>
                </p:cNvPr>
                <p:cNvGrpSpPr/>
                <p:nvPr/>
              </p:nvGrpSpPr>
              <p:grpSpPr>
                <a:xfrm>
                  <a:off x="476345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45BF052D-7E22-FF84-E276-05E2662AB81C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52F658-6EF0-FB84-2A3A-196B782B3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564" y="248019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9642A2-4203-8D52-C774-F8EA1517893A}"/>
                  </a:ext>
                </a:extLst>
              </p:cNvPr>
              <p:cNvCxnSpPr>
                <a:cxnSpLocks/>
                <a:stCxn id="50" idx="1"/>
                <a:endCxn id="75" idx="1"/>
              </p:cNvCxnSpPr>
              <p:nvPr/>
            </p:nvCxnSpPr>
            <p:spPr>
              <a:xfrm>
                <a:off x="1226073" y="2664860"/>
                <a:ext cx="2438448" cy="0"/>
              </a:xfrm>
              <a:prstGeom prst="straightConnector1">
                <a:avLst/>
              </a:prstGeom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F8ABAF9-446F-BF63-B3FB-E67E84463665}"/>
                </a:ext>
              </a:extLst>
            </p:cNvPr>
            <p:cNvGrpSpPr/>
            <p:nvPr/>
          </p:nvGrpSpPr>
          <p:grpSpPr>
            <a:xfrm>
              <a:off x="6273210" y="1754373"/>
              <a:ext cx="4476522" cy="2913321"/>
              <a:chOff x="6273210" y="1754373"/>
              <a:chExt cx="4476522" cy="291332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BFBED6A-C2B7-53A6-2914-C07D6115ECD2}"/>
                  </a:ext>
                </a:extLst>
              </p:cNvPr>
              <p:cNvGrpSpPr/>
              <p:nvPr/>
            </p:nvGrpSpPr>
            <p:grpSpPr>
              <a:xfrm>
                <a:off x="6273210" y="1754373"/>
                <a:ext cx="4476522" cy="2913321"/>
                <a:chOff x="2275368" y="1754373"/>
                <a:chExt cx="4476522" cy="291332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FDA70C9-2B61-F7C9-FB79-58AF2B397C24}"/>
                    </a:ext>
                  </a:extLst>
                </p:cNvPr>
                <p:cNvSpPr/>
                <p:nvPr/>
              </p:nvSpPr>
              <p:spPr>
                <a:xfrm>
                  <a:off x="4189336" y="1754373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7D7480-6B9E-50B5-5367-D9221DB3F094}"/>
                    </a:ext>
                  </a:extLst>
                </p:cNvPr>
                <p:cNvSpPr txBox="1"/>
                <p:nvPr/>
              </p:nvSpPr>
              <p:spPr>
                <a:xfrm>
                  <a:off x="4362786" y="1894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5</a:t>
                  </a:r>
                  <a:endParaRPr kumimoji="1" lang="ko-Kore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12531EB-6393-6391-2AC4-8DABDB1335FD}"/>
                    </a:ext>
                  </a:extLst>
                </p:cNvPr>
                <p:cNvSpPr/>
                <p:nvPr/>
              </p:nvSpPr>
              <p:spPr>
                <a:xfrm>
                  <a:off x="2913357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6080C5-36F7-5B79-2F73-6A6F7AC59B53}"/>
                    </a:ext>
                  </a:extLst>
                </p:cNvPr>
                <p:cNvSpPr txBox="1"/>
                <p:nvPr/>
              </p:nvSpPr>
              <p:spPr>
                <a:xfrm>
                  <a:off x="3086807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2</a:t>
                  </a:r>
                  <a:endParaRPr kumimoji="1" lang="ko-Kore-KR" altLang="en-US" dirty="0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31EF0F-5E21-A991-6B72-B48BD3CACB6D}"/>
                    </a:ext>
                  </a:extLst>
                </p:cNvPr>
                <p:cNvSpPr/>
                <p:nvPr/>
              </p:nvSpPr>
              <p:spPr>
                <a:xfrm>
                  <a:off x="5465315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BC0697-B859-C26B-8DA1-23BA43EFF2D8}"/>
                    </a:ext>
                  </a:extLst>
                </p:cNvPr>
                <p:cNvSpPr txBox="1"/>
                <p:nvPr/>
              </p:nvSpPr>
              <p:spPr>
                <a:xfrm>
                  <a:off x="5638765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7</a:t>
                  </a:r>
                  <a:endParaRPr kumimoji="1" lang="ko-Kore-KR" altLang="en-US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3D94DA7-2FAF-056D-7286-7959B75032C3}"/>
                    </a:ext>
                  </a:extLst>
                </p:cNvPr>
                <p:cNvGrpSpPr/>
                <p:nvPr/>
              </p:nvGrpSpPr>
              <p:grpSpPr>
                <a:xfrm>
                  <a:off x="2275368" y="4019108"/>
                  <a:ext cx="1924565" cy="648586"/>
                  <a:chOff x="2275368" y="4019108"/>
                  <a:chExt cx="1924565" cy="64858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ED9C2866-0DC2-1A57-E870-61FBD43EE184}"/>
                      </a:ext>
                    </a:extLst>
                  </p:cNvPr>
                  <p:cNvSpPr/>
                  <p:nvPr/>
                </p:nvSpPr>
                <p:spPr>
                  <a:xfrm>
                    <a:off x="2275368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8AB7B3-4284-D55B-A096-AB9721433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818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B65F93D4-FFBD-C298-1BA6-69F1F97160B9}"/>
                      </a:ext>
                    </a:extLst>
                  </p:cNvPr>
                  <p:cNvSpPr/>
                  <p:nvPr/>
                </p:nvSpPr>
                <p:spPr>
                  <a:xfrm>
                    <a:off x="3551347" y="4019108"/>
                    <a:ext cx="648586" cy="64858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27454E-3244-6A17-96EA-F120AEBDDD86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797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6BBECC7-49EC-78B2-4327-771BE6919505}"/>
                    </a:ext>
                  </a:extLst>
                </p:cNvPr>
                <p:cNvGrpSpPr/>
                <p:nvPr/>
              </p:nvGrpSpPr>
              <p:grpSpPr>
                <a:xfrm>
                  <a:off x="4827326" y="4019108"/>
                  <a:ext cx="1924564" cy="648586"/>
                  <a:chOff x="4827326" y="4019108"/>
                  <a:chExt cx="1924564" cy="64858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32DCDE-D9BE-778C-31C7-F447C5518A72}"/>
                      </a:ext>
                    </a:extLst>
                  </p:cNvPr>
                  <p:cNvSpPr/>
                  <p:nvPr/>
                </p:nvSpPr>
                <p:spPr>
                  <a:xfrm>
                    <a:off x="4827326" y="4019108"/>
                    <a:ext cx="648586" cy="648586"/>
                  </a:xfrm>
                  <a:prstGeom prst="ellipse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D27F1C-1CD6-D481-0244-26FC1ED70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76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70974016-24DA-A6E7-E4EF-177BF489C7DB}"/>
                      </a:ext>
                    </a:extLst>
                  </p:cNvPr>
                  <p:cNvSpPr/>
                  <p:nvPr/>
                </p:nvSpPr>
                <p:spPr>
                  <a:xfrm>
                    <a:off x="6103304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6D9542-9109-D912-627D-F0DB5DFC1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45" y="415873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458595CD-3379-2B2B-32F8-BB22924941D6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 flipH="1">
                  <a:off x="3237650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082160BD-BE37-59F4-220A-0E4E931823CE}"/>
                    </a:ext>
                  </a:extLst>
                </p:cNvPr>
                <p:cNvCxnSpPr>
                  <a:cxnSpLocks/>
                  <a:stCxn id="5" idx="5"/>
                  <a:endCxn id="9" idx="0"/>
                </p:cNvCxnSpPr>
                <p:nvPr/>
              </p:nvCxnSpPr>
              <p:spPr>
                <a:xfrm>
                  <a:off x="4742939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AF027C-3BC8-83E0-EA46-22C46DC7903C}"/>
                    </a:ext>
                  </a:extLst>
                </p:cNvPr>
                <p:cNvCxnSpPr>
                  <a:cxnSpLocks/>
                  <a:stCxn id="7" idx="3"/>
                  <a:endCxn id="11" idx="0"/>
                </p:cNvCxnSpPr>
                <p:nvPr/>
              </p:nvCxnSpPr>
              <p:spPr>
                <a:xfrm flipH="1">
                  <a:off x="2599661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62405EA-4907-0DB3-7AD8-F9DA59AB0141}"/>
                    </a:ext>
                  </a:extLst>
                </p:cNvPr>
                <p:cNvCxnSpPr>
                  <a:cxnSpLocks/>
                  <a:stCxn id="7" idx="5"/>
                  <a:endCxn id="13" idx="0"/>
                </p:cNvCxnSpPr>
                <p:nvPr/>
              </p:nvCxnSpPr>
              <p:spPr>
                <a:xfrm>
                  <a:off x="3466960" y="3392495"/>
                  <a:ext cx="408680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36737CE4-4148-DA79-37EB-98CA4108F079}"/>
                    </a:ext>
                  </a:extLst>
                </p:cNvPr>
                <p:cNvCxnSpPr>
                  <a:cxnSpLocks/>
                  <a:stCxn id="9" idx="3"/>
                  <a:endCxn id="15" idx="0"/>
                </p:cNvCxnSpPr>
                <p:nvPr/>
              </p:nvCxnSpPr>
              <p:spPr>
                <a:xfrm flipH="1">
                  <a:off x="5151619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6BE5516-1BC2-AD27-2F4F-3A547FFB7E3D}"/>
                    </a:ext>
                  </a:extLst>
                </p:cNvPr>
                <p:cNvCxnSpPr>
                  <a:cxnSpLocks/>
                  <a:stCxn id="9" idx="5"/>
                  <a:endCxn id="17" idx="0"/>
                </p:cNvCxnSpPr>
                <p:nvPr/>
              </p:nvCxnSpPr>
              <p:spPr>
                <a:xfrm>
                  <a:off x="6018918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자유형 92">
                <a:extLst>
                  <a:ext uri="{FF2B5EF4-FFF2-40B4-BE49-F238E27FC236}">
                    <a16:creationId xmlns:a16="http://schemas.microsoft.com/office/drawing/2014/main" id="{A6AE32AA-C649-B86C-E52B-2BA08E9FA819}"/>
                  </a:ext>
                </a:extLst>
              </p:cNvPr>
              <p:cNvSpPr/>
              <p:nvPr/>
            </p:nvSpPr>
            <p:spPr>
              <a:xfrm>
                <a:off x="8665535" y="2105247"/>
                <a:ext cx="1072898" cy="2073348"/>
              </a:xfrm>
              <a:custGeom>
                <a:avLst/>
                <a:gdLst>
                  <a:gd name="connsiteX0" fmla="*/ 0 w 1072898"/>
                  <a:gd name="connsiteY0" fmla="*/ 0 h 2073348"/>
                  <a:gd name="connsiteX1" fmla="*/ 1063256 w 1072898"/>
                  <a:gd name="connsiteY1" fmla="*/ 978195 h 2073348"/>
                  <a:gd name="connsiteX2" fmla="*/ 531628 w 1072898"/>
                  <a:gd name="connsiteY2" fmla="*/ 2073348 h 207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898" h="2073348">
                    <a:moveTo>
                      <a:pt x="0" y="0"/>
                    </a:moveTo>
                    <a:cubicBezTo>
                      <a:pt x="487325" y="316318"/>
                      <a:pt x="974651" y="632637"/>
                      <a:pt x="1063256" y="978195"/>
                    </a:cubicBezTo>
                    <a:cubicBezTo>
                      <a:pt x="1151861" y="1323753"/>
                      <a:pt x="602512" y="1894367"/>
                      <a:pt x="531628" y="2073348"/>
                    </a:cubicBezTo>
                  </a:path>
                </a:pathLst>
              </a:custGeom>
              <a:noFill/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FBED6A-C2B7-53A6-2914-C07D6115ECD2}"/>
              </a:ext>
            </a:extLst>
          </p:cNvPr>
          <p:cNvGrpSpPr/>
          <p:nvPr/>
        </p:nvGrpSpPr>
        <p:grpSpPr>
          <a:xfrm>
            <a:off x="4178596" y="1754373"/>
            <a:ext cx="4476522" cy="2913321"/>
            <a:chOff x="2275368" y="1754373"/>
            <a:chExt cx="4476522" cy="291332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DA70C9-2B61-F7C9-FB79-58AF2B397C24}"/>
                </a:ext>
              </a:extLst>
            </p:cNvPr>
            <p:cNvSpPr/>
            <p:nvPr/>
          </p:nvSpPr>
          <p:spPr>
            <a:xfrm>
              <a:off x="4189336" y="1754373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7D7480-6B9E-50B5-5367-D9221DB3F094}"/>
                </a:ext>
              </a:extLst>
            </p:cNvPr>
            <p:cNvSpPr txBox="1"/>
            <p:nvPr/>
          </p:nvSpPr>
          <p:spPr>
            <a:xfrm>
              <a:off x="4362786" y="18940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531EB-6393-6391-2AC4-8DABDB1335FD}"/>
                </a:ext>
              </a:extLst>
            </p:cNvPr>
            <p:cNvSpPr/>
            <p:nvPr/>
          </p:nvSpPr>
          <p:spPr>
            <a:xfrm>
              <a:off x="2913357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080C5-36F7-5B79-2F73-6A6F7AC59B53}"/>
                </a:ext>
              </a:extLst>
            </p:cNvPr>
            <p:cNvSpPr txBox="1"/>
            <p:nvPr/>
          </p:nvSpPr>
          <p:spPr>
            <a:xfrm>
              <a:off x="3086807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31EF0F-5E21-A991-6B72-B48BD3CACB6D}"/>
                </a:ext>
              </a:extLst>
            </p:cNvPr>
            <p:cNvSpPr/>
            <p:nvPr/>
          </p:nvSpPr>
          <p:spPr>
            <a:xfrm>
              <a:off x="5465315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0697-B859-C26B-8DA1-23BA43EFF2D8}"/>
                </a:ext>
              </a:extLst>
            </p:cNvPr>
            <p:cNvSpPr txBox="1"/>
            <p:nvPr/>
          </p:nvSpPr>
          <p:spPr>
            <a:xfrm>
              <a:off x="5638765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94DA7-2FAF-056D-7286-7959B75032C3}"/>
                </a:ext>
              </a:extLst>
            </p:cNvPr>
            <p:cNvGrpSpPr/>
            <p:nvPr/>
          </p:nvGrpSpPr>
          <p:grpSpPr>
            <a:xfrm>
              <a:off x="2275368" y="4019108"/>
              <a:ext cx="1924565" cy="648586"/>
              <a:chOff x="2275368" y="4019108"/>
              <a:chExt cx="1924565" cy="64858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9C2866-0DC2-1A57-E870-61FBD43EE184}"/>
                  </a:ext>
                </a:extLst>
              </p:cNvPr>
              <p:cNvSpPr/>
              <p:nvPr/>
            </p:nvSpPr>
            <p:spPr>
              <a:xfrm>
                <a:off x="2275368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8AB7B3-4284-D55B-A096-AB97214332DC}"/>
                  </a:ext>
                </a:extLst>
              </p:cNvPr>
              <p:cNvSpPr txBox="1"/>
              <p:nvPr/>
            </p:nvSpPr>
            <p:spPr>
              <a:xfrm>
                <a:off x="2448818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65F93D4-FFBD-C298-1BA6-69F1F97160B9}"/>
                  </a:ext>
                </a:extLst>
              </p:cNvPr>
              <p:cNvSpPr/>
              <p:nvPr/>
            </p:nvSpPr>
            <p:spPr>
              <a:xfrm>
                <a:off x="3551347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27454E-3244-6A17-96EA-F120AEBDDD86}"/>
                  </a:ext>
                </a:extLst>
              </p:cNvPr>
              <p:cNvSpPr txBox="1"/>
              <p:nvPr/>
            </p:nvSpPr>
            <p:spPr>
              <a:xfrm>
                <a:off x="3724797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4</a:t>
                </a:r>
                <a:endParaRPr kumimoji="1" lang="ko-Kore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BBECC7-49EC-78B2-4327-771BE6919505}"/>
                </a:ext>
              </a:extLst>
            </p:cNvPr>
            <p:cNvGrpSpPr/>
            <p:nvPr/>
          </p:nvGrpSpPr>
          <p:grpSpPr>
            <a:xfrm>
              <a:off x="4827326" y="4019108"/>
              <a:ext cx="1924564" cy="648586"/>
              <a:chOff x="4827326" y="4019108"/>
              <a:chExt cx="1924564" cy="6485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F32DCDE-D9BE-778C-31C7-F447C5518A72}"/>
                  </a:ext>
                </a:extLst>
              </p:cNvPr>
              <p:cNvSpPr/>
              <p:nvPr/>
            </p:nvSpPr>
            <p:spPr>
              <a:xfrm>
                <a:off x="4827326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27F1C-1CD6-D481-0244-26FC1ED70AC1}"/>
                  </a:ext>
                </a:extLst>
              </p:cNvPr>
              <p:cNvSpPr txBox="1"/>
              <p:nvPr/>
            </p:nvSpPr>
            <p:spPr>
              <a:xfrm>
                <a:off x="5000776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0974016-24DA-A6E7-E4EF-177BF489C7DB}"/>
                  </a:ext>
                </a:extLst>
              </p:cNvPr>
              <p:cNvSpPr/>
              <p:nvPr/>
            </p:nvSpPr>
            <p:spPr>
              <a:xfrm>
                <a:off x="6103304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6D9542-9109-D912-627D-F0DB5DFC1DB4}"/>
                  </a:ext>
                </a:extLst>
              </p:cNvPr>
              <p:cNvSpPr txBox="1"/>
              <p:nvPr/>
            </p:nvSpPr>
            <p:spPr>
              <a:xfrm>
                <a:off x="6218245" y="41587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10</a:t>
                </a:r>
                <a:endParaRPr kumimoji="1" lang="ko-Kore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595CD-3379-2B2B-32F8-BB22924941D6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37650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82160BD-BE37-59F4-220A-0E4E931823CE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742939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AF027C-3BC8-83E0-EA46-22C46DC7903C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599661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62405EA-4907-0DB3-7AD8-F9DA59AB0141}"/>
                </a:ext>
              </a:extLst>
            </p:cNvPr>
            <p:cNvCxnSpPr>
              <a:cxnSpLocks/>
              <a:stCxn id="7" idx="5"/>
              <a:endCxn id="13" idx="0"/>
            </p:cNvCxnSpPr>
            <p:nvPr/>
          </p:nvCxnSpPr>
          <p:spPr>
            <a:xfrm>
              <a:off x="3466960" y="3392495"/>
              <a:ext cx="408680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6737CE4-4148-DA79-37EB-98CA4108F079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151619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6BE5516-1BC2-AD27-2F4F-3A547FFB7E3D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6018918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00C31-06B8-F271-F7D2-4D820E38BF51}"/>
              </a:ext>
            </a:extLst>
          </p:cNvPr>
          <p:cNvSpPr/>
          <p:nvPr/>
        </p:nvSpPr>
        <p:spPr>
          <a:xfrm>
            <a:off x="4072270" y="3901454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D3E0-644F-68EE-227A-F9FCF2026CDD}"/>
              </a:ext>
            </a:extLst>
          </p:cNvPr>
          <p:cNvSpPr/>
          <p:nvPr/>
        </p:nvSpPr>
        <p:spPr>
          <a:xfrm>
            <a:off x="4072270" y="2721238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8E8A-FFBB-3885-B95E-B076E3F18799}"/>
              </a:ext>
            </a:extLst>
          </p:cNvPr>
          <p:cNvSpPr/>
          <p:nvPr/>
        </p:nvSpPr>
        <p:spPr>
          <a:xfrm>
            <a:off x="4072270" y="1630705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/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/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blipFill>
                <a:blip r:embed="rId3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/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blipFill>
                <a:blip r:embed="rId4"/>
                <a:stretch>
                  <a:fillRect l="-12195" t="-4348" r="-487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/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9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B8B030-81D6-04CB-3CDE-EAE18E0A06A1}"/>
              </a:ext>
            </a:extLst>
          </p:cNvPr>
          <p:cNvGrpSpPr/>
          <p:nvPr/>
        </p:nvGrpSpPr>
        <p:grpSpPr>
          <a:xfrm>
            <a:off x="3719623" y="2113072"/>
            <a:ext cx="648586" cy="1017918"/>
            <a:chOff x="5771707" y="2586520"/>
            <a:chExt cx="648586" cy="101791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E2AEC2-E64A-CA4A-0576-F30661B19B4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2BC03-AE60-A58E-67C5-A304ED9AE16A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B86F1-E126-AA4C-1361-7779C60EBB50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DACF0A-DBC3-8457-EFC7-8822F7D37896}"/>
              </a:ext>
            </a:extLst>
          </p:cNvPr>
          <p:cNvGrpSpPr/>
          <p:nvPr/>
        </p:nvGrpSpPr>
        <p:grpSpPr>
          <a:xfrm>
            <a:off x="4747819" y="2113072"/>
            <a:ext cx="648586" cy="1017918"/>
            <a:chOff x="5771707" y="2586520"/>
            <a:chExt cx="648586" cy="101791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0D2804-1E09-E399-4828-A7F154DD9FD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51971-4566-797D-60B2-3716A0A2D21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899932-4A21-45BA-C263-565673A8472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583967-74B6-C1C5-7363-6578B4BF5DEE}"/>
              </a:ext>
            </a:extLst>
          </p:cNvPr>
          <p:cNvGrpSpPr/>
          <p:nvPr/>
        </p:nvGrpSpPr>
        <p:grpSpPr>
          <a:xfrm>
            <a:off x="5776015" y="2113072"/>
            <a:ext cx="648586" cy="1017918"/>
            <a:chOff x="5771707" y="2586520"/>
            <a:chExt cx="648586" cy="10179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52FA59-70E4-C1BE-DC73-240DB56C60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17C14-6A89-CF14-FC19-28D5B2C763A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C2789-4B09-AD17-81C0-D460E1C29C58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D4FCDCD-9682-4708-AAEA-4CECB25D7012}"/>
              </a:ext>
            </a:extLst>
          </p:cNvPr>
          <p:cNvGrpSpPr/>
          <p:nvPr/>
        </p:nvGrpSpPr>
        <p:grpSpPr>
          <a:xfrm>
            <a:off x="7318310" y="2482404"/>
            <a:ext cx="648586" cy="648586"/>
            <a:chOff x="5771707" y="2955852"/>
            <a:chExt cx="648586" cy="64858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79BEA2-69AB-0721-3161-0FB0451E1483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14106-FE28-DF98-EE8C-B8BAD7E20FE2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11</a:t>
              </a:r>
              <a:endParaRPr kumimoji="1" lang="ko-Kore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25D6E6-DFCF-D9DA-4609-C9A8888F89F9}"/>
              </a:ext>
            </a:extLst>
          </p:cNvPr>
          <p:cNvGrpSpPr/>
          <p:nvPr/>
        </p:nvGrpSpPr>
        <p:grpSpPr>
          <a:xfrm>
            <a:off x="6804211" y="3250756"/>
            <a:ext cx="648586" cy="1017918"/>
            <a:chOff x="5771707" y="2586520"/>
            <a:chExt cx="648586" cy="10179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2C55F5-B51A-5E5B-78FB-F3C79B80992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7BF6A0-569F-7503-1D5F-6591764B6754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45775-CA9B-AE42-4B98-BF4AD11EF5EE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787E30-9306-688F-2AE8-179C0BEB938F}"/>
              </a:ext>
            </a:extLst>
          </p:cNvPr>
          <p:cNvGrpSpPr/>
          <p:nvPr/>
        </p:nvGrpSpPr>
        <p:grpSpPr>
          <a:xfrm>
            <a:off x="7832409" y="3250756"/>
            <a:ext cx="648586" cy="1017918"/>
            <a:chOff x="5771707" y="2586520"/>
            <a:chExt cx="648586" cy="101791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EC7140-A890-25D0-838B-2B99DF8BE9C6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394D2E-3891-2995-096B-993C3C698E25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58DA89-3158-5B5F-F9F4-CB43E198E8D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71FE90-2772-F0C4-0FE8-985C72424907}"/>
              </a:ext>
            </a:extLst>
          </p:cNvPr>
          <p:cNvCxnSpPr>
            <a:stCxn id="43" idx="3"/>
            <a:endCxn id="51" idx="0"/>
          </p:cNvCxnSpPr>
          <p:nvPr/>
        </p:nvCxnSpPr>
        <p:spPr>
          <a:xfrm flipH="1">
            <a:off x="7128504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0B30A3-F9AB-5614-7F0C-9C2D70DE7D42}"/>
              </a:ext>
            </a:extLst>
          </p:cNvPr>
          <p:cNvCxnSpPr>
            <a:stCxn id="43" idx="5"/>
            <a:endCxn id="55" idx="0"/>
          </p:cNvCxnSpPr>
          <p:nvPr/>
        </p:nvCxnSpPr>
        <p:spPr>
          <a:xfrm>
            <a:off x="7871913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20922</TotalTime>
  <Words>747</Words>
  <Application>Microsoft Macintosh PowerPoint</Application>
  <PresentationFormat>와이드스크린</PresentationFormat>
  <Paragraphs>530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207</cp:revision>
  <dcterms:created xsi:type="dcterms:W3CDTF">2023-02-20T00:36:01Z</dcterms:created>
  <dcterms:modified xsi:type="dcterms:W3CDTF">2023-11-25T21:27:27Z</dcterms:modified>
</cp:coreProperties>
</file>