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7" r:id="rId19"/>
    <p:sldId id="278" r:id="rId20"/>
    <p:sldId id="281" r:id="rId21"/>
    <p:sldId id="282" r:id="rId22"/>
    <p:sldId id="283" r:id="rId23"/>
    <p:sldId id="279" r:id="rId24"/>
    <p:sldId id="280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0"/>
    <p:restoredTop sz="96770"/>
  </p:normalViewPr>
  <p:slideViewPr>
    <p:cSldViewPr snapToGrid="0">
      <p:cViewPr>
        <p:scale>
          <a:sx n="178" d="100"/>
          <a:sy n="178" d="100"/>
        </p:scale>
        <p:origin x="-1056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A26E398-A206-E7B5-D087-A17D15F1F25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A5FCCF5-0552-67AD-196C-F95F7C8184B8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79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8" name="꺾인 연결선[E] 307">
            <a:extLst>
              <a:ext uri="{FF2B5EF4-FFF2-40B4-BE49-F238E27FC236}">
                <a16:creationId xmlns:a16="http://schemas.microsoft.com/office/drawing/2014/main" id="{3499BD7C-AB8E-CDD9-1D1F-0443130488B1}"/>
              </a:ext>
            </a:extLst>
          </p:cNvPr>
          <p:cNvCxnSpPr>
            <a:stCxn id="46" idx="3"/>
            <a:endCxn id="72" idx="1"/>
          </p:cNvCxnSpPr>
          <p:nvPr/>
        </p:nvCxnSpPr>
        <p:spPr>
          <a:xfrm flipV="1">
            <a:off x="2776768" y="1691074"/>
            <a:ext cx="1249249" cy="2103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꺾인 연결선[E] 309">
            <a:extLst>
              <a:ext uri="{FF2B5EF4-FFF2-40B4-BE49-F238E27FC236}">
                <a16:creationId xmlns:a16="http://schemas.microsoft.com/office/drawing/2014/main" id="{325C2AA6-0293-84F1-C5B8-7B18D3DA87A5}"/>
              </a:ext>
            </a:extLst>
          </p:cNvPr>
          <p:cNvCxnSpPr>
            <a:stCxn id="46" idx="3"/>
            <a:endCxn id="156" idx="1"/>
          </p:cNvCxnSpPr>
          <p:nvPr/>
        </p:nvCxnSpPr>
        <p:spPr>
          <a:xfrm>
            <a:off x="2776768" y="3794314"/>
            <a:ext cx="1249249" cy="1542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꺾인 연결선[E] 311">
            <a:extLst>
              <a:ext uri="{FF2B5EF4-FFF2-40B4-BE49-F238E27FC236}">
                <a16:creationId xmlns:a16="http://schemas.microsoft.com/office/drawing/2014/main" id="{DE1FDBE6-8C7D-C07A-34D0-D96935E6AFB1}"/>
              </a:ext>
            </a:extLst>
          </p:cNvPr>
          <p:cNvCxnSpPr>
            <a:stCxn id="46" idx="3"/>
            <a:endCxn id="151" idx="1"/>
          </p:cNvCxnSpPr>
          <p:nvPr/>
        </p:nvCxnSpPr>
        <p:spPr>
          <a:xfrm>
            <a:off x="2776768" y="3794314"/>
            <a:ext cx="1249249" cy="12617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꺾인 연결선[E] 313">
            <a:extLst>
              <a:ext uri="{FF2B5EF4-FFF2-40B4-BE49-F238E27FC236}">
                <a16:creationId xmlns:a16="http://schemas.microsoft.com/office/drawing/2014/main" id="{F90F7F64-17FE-F11E-4243-E5001CFA4CA5}"/>
              </a:ext>
            </a:extLst>
          </p:cNvPr>
          <p:cNvCxnSpPr>
            <a:stCxn id="46" idx="3"/>
            <a:endCxn id="146" idx="1"/>
          </p:cNvCxnSpPr>
          <p:nvPr/>
        </p:nvCxnSpPr>
        <p:spPr>
          <a:xfrm>
            <a:off x="2776768" y="3794314"/>
            <a:ext cx="1249249" cy="9809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꺾인 연결선[E] 315">
            <a:extLst>
              <a:ext uri="{FF2B5EF4-FFF2-40B4-BE49-F238E27FC236}">
                <a16:creationId xmlns:a16="http://schemas.microsoft.com/office/drawing/2014/main" id="{CA18E8B9-2A84-1D4F-FE85-1A1C26B3FC1C}"/>
              </a:ext>
            </a:extLst>
          </p:cNvPr>
          <p:cNvCxnSpPr>
            <a:stCxn id="46" idx="3"/>
            <a:endCxn id="141" idx="1"/>
          </p:cNvCxnSpPr>
          <p:nvPr/>
        </p:nvCxnSpPr>
        <p:spPr>
          <a:xfrm>
            <a:off x="2776768" y="3794314"/>
            <a:ext cx="1249249" cy="7001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[E] 317">
            <a:extLst>
              <a:ext uri="{FF2B5EF4-FFF2-40B4-BE49-F238E27FC236}">
                <a16:creationId xmlns:a16="http://schemas.microsoft.com/office/drawing/2014/main" id="{64E09C9D-C959-BD35-0DB7-459BB1AB2C96}"/>
              </a:ext>
            </a:extLst>
          </p:cNvPr>
          <p:cNvCxnSpPr>
            <a:stCxn id="46" idx="3"/>
            <a:endCxn id="79" idx="1"/>
          </p:cNvCxnSpPr>
          <p:nvPr/>
        </p:nvCxnSpPr>
        <p:spPr>
          <a:xfrm flipV="1">
            <a:off x="2776768" y="1971401"/>
            <a:ext cx="1249249" cy="1822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꺾인 연결선[E] 319">
            <a:extLst>
              <a:ext uri="{FF2B5EF4-FFF2-40B4-BE49-F238E27FC236}">
                <a16:creationId xmlns:a16="http://schemas.microsoft.com/office/drawing/2014/main" id="{8E7A8A8B-E091-9E95-FD05-71F38649E261}"/>
              </a:ext>
            </a:extLst>
          </p:cNvPr>
          <p:cNvCxnSpPr>
            <a:stCxn id="46" idx="3"/>
            <a:endCxn id="86" idx="1"/>
          </p:cNvCxnSpPr>
          <p:nvPr/>
        </p:nvCxnSpPr>
        <p:spPr>
          <a:xfrm flipV="1">
            <a:off x="2776768" y="2251728"/>
            <a:ext cx="1249249" cy="15425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EDAB6EFC-53A5-57A3-A654-8B313C5B7594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 flipV="1">
            <a:off x="2776768" y="2532055"/>
            <a:ext cx="1249249" cy="1262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꺾인 연결선[E] 323">
            <a:extLst>
              <a:ext uri="{FF2B5EF4-FFF2-40B4-BE49-F238E27FC236}">
                <a16:creationId xmlns:a16="http://schemas.microsoft.com/office/drawing/2014/main" id="{9D0C27C2-6228-C48F-F470-19DDF9FEB7BF}"/>
              </a:ext>
            </a:extLst>
          </p:cNvPr>
          <p:cNvCxnSpPr>
            <a:stCxn id="46" idx="3"/>
            <a:endCxn id="100" idx="1"/>
          </p:cNvCxnSpPr>
          <p:nvPr/>
        </p:nvCxnSpPr>
        <p:spPr>
          <a:xfrm flipV="1">
            <a:off x="2776768" y="2812382"/>
            <a:ext cx="1249249" cy="98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꺾인 연결선[E] 325">
            <a:extLst>
              <a:ext uri="{FF2B5EF4-FFF2-40B4-BE49-F238E27FC236}">
                <a16:creationId xmlns:a16="http://schemas.microsoft.com/office/drawing/2014/main" id="{301E8022-6D28-97CD-B0E7-3AD22334D687}"/>
              </a:ext>
            </a:extLst>
          </p:cNvPr>
          <p:cNvCxnSpPr>
            <a:stCxn id="46" idx="3"/>
            <a:endCxn id="107" idx="1"/>
          </p:cNvCxnSpPr>
          <p:nvPr/>
        </p:nvCxnSpPr>
        <p:spPr>
          <a:xfrm flipV="1">
            <a:off x="2776768" y="3092709"/>
            <a:ext cx="1249249" cy="7016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꺾인 연결선[E] 327">
            <a:extLst>
              <a:ext uri="{FF2B5EF4-FFF2-40B4-BE49-F238E27FC236}">
                <a16:creationId xmlns:a16="http://schemas.microsoft.com/office/drawing/2014/main" id="{E273055A-941C-9874-B124-2BA7448E4931}"/>
              </a:ext>
            </a:extLst>
          </p:cNvPr>
          <p:cNvCxnSpPr>
            <a:stCxn id="46" idx="3"/>
            <a:endCxn id="114" idx="1"/>
          </p:cNvCxnSpPr>
          <p:nvPr/>
        </p:nvCxnSpPr>
        <p:spPr>
          <a:xfrm flipV="1">
            <a:off x="2776768" y="3373036"/>
            <a:ext cx="1249249" cy="421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E67AABC6-4072-0394-E92D-1C163ED40171}"/>
              </a:ext>
            </a:extLst>
          </p:cNvPr>
          <p:cNvCxnSpPr>
            <a:stCxn id="46" idx="3"/>
            <a:endCxn id="126" idx="1"/>
          </p:cNvCxnSpPr>
          <p:nvPr/>
        </p:nvCxnSpPr>
        <p:spPr>
          <a:xfrm flipV="1">
            <a:off x="2776768" y="3652099"/>
            <a:ext cx="1249249" cy="142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AA0DCF30-581A-5B86-B181-9ED956C2A518}"/>
              </a:ext>
            </a:extLst>
          </p:cNvPr>
          <p:cNvCxnSpPr>
            <a:stCxn id="46" idx="3"/>
            <a:endCxn id="131" idx="1"/>
          </p:cNvCxnSpPr>
          <p:nvPr/>
        </p:nvCxnSpPr>
        <p:spPr>
          <a:xfrm>
            <a:off x="2776768" y="3794314"/>
            <a:ext cx="1249249" cy="13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꺾인 연결선[E] 333">
            <a:extLst>
              <a:ext uri="{FF2B5EF4-FFF2-40B4-BE49-F238E27FC236}">
                <a16:creationId xmlns:a16="http://schemas.microsoft.com/office/drawing/2014/main" id="{919C4F72-B754-D6F1-7696-5B670C828AAE}"/>
              </a:ext>
            </a:extLst>
          </p:cNvPr>
          <p:cNvCxnSpPr>
            <a:stCxn id="46" idx="3"/>
            <a:endCxn id="136" idx="1"/>
          </p:cNvCxnSpPr>
          <p:nvPr/>
        </p:nvCxnSpPr>
        <p:spPr>
          <a:xfrm>
            <a:off x="2776768" y="3794314"/>
            <a:ext cx="1249249" cy="4193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525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5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2963013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19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4" y="1646471"/>
            <a:ext cx="21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108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468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4" y="2208151"/>
            <a:ext cx="32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57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14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1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1841500"/>
            <a:ext cx="575897" cy="82858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5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32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32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21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39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61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4" y="4735711"/>
            <a:ext cx="50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288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4068156"/>
            <a:ext cx="771442" cy="8456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51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9495AA6-8D88-81BB-61DB-D512DCB1C0CF}"/>
              </a:ext>
            </a:extLst>
          </p:cNvPr>
          <p:cNvGrpSpPr/>
          <p:nvPr/>
        </p:nvGrpSpPr>
        <p:grpSpPr>
          <a:xfrm>
            <a:off x="113145" y="1425308"/>
            <a:ext cx="11965710" cy="4941903"/>
            <a:chOff x="160447" y="1425308"/>
            <a:chExt cx="11965710" cy="4941903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91E80CD5-EC21-8028-9144-FF18CF244E3E}"/>
                </a:ext>
              </a:extLst>
            </p:cNvPr>
            <p:cNvGrpSpPr/>
            <p:nvPr/>
          </p:nvGrpSpPr>
          <p:grpSpPr>
            <a:xfrm>
              <a:off x="160447" y="1473201"/>
              <a:ext cx="2878798" cy="4894010"/>
              <a:chOff x="160447" y="1473201"/>
              <a:chExt cx="2878798" cy="48940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DF0C31-A176-91AC-2164-4829A42654EB}"/>
                  </a:ext>
                </a:extLst>
              </p:cNvPr>
              <p:cNvSpPr/>
              <p:nvPr/>
            </p:nvSpPr>
            <p:spPr>
              <a:xfrm>
                <a:off x="40656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75302-35E7-DCC9-0C86-AD3C6A5DA2AD}"/>
                  </a:ext>
                </a:extLst>
              </p:cNvPr>
              <p:cNvSpPr txBox="1"/>
              <p:nvPr/>
            </p:nvSpPr>
            <p:spPr>
              <a:xfrm>
                <a:off x="160447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8BD0BF-799B-A6BB-905A-856F0705D530}"/>
                  </a:ext>
                </a:extLst>
              </p:cNvPr>
              <p:cNvSpPr/>
              <p:nvPr/>
            </p:nvSpPr>
            <p:spPr>
              <a:xfrm>
                <a:off x="113866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8C1228-F0FF-915B-432D-8F10BBA73CF2}"/>
                  </a:ext>
                </a:extLst>
              </p:cNvPr>
              <p:cNvSpPr txBox="1"/>
              <p:nvPr/>
            </p:nvSpPr>
            <p:spPr>
              <a:xfrm>
                <a:off x="951859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E5C0E6E-E9BC-DB65-41D7-6099D8A04AF3}"/>
                  </a:ext>
                </a:extLst>
              </p:cNvPr>
              <p:cNvSpPr/>
              <p:nvPr/>
            </p:nvSpPr>
            <p:spPr>
              <a:xfrm>
                <a:off x="1865608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E5AA58-13CE-7864-DDC1-E14ADD525239}"/>
                  </a:ext>
                </a:extLst>
              </p:cNvPr>
              <p:cNvSpPr txBox="1"/>
              <p:nvPr/>
            </p:nvSpPr>
            <p:spPr>
              <a:xfrm>
                <a:off x="1678798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92AEE5-DA5E-B73E-FF6B-B5232A792DB2}"/>
                  </a:ext>
                </a:extLst>
              </p:cNvPr>
              <p:cNvSpPr/>
              <p:nvPr/>
            </p:nvSpPr>
            <p:spPr>
              <a:xfrm>
                <a:off x="259254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CA1E-AD59-3F2E-9E67-787898D03ACF}"/>
                  </a:ext>
                </a:extLst>
              </p:cNvPr>
              <p:cNvSpPr txBox="1"/>
              <p:nvPr/>
            </p:nvSpPr>
            <p:spPr>
              <a:xfrm>
                <a:off x="2315970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B009B2-C91D-25F5-04BA-D0805D992893}"/>
                  </a:ext>
                </a:extLst>
              </p:cNvPr>
              <p:cNvSpPr/>
              <p:nvPr/>
            </p:nvSpPr>
            <p:spPr>
              <a:xfrm>
                <a:off x="40656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9CAF392-F88D-4D4C-85B0-3CAD83720BBB}"/>
                  </a:ext>
                </a:extLst>
              </p:cNvPr>
              <p:cNvSpPr/>
              <p:nvPr/>
            </p:nvSpPr>
            <p:spPr>
              <a:xfrm>
                <a:off x="113866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69B6B41-4E8A-A473-8975-8ABA3E1308AE}"/>
                  </a:ext>
                </a:extLst>
              </p:cNvPr>
              <p:cNvSpPr/>
              <p:nvPr/>
            </p:nvSpPr>
            <p:spPr>
              <a:xfrm>
                <a:off x="1865608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4AA29D8-BDD6-1DBA-2457-8CF6820B3DFD}"/>
                  </a:ext>
                </a:extLst>
              </p:cNvPr>
              <p:cNvSpPr/>
              <p:nvPr/>
            </p:nvSpPr>
            <p:spPr>
              <a:xfrm>
                <a:off x="259254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C1EC6-4531-EBDA-2F28-3D1D7F2FD8EE}"/>
                  </a:ext>
                </a:extLst>
              </p:cNvPr>
              <p:cNvSpPr txBox="1"/>
              <p:nvPr/>
            </p:nvSpPr>
            <p:spPr>
              <a:xfrm>
                <a:off x="219757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190B88-B955-4BF5-CC3D-1023629F6D0A}"/>
                  </a:ext>
                </a:extLst>
              </p:cNvPr>
              <p:cNvSpPr txBox="1"/>
              <p:nvPr/>
            </p:nvSpPr>
            <p:spPr>
              <a:xfrm>
                <a:off x="951859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C7CD31-C8BF-A3F8-9546-D74AD2C07580}"/>
                  </a:ext>
                </a:extLst>
              </p:cNvPr>
              <p:cNvSpPr txBox="1"/>
              <p:nvPr/>
            </p:nvSpPr>
            <p:spPr>
              <a:xfrm>
                <a:off x="1589031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30A277-219C-FD7D-96E1-398AD68313E8}"/>
                  </a:ext>
                </a:extLst>
              </p:cNvPr>
              <p:cNvSpPr txBox="1"/>
              <p:nvPr/>
            </p:nvSpPr>
            <p:spPr>
              <a:xfrm>
                <a:off x="2352647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57F14C27-1D53-173D-40D7-207FF0E7D9C4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491627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A1C0DBB-E626-1EAF-4BCF-42A53D06B057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H="1" flipV="1">
                <a:off x="1223729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120F102-0E61-B6D8-2756-FBE26789C1A3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V="1">
                <a:off x="1950669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27CD8400-7443-8118-674F-E860D52092BF}"/>
                  </a:ext>
                </a:extLst>
              </p:cNvPr>
              <p:cNvCxnSpPr>
                <a:cxnSpLocks/>
                <a:stCxn id="42" idx="0"/>
                <a:endCxn id="50" idx="2"/>
              </p:cNvCxnSpPr>
              <p:nvPr/>
            </p:nvCxnSpPr>
            <p:spPr>
              <a:xfrm flipV="1">
                <a:off x="2677608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3C580-49FF-ABF7-61E5-4DA60BE9A151}"/>
                  </a:ext>
                </a:extLst>
              </p:cNvPr>
              <p:cNvSpPr txBox="1"/>
              <p:nvPr/>
            </p:nvSpPr>
            <p:spPr>
              <a:xfrm>
                <a:off x="968730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1</a:t>
                </a:r>
                <a:endParaRPr kumimoji="1" lang="ko-Kore-KR" altLang="en-US" sz="1600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B937DAE-F2CF-1506-E7A2-49506005B7F1}"/>
                  </a:ext>
                </a:extLst>
              </p:cNvPr>
              <p:cNvSpPr/>
              <p:nvPr/>
            </p:nvSpPr>
            <p:spPr>
              <a:xfrm>
                <a:off x="742067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60" name="꺾인 연결선[E] 59">
                <a:extLst>
                  <a:ext uri="{FF2B5EF4-FFF2-40B4-BE49-F238E27FC236}">
                    <a16:creationId xmlns:a16="http://schemas.microsoft.com/office/drawing/2014/main" id="{F3378865-5E5A-1228-B434-1B08EB1CF967}"/>
                  </a:ext>
                </a:extLst>
              </p:cNvPr>
              <p:cNvCxnSpPr>
                <a:cxnSpLocks/>
                <a:stCxn id="4" idx="0"/>
                <a:endCxn id="56" idx="2"/>
              </p:cNvCxnSpPr>
              <p:nvPr/>
            </p:nvCxnSpPr>
            <p:spPr>
              <a:xfrm rot="5400000" flipH="1" flipV="1">
                <a:off x="652282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[E] 65">
                <a:extLst>
                  <a:ext uri="{FF2B5EF4-FFF2-40B4-BE49-F238E27FC236}">
                    <a16:creationId xmlns:a16="http://schemas.microsoft.com/office/drawing/2014/main" id="{2FF839D7-AC08-DBA5-65B6-7EB170957E9C}"/>
                  </a:ext>
                </a:extLst>
              </p:cNvPr>
              <p:cNvCxnSpPr>
                <a:cxnSpLocks/>
                <a:stCxn id="56" idx="0"/>
                <a:endCxn id="39" idx="2"/>
              </p:cNvCxnSpPr>
              <p:nvPr/>
            </p:nvCxnSpPr>
            <p:spPr>
              <a:xfrm rot="16200000" flipV="1">
                <a:off x="652282" y="2698939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2184CD4-0DB8-3CA2-4C3B-C53E6616A808}"/>
                  </a:ext>
                </a:extLst>
              </p:cNvPr>
              <p:cNvSpPr/>
              <p:nvPr/>
            </p:nvSpPr>
            <p:spPr>
              <a:xfrm>
                <a:off x="951859" y="4695371"/>
                <a:ext cx="2087386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2770B9-A00D-523C-3658-F4BB541D5CBA}"/>
                  </a:ext>
                </a:extLst>
              </p:cNvPr>
              <p:cNvSpPr/>
              <p:nvPr/>
            </p:nvSpPr>
            <p:spPr>
              <a:xfrm>
                <a:off x="951859" y="1473201"/>
                <a:ext cx="2087384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AC6ABA2-58F2-8F5C-5CC9-0DC342EA859D}"/>
                </a:ext>
              </a:extLst>
            </p:cNvPr>
            <p:cNvGrpSpPr/>
            <p:nvPr/>
          </p:nvGrpSpPr>
          <p:grpSpPr>
            <a:xfrm>
              <a:off x="3189417" y="1473201"/>
              <a:ext cx="2878798" cy="4894010"/>
              <a:chOff x="3177293" y="1473201"/>
              <a:chExt cx="2878798" cy="489401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9C8D403-E7FE-5CC7-B92F-43A6FF08B8D5}"/>
                  </a:ext>
                </a:extLst>
              </p:cNvPr>
              <p:cNvSpPr/>
              <p:nvPr/>
            </p:nvSpPr>
            <p:spPr>
              <a:xfrm>
                <a:off x="342341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2534DB-6816-647B-F65D-1281757EC4E8}"/>
                  </a:ext>
                </a:extLst>
              </p:cNvPr>
              <p:cNvSpPr txBox="1"/>
              <p:nvPr/>
            </p:nvSpPr>
            <p:spPr>
              <a:xfrm>
                <a:off x="3177293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88CF804-3A28-323D-05D9-96B6A5BB3BE1}"/>
                  </a:ext>
                </a:extLst>
              </p:cNvPr>
              <p:cNvSpPr/>
              <p:nvPr/>
            </p:nvSpPr>
            <p:spPr>
              <a:xfrm>
                <a:off x="4155515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ACEA30-AD6B-DF2A-4878-37441B943C07}"/>
                  </a:ext>
                </a:extLst>
              </p:cNvPr>
              <p:cNvSpPr txBox="1"/>
              <p:nvPr/>
            </p:nvSpPr>
            <p:spPr>
              <a:xfrm>
                <a:off x="3968705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DA5453-888D-C014-FA51-C7342B5868E2}"/>
                  </a:ext>
                </a:extLst>
              </p:cNvPr>
              <p:cNvSpPr/>
              <p:nvPr/>
            </p:nvSpPr>
            <p:spPr>
              <a:xfrm>
                <a:off x="4882454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ECA21C-068B-8162-E381-3D6DD21F1F90}"/>
                  </a:ext>
                </a:extLst>
              </p:cNvPr>
              <p:cNvSpPr txBox="1"/>
              <p:nvPr/>
            </p:nvSpPr>
            <p:spPr>
              <a:xfrm>
                <a:off x="4695644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A5A74A6-8AEB-0EBC-AB4A-F69226A64DBB}"/>
                  </a:ext>
                </a:extLst>
              </p:cNvPr>
              <p:cNvSpPr/>
              <p:nvPr/>
            </p:nvSpPr>
            <p:spPr>
              <a:xfrm>
                <a:off x="560939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DD58F4-E2B7-1F36-D625-11209CAAFD02}"/>
                  </a:ext>
                </a:extLst>
              </p:cNvPr>
              <p:cNvSpPr txBox="1"/>
              <p:nvPr/>
            </p:nvSpPr>
            <p:spPr>
              <a:xfrm>
                <a:off x="5332816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24D0DE2-41E7-3FBE-2402-62ACCF1FEAC8}"/>
                  </a:ext>
                </a:extLst>
              </p:cNvPr>
              <p:cNvSpPr/>
              <p:nvPr/>
            </p:nvSpPr>
            <p:spPr>
              <a:xfrm>
                <a:off x="342341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9CC794-8E72-9CD8-9F12-ED92AB251F03}"/>
                  </a:ext>
                </a:extLst>
              </p:cNvPr>
              <p:cNvSpPr/>
              <p:nvPr/>
            </p:nvSpPr>
            <p:spPr>
              <a:xfrm>
                <a:off x="4155515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FDED0DD-5125-4984-CB3B-43BAE7743AEA}"/>
                  </a:ext>
                </a:extLst>
              </p:cNvPr>
              <p:cNvSpPr/>
              <p:nvPr/>
            </p:nvSpPr>
            <p:spPr>
              <a:xfrm>
                <a:off x="4882454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67A14C4-70EA-B5BC-B520-8A4CB37315EB}"/>
                  </a:ext>
                </a:extLst>
              </p:cNvPr>
              <p:cNvSpPr/>
              <p:nvPr/>
            </p:nvSpPr>
            <p:spPr>
              <a:xfrm>
                <a:off x="560939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911678-AA42-5769-1FF5-E91D1C9F63F4}"/>
                  </a:ext>
                </a:extLst>
              </p:cNvPr>
              <p:cNvSpPr txBox="1"/>
              <p:nvPr/>
            </p:nvSpPr>
            <p:spPr>
              <a:xfrm>
                <a:off x="3236603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FF9CB8-2719-B07B-7E39-29685AA7DFC4}"/>
                  </a:ext>
                </a:extLst>
              </p:cNvPr>
              <p:cNvSpPr txBox="1"/>
              <p:nvPr/>
            </p:nvSpPr>
            <p:spPr>
              <a:xfrm>
                <a:off x="3968705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E82989-8558-CD2F-40D3-B1AE2C589503}"/>
                  </a:ext>
                </a:extLst>
              </p:cNvPr>
              <p:cNvSpPr txBox="1"/>
              <p:nvPr/>
            </p:nvSpPr>
            <p:spPr>
              <a:xfrm>
                <a:off x="4605877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263A99-42A7-2488-5C5F-608DA92418BD}"/>
                  </a:ext>
                </a:extLst>
              </p:cNvPr>
              <p:cNvSpPr txBox="1"/>
              <p:nvPr/>
            </p:nvSpPr>
            <p:spPr>
              <a:xfrm>
                <a:off x="5369493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2A65019C-9ACB-B056-5333-E5BB365D4382}"/>
                  </a:ext>
                </a:extLst>
              </p:cNvPr>
              <p:cNvCxnSpPr>
                <a:cxnSpLocks/>
                <a:stCxn id="77" idx="0"/>
                <a:endCxn id="81" idx="2"/>
              </p:cNvCxnSpPr>
              <p:nvPr/>
            </p:nvCxnSpPr>
            <p:spPr>
              <a:xfrm flipH="1" flipV="1">
                <a:off x="3508473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AA39262-1747-A994-8B8D-B5A3D20D99FD}"/>
                  </a:ext>
                </a:extLst>
              </p:cNvPr>
              <p:cNvCxnSpPr>
                <a:cxnSpLocks/>
                <a:stCxn id="78" idx="0"/>
                <a:endCxn id="82" idx="2"/>
              </p:cNvCxnSpPr>
              <p:nvPr/>
            </p:nvCxnSpPr>
            <p:spPr>
              <a:xfrm flipH="1" flipV="1">
                <a:off x="4240575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08CD6B13-9049-12B9-6298-C5FF7BDA6B06}"/>
                  </a:ext>
                </a:extLst>
              </p:cNvPr>
              <p:cNvCxnSpPr>
                <a:cxnSpLocks/>
                <a:stCxn id="79" idx="0"/>
                <a:endCxn id="83" idx="2"/>
              </p:cNvCxnSpPr>
              <p:nvPr/>
            </p:nvCxnSpPr>
            <p:spPr>
              <a:xfrm flipV="1">
                <a:off x="4967515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2CBCF944-0B53-6721-14D1-76E20D0790BA}"/>
                  </a:ext>
                </a:extLst>
              </p:cNvPr>
              <p:cNvCxnSpPr>
                <a:cxnSpLocks/>
                <a:stCxn id="80" idx="0"/>
                <a:endCxn id="84" idx="2"/>
              </p:cNvCxnSpPr>
              <p:nvPr/>
            </p:nvCxnSpPr>
            <p:spPr>
              <a:xfrm flipV="1">
                <a:off x="5694454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A11B89-E41F-D9DA-11D6-5D490DB9FFED}"/>
                  </a:ext>
                </a:extLst>
              </p:cNvPr>
              <p:cNvSpPr txBox="1"/>
              <p:nvPr/>
            </p:nvSpPr>
            <p:spPr>
              <a:xfrm>
                <a:off x="3985576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2</a:t>
                </a:r>
                <a:endParaRPr kumimoji="1" lang="ko-Kore-KR" altLang="en-US" sz="1600" b="1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552DE2-B3C9-E261-4F1A-E7B8E3FACFA1}"/>
                  </a:ext>
                </a:extLst>
              </p:cNvPr>
              <p:cNvSpPr/>
              <p:nvPr/>
            </p:nvSpPr>
            <p:spPr>
              <a:xfrm>
                <a:off x="3758913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4FB76E12-952B-EDF2-A35B-6AFC29C36784}"/>
                  </a:ext>
                </a:extLst>
              </p:cNvPr>
              <p:cNvCxnSpPr>
                <a:cxnSpLocks/>
                <a:stCxn id="69" idx="0"/>
                <a:endCxn id="90" idx="2"/>
              </p:cNvCxnSpPr>
              <p:nvPr/>
            </p:nvCxnSpPr>
            <p:spPr>
              <a:xfrm rot="5400000" flipH="1" flipV="1">
                <a:off x="3669128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21D0B239-7AB6-C744-A13C-52AA2A089DE8}"/>
                  </a:ext>
                </a:extLst>
              </p:cNvPr>
              <p:cNvCxnSpPr>
                <a:cxnSpLocks/>
                <a:stCxn id="90" idx="0"/>
                <a:endCxn id="78" idx="2"/>
              </p:cNvCxnSpPr>
              <p:nvPr/>
            </p:nvCxnSpPr>
            <p:spPr>
              <a:xfrm rot="16200000" flipV="1">
                <a:off x="4035179" y="3064990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F5510A-DFA7-B5E0-837A-C0481507633D}"/>
                  </a:ext>
                </a:extLst>
              </p:cNvPr>
              <p:cNvSpPr/>
              <p:nvPr/>
            </p:nvSpPr>
            <p:spPr>
              <a:xfrm>
                <a:off x="4604043" y="4695371"/>
                <a:ext cx="145204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3C7E247-9E80-BD83-7BD3-838A87D45EE5}"/>
                  </a:ext>
                </a:extLst>
              </p:cNvPr>
              <p:cNvSpPr/>
              <p:nvPr/>
            </p:nvSpPr>
            <p:spPr>
              <a:xfrm>
                <a:off x="4604043" y="1473201"/>
                <a:ext cx="1452048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335240A-8502-C4F3-E964-162349C294CD}"/>
                  </a:ext>
                </a:extLst>
              </p:cNvPr>
              <p:cNvSpPr/>
              <p:nvPr/>
            </p:nvSpPr>
            <p:spPr>
              <a:xfrm>
                <a:off x="3243111" y="1473201"/>
                <a:ext cx="587442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꺾인 연결선[E] 97">
                <a:extLst>
                  <a:ext uri="{FF2B5EF4-FFF2-40B4-BE49-F238E27FC236}">
                    <a16:creationId xmlns:a16="http://schemas.microsoft.com/office/drawing/2014/main" id="{289F698A-C9FC-A9F1-F913-44D2EF36C6D5}"/>
                  </a:ext>
                </a:extLst>
              </p:cNvPr>
              <p:cNvCxnSpPr>
                <a:stCxn id="71" idx="0"/>
                <a:endCxn id="90" idx="2"/>
              </p:cNvCxnSpPr>
              <p:nvPr/>
            </p:nvCxnSpPr>
            <p:spPr>
              <a:xfrm rot="5400000" flipH="1" flipV="1">
                <a:off x="4035179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B3247F2C-22B6-EF85-8390-F3D6E7681F09}"/>
                </a:ext>
              </a:extLst>
            </p:cNvPr>
            <p:cNvGrpSpPr/>
            <p:nvPr/>
          </p:nvGrpSpPr>
          <p:grpSpPr>
            <a:xfrm>
              <a:off x="6218387" y="1473201"/>
              <a:ext cx="2878798" cy="4894010"/>
              <a:chOff x="6242901" y="1473201"/>
              <a:chExt cx="2878798" cy="489401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D15DC97-709A-7714-4340-DDCC30ACC55D}"/>
                  </a:ext>
                </a:extLst>
              </p:cNvPr>
              <p:cNvSpPr/>
              <p:nvPr/>
            </p:nvSpPr>
            <p:spPr>
              <a:xfrm>
                <a:off x="648902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68F502D-6FF8-E82D-C1D3-1B4D888A5918}"/>
                  </a:ext>
                </a:extLst>
              </p:cNvPr>
              <p:cNvSpPr txBox="1"/>
              <p:nvPr/>
            </p:nvSpPr>
            <p:spPr>
              <a:xfrm>
                <a:off x="6242901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E2C6C1C-7750-6769-BEF4-FEC80E11E286}"/>
                  </a:ext>
                </a:extLst>
              </p:cNvPr>
              <p:cNvSpPr/>
              <p:nvPr/>
            </p:nvSpPr>
            <p:spPr>
              <a:xfrm>
                <a:off x="722112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54506F3-9785-139C-8EE3-CA453AB0C16B}"/>
                  </a:ext>
                </a:extLst>
              </p:cNvPr>
              <p:cNvSpPr txBox="1"/>
              <p:nvPr/>
            </p:nvSpPr>
            <p:spPr>
              <a:xfrm>
                <a:off x="7034313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B9FA309-2C15-8AF0-05B9-DF28E1A6F804}"/>
                  </a:ext>
                </a:extLst>
              </p:cNvPr>
              <p:cNvSpPr/>
              <p:nvPr/>
            </p:nvSpPr>
            <p:spPr>
              <a:xfrm>
                <a:off x="7948062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F50BED-01B1-F3C4-B678-CA37220CB05E}"/>
                  </a:ext>
                </a:extLst>
              </p:cNvPr>
              <p:cNvSpPr txBox="1"/>
              <p:nvPr/>
            </p:nvSpPr>
            <p:spPr>
              <a:xfrm>
                <a:off x="7761252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F4424A-AF7E-6756-F609-92EF71AD2E00}"/>
                  </a:ext>
                </a:extLst>
              </p:cNvPr>
              <p:cNvSpPr/>
              <p:nvPr/>
            </p:nvSpPr>
            <p:spPr>
              <a:xfrm>
                <a:off x="867500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A252DA7-E00E-53FC-4D0B-F88EEA782D1C}"/>
                  </a:ext>
                </a:extLst>
              </p:cNvPr>
              <p:cNvSpPr txBox="1"/>
              <p:nvPr/>
            </p:nvSpPr>
            <p:spPr>
              <a:xfrm>
                <a:off x="8398424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9705F7FD-AC5B-CBE6-BF5E-2EFDED4E22E9}"/>
                  </a:ext>
                </a:extLst>
              </p:cNvPr>
              <p:cNvSpPr/>
              <p:nvPr/>
            </p:nvSpPr>
            <p:spPr>
              <a:xfrm>
                <a:off x="648902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684671D-2BE2-8AC9-E5A9-15C39392A873}"/>
                  </a:ext>
                </a:extLst>
              </p:cNvPr>
              <p:cNvSpPr/>
              <p:nvPr/>
            </p:nvSpPr>
            <p:spPr>
              <a:xfrm>
                <a:off x="722112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4EA0B3C-4F8B-F0F7-CC5B-945DF4909470}"/>
                  </a:ext>
                </a:extLst>
              </p:cNvPr>
              <p:cNvSpPr/>
              <p:nvPr/>
            </p:nvSpPr>
            <p:spPr>
              <a:xfrm>
                <a:off x="7948062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3072521-2C88-5179-B693-5A14136BF5A4}"/>
                  </a:ext>
                </a:extLst>
              </p:cNvPr>
              <p:cNvSpPr/>
              <p:nvPr/>
            </p:nvSpPr>
            <p:spPr>
              <a:xfrm>
                <a:off x="867500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5C9CDE-F6AF-7FBD-0529-E22191BA27C1}"/>
                  </a:ext>
                </a:extLst>
              </p:cNvPr>
              <p:cNvSpPr txBox="1"/>
              <p:nvPr/>
            </p:nvSpPr>
            <p:spPr>
              <a:xfrm>
                <a:off x="6302211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89C8EB-2A5B-9D2A-EA3E-AFF988DA21BC}"/>
                  </a:ext>
                </a:extLst>
              </p:cNvPr>
              <p:cNvSpPr txBox="1"/>
              <p:nvPr/>
            </p:nvSpPr>
            <p:spPr>
              <a:xfrm>
                <a:off x="7034313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D24F04F-5709-5462-5E0C-E1D0F8A9E8E3}"/>
                  </a:ext>
                </a:extLst>
              </p:cNvPr>
              <p:cNvSpPr txBox="1"/>
              <p:nvPr/>
            </p:nvSpPr>
            <p:spPr>
              <a:xfrm>
                <a:off x="7671485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34CC0D-BB46-3D3C-4543-225B4779FD0E}"/>
                  </a:ext>
                </a:extLst>
              </p:cNvPr>
              <p:cNvSpPr txBox="1"/>
              <p:nvPr/>
            </p:nvSpPr>
            <p:spPr>
              <a:xfrm>
                <a:off x="8435101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870C6A7D-D8BF-F960-2119-1B17671DCE40}"/>
                  </a:ext>
                </a:extLst>
              </p:cNvPr>
              <p:cNvCxnSpPr>
                <a:cxnSpLocks/>
                <a:stCxn id="135" idx="0"/>
                <a:endCxn id="139" idx="2"/>
              </p:cNvCxnSpPr>
              <p:nvPr/>
            </p:nvCxnSpPr>
            <p:spPr>
              <a:xfrm flipH="1" flipV="1">
                <a:off x="6574081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370CF3A3-C9EE-873F-F4C2-DBD1C13DADA3}"/>
                  </a:ext>
                </a:extLst>
              </p:cNvPr>
              <p:cNvCxnSpPr>
                <a:cxnSpLocks/>
                <a:stCxn id="136" idx="0"/>
                <a:endCxn id="140" idx="2"/>
              </p:cNvCxnSpPr>
              <p:nvPr/>
            </p:nvCxnSpPr>
            <p:spPr>
              <a:xfrm flipH="1" flipV="1">
                <a:off x="7306183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6D1351B9-8381-3C5F-5A8F-F9CC4913A9FE}"/>
                  </a:ext>
                </a:extLst>
              </p:cNvPr>
              <p:cNvCxnSpPr>
                <a:cxnSpLocks/>
                <a:stCxn id="137" idx="0"/>
                <a:endCxn id="141" idx="2"/>
              </p:cNvCxnSpPr>
              <p:nvPr/>
            </p:nvCxnSpPr>
            <p:spPr>
              <a:xfrm flipV="1">
                <a:off x="8033123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5DF398ED-6A2B-FCDE-0B15-745BF2287E49}"/>
                  </a:ext>
                </a:extLst>
              </p:cNvPr>
              <p:cNvCxnSpPr>
                <a:cxnSpLocks/>
                <a:stCxn id="138" idx="0"/>
                <a:endCxn id="142" idx="2"/>
              </p:cNvCxnSpPr>
              <p:nvPr/>
            </p:nvCxnSpPr>
            <p:spPr>
              <a:xfrm flipV="1">
                <a:off x="8760062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6B527B-1624-4940-3729-46135C9B1022}"/>
                  </a:ext>
                </a:extLst>
              </p:cNvPr>
              <p:cNvSpPr txBox="1"/>
              <p:nvPr/>
            </p:nvSpPr>
            <p:spPr>
              <a:xfrm>
                <a:off x="7051184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3</a:t>
                </a:r>
                <a:endParaRPr kumimoji="1" lang="ko-Kore-KR" altLang="en-US" sz="1600" b="1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A145529-90B1-6E7E-9219-033B2A65E68D}"/>
                  </a:ext>
                </a:extLst>
              </p:cNvPr>
              <p:cNvSpPr/>
              <p:nvPr/>
            </p:nvSpPr>
            <p:spPr>
              <a:xfrm>
                <a:off x="6824521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49" name="꺾인 연결선[E] 148">
                <a:extLst>
                  <a:ext uri="{FF2B5EF4-FFF2-40B4-BE49-F238E27FC236}">
                    <a16:creationId xmlns:a16="http://schemas.microsoft.com/office/drawing/2014/main" id="{C7AB68B3-56C3-14F5-7F5A-72F0B9732499}"/>
                  </a:ext>
                </a:extLst>
              </p:cNvPr>
              <p:cNvCxnSpPr>
                <a:cxnSpLocks/>
                <a:stCxn id="127" idx="0"/>
                <a:endCxn id="148" idx="2"/>
              </p:cNvCxnSpPr>
              <p:nvPr/>
            </p:nvCxnSpPr>
            <p:spPr>
              <a:xfrm rot="5400000" flipH="1" flipV="1">
                <a:off x="6734736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꺾인 연결선[E] 149">
                <a:extLst>
                  <a:ext uri="{FF2B5EF4-FFF2-40B4-BE49-F238E27FC236}">
                    <a16:creationId xmlns:a16="http://schemas.microsoft.com/office/drawing/2014/main" id="{1D22D38D-11D2-8788-D272-7390B0D93A1D}"/>
                  </a:ext>
                </a:extLst>
              </p:cNvPr>
              <p:cNvCxnSpPr>
                <a:cxnSpLocks/>
                <a:stCxn id="148" idx="0"/>
                <a:endCxn id="137" idx="2"/>
              </p:cNvCxnSpPr>
              <p:nvPr/>
            </p:nvCxnSpPr>
            <p:spPr>
              <a:xfrm rot="5400000" flipH="1" flipV="1">
                <a:off x="7464256" y="3064989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6DD0D53-AB73-EC29-1C50-670B8B23B5BD}"/>
                  </a:ext>
                </a:extLst>
              </p:cNvPr>
              <p:cNvSpPr/>
              <p:nvPr/>
            </p:nvSpPr>
            <p:spPr>
              <a:xfrm>
                <a:off x="8358721" y="4695371"/>
                <a:ext cx="76297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875CA03F-F568-3462-3AA7-EDD0EC65177B}"/>
                  </a:ext>
                </a:extLst>
              </p:cNvPr>
              <p:cNvSpPr/>
              <p:nvPr/>
            </p:nvSpPr>
            <p:spPr>
              <a:xfrm>
                <a:off x="8394760" y="1473201"/>
                <a:ext cx="723270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4D02BFC-B60D-8146-505D-2DBDFD2234AE}"/>
                  </a:ext>
                </a:extLst>
              </p:cNvPr>
              <p:cNvSpPr/>
              <p:nvPr/>
            </p:nvSpPr>
            <p:spPr>
              <a:xfrm>
                <a:off x="6308718" y="1473201"/>
                <a:ext cx="1314377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꺾인 연결선[E] 153">
                <a:extLst>
                  <a:ext uri="{FF2B5EF4-FFF2-40B4-BE49-F238E27FC236}">
                    <a16:creationId xmlns:a16="http://schemas.microsoft.com/office/drawing/2014/main" id="{A1118152-D2AC-FA6A-8B30-DBDC1B298349}"/>
                  </a:ext>
                </a:extLst>
              </p:cNvPr>
              <p:cNvCxnSpPr>
                <a:stCxn id="129" idx="0"/>
                <a:endCxn id="148" idx="2"/>
              </p:cNvCxnSpPr>
              <p:nvPr/>
            </p:nvCxnSpPr>
            <p:spPr>
              <a:xfrm rot="5400000" flipH="1" flipV="1">
                <a:off x="7100787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꺾인 연결선[E] 156">
                <a:extLst>
                  <a:ext uri="{FF2B5EF4-FFF2-40B4-BE49-F238E27FC236}">
                    <a16:creationId xmlns:a16="http://schemas.microsoft.com/office/drawing/2014/main" id="{7B54B225-2D19-9275-DBE8-69ABD9A2BBE5}"/>
                  </a:ext>
                </a:extLst>
              </p:cNvPr>
              <p:cNvCxnSpPr>
                <a:stCxn id="131" idx="0"/>
                <a:endCxn id="148" idx="2"/>
              </p:cNvCxnSpPr>
              <p:nvPr/>
            </p:nvCxnSpPr>
            <p:spPr>
              <a:xfrm rot="16200000" flipV="1">
                <a:off x="7464257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8E5A02B9-A93D-91DD-A3F7-7740BE1FC958}"/>
                </a:ext>
              </a:extLst>
            </p:cNvPr>
            <p:cNvGrpSpPr/>
            <p:nvPr/>
          </p:nvGrpSpPr>
          <p:grpSpPr>
            <a:xfrm>
              <a:off x="9247359" y="1473201"/>
              <a:ext cx="2878798" cy="4894010"/>
              <a:chOff x="9247359" y="1473201"/>
              <a:chExt cx="2878798" cy="4894010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BA03793-7A64-6FB6-2F05-F19733CA9CC7}"/>
                  </a:ext>
                </a:extLst>
              </p:cNvPr>
              <p:cNvSpPr/>
              <p:nvPr/>
            </p:nvSpPr>
            <p:spPr>
              <a:xfrm>
                <a:off x="949347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F6EF181-89F3-2670-4604-DB72B0C6249C}"/>
                  </a:ext>
                </a:extLst>
              </p:cNvPr>
              <p:cNvSpPr txBox="1"/>
              <p:nvPr/>
            </p:nvSpPr>
            <p:spPr>
              <a:xfrm>
                <a:off x="9247359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68DBB08-E71E-4227-5C56-1802B08E8AAB}"/>
                  </a:ext>
                </a:extLst>
              </p:cNvPr>
              <p:cNvSpPr/>
              <p:nvPr/>
            </p:nvSpPr>
            <p:spPr>
              <a:xfrm>
                <a:off x="1022558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EFDDFF5-141E-129D-BF54-08FE097F502C}"/>
                  </a:ext>
                </a:extLst>
              </p:cNvPr>
              <p:cNvSpPr txBox="1"/>
              <p:nvPr/>
            </p:nvSpPr>
            <p:spPr>
              <a:xfrm>
                <a:off x="10038771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BD2B814-EF06-A803-4BD9-B01214AB6788}"/>
                  </a:ext>
                </a:extLst>
              </p:cNvPr>
              <p:cNvSpPr/>
              <p:nvPr/>
            </p:nvSpPr>
            <p:spPr>
              <a:xfrm>
                <a:off x="10952520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62EE785-D5E0-9C0F-BF55-4456D0FD072C}"/>
                  </a:ext>
                </a:extLst>
              </p:cNvPr>
              <p:cNvSpPr txBox="1"/>
              <p:nvPr/>
            </p:nvSpPr>
            <p:spPr>
              <a:xfrm>
                <a:off x="10765710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E3016C60-813B-EF48-28CF-1F1EE917A263}"/>
                  </a:ext>
                </a:extLst>
              </p:cNvPr>
              <p:cNvSpPr/>
              <p:nvPr/>
            </p:nvSpPr>
            <p:spPr>
              <a:xfrm>
                <a:off x="1167945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C0D7433-A594-8A89-FA3C-F044AFB47560}"/>
                  </a:ext>
                </a:extLst>
              </p:cNvPr>
              <p:cNvSpPr txBox="1"/>
              <p:nvPr/>
            </p:nvSpPr>
            <p:spPr>
              <a:xfrm>
                <a:off x="11402882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C22B721-E869-C623-A1C9-9D915BC27FD8}"/>
                  </a:ext>
                </a:extLst>
              </p:cNvPr>
              <p:cNvSpPr/>
              <p:nvPr/>
            </p:nvSpPr>
            <p:spPr>
              <a:xfrm>
                <a:off x="949347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02DD409B-53B9-F156-6416-A8117EBAB408}"/>
                  </a:ext>
                </a:extLst>
              </p:cNvPr>
              <p:cNvSpPr/>
              <p:nvPr/>
            </p:nvSpPr>
            <p:spPr>
              <a:xfrm>
                <a:off x="1022558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C927224-1E45-D4EE-EC5A-C2266ADAC127}"/>
                  </a:ext>
                </a:extLst>
              </p:cNvPr>
              <p:cNvSpPr/>
              <p:nvPr/>
            </p:nvSpPr>
            <p:spPr>
              <a:xfrm>
                <a:off x="10952520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F8D0F4C-87EE-DDF3-229B-4E810AEAB26A}"/>
                  </a:ext>
                </a:extLst>
              </p:cNvPr>
              <p:cNvSpPr/>
              <p:nvPr/>
            </p:nvSpPr>
            <p:spPr>
              <a:xfrm>
                <a:off x="1167945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178BCC-EC62-74DF-E564-0F91FF459B15}"/>
                  </a:ext>
                </a:extLst>
              </p:cNvPr>
              <p:cNvSpPr txBox="1"/>
              <p:nvPr/>
            </p:nvSpPr>
            <p:spPr>
              <a:xfrm>
                <a:off x="9306669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CC7E25D-C257-096F-5B9E-F5DAEB11C7B8}"/>
                  </a:ext>
                </a:extLst>
              </p:cNvPr>
              <p:cNvSpPr txBox="1"/>
              <p:nvPr/>
            </p:nvSpPr>
            <p:spPr>
              <a:xfrm>
                <a:off x="10038771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0C438CD-215D-C810-B34D-E971F232A007}"/>
                  </a:ext>
                </a:extLst>
              </p:cNvPr>
              <p:cNvSpPr txBox="1"/>
              <p:nvPr/>
            </p:nvSpPr>
            <p:spPr>
              <a:xfrm>
                <a:off x="10675943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C19F16-2A6D-3E1C-ACF6-913A635C3559}"/>
                  </a:ext>
                </a:extLst>
              </p:cNvPr>
              <p:cNvSpPr txBox="1"/>
              <p:nvPr/>
            </p:nvSpPr>
            <p:spPr>
              <a:xfrm>
                <a:off x="11439559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D8131437-96E1-13F7-4686-734B867B6946}"/>
                  </a:ext>
                </a:extLst>
              </p:cNvPr>
              <p:cNvCxnSpPr>
                <a:cxnSpLocks/>
                <a:stCxn id="166" idx="0"/>
                <a:endCxn id="170" idx="2"/>
              </p:cNvCxnSpPr>
              <p:nvPr/>
            </p:nvCxnSpPr>
            <p:spPr>
              <a:xfrm flipH="1" flipV="1">
                <a:off x="9578539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B38D31E-0CA3-3676-BB0B-DEF1322BFCFD}"/>
                  </a:ext>
                </a:extLst>
              </p:cNvPr>
              <p:cNvCxnSpPr>
                <a:cxnSpLocks/>
                <a:stCxn id="167" idx="0"/>
                <a:endCxn id="171" idx="2"/>
              </p:cNvCxnSpPr>
              <p:nvPr/>
            </p:nvCxnSpPr>
            <p:spPr>
              <a:xfrm flipH="1" flipV="1">
                <a:off x="10310641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6BD3C90-26C9-BB4A-4B6C-0A2F73EDA950}"/>
                  </a:ext>
                </a:extLst>
              </p:cNvPr>
              <p:cNvCxnSpPr>
                <a:cxnSpLocks/>
                <a:stCxn id="168" idx="0"/>
                <a:endCxn id="172" idx="2"/>
              </p:cNvCxnSpPr>
              <p:nvPr/>
            </p:nvCxnSpPr>
            <p:spPr>
              <a:xfrm flipV="1">
                <a:off x="11037581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D9AAFF6D-1F75-FAAF-ADBB-82AA3C709148}"/>
                  </a:ext>
                </a:extLst>
              </p:cNvPr>
              <p:cNvCxnSpPr>
                <a:cxnSpLocks/>
                <a:stCxn id="169" idx="0"/>
                <a:endCxn id="173" idx="2"/>
              </p:cNvCxnSpPr>
              <p:nvPr/>
            </p:nvCxnSpPr>
            <p:spPr>
              <a:xfrm flipV="1">
                <a:off x="11764520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6E1D860-147D-FE00-3F18-133606C5B70C}"/>
                  </a:ext>
                </a:extLst>
              </p:cNvPr>
              <p:cNvSpPr txBox="1"/>
              <p:nvPr/>
            </p:nvSpPr>
            <p:spPr>
              <a:xfrm>
                <a:off x="10055642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4</a:t>
                </a:r>
                <a:endParaRPr kumimoji="1" lang="ko-Kore-KR" altLang="en-US" sz="1600" b="1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D9FDAABD-DA4C-8400-F564-FBC0DDE216A5}"/>
                  </a:ext>
                </a:extLst>
              </p:cNvPr>
              <p:cNvSpPr/>
              <p:nvPr/>
            </p:nvSpPr>
            <p:spPr>
              <a:xfrm>
                <a:off x="9828979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80" name="꺾인 연결선[E] 179">
                <a:extLst>
                  <a:ext uri="{FF2B5EF4-FFF2-40B4-BE49-F238E27FC236}">
                    <a16:creationId xmlns:a16="http://schemas.microsoft.com/office/drawing/2014/main" id="{51117CDD-1128-5C8C-6B2A-C7A4F5D1FA47}"/>
                  </a:ext>
                </a:extLst>
              </p:cNvPr>
              <p:cNvCxnSpPr>
                <a:cxnSpLocks/>
                <a:stCxn id="158" idx="0"/>
                <a:endCxn id="179" idx="2"/>
              </p:cNvCxnSpPr>
              <p:nvPr/>
            </p:nvCxnSpPr>
            <p:spPr>
              <a:xfrm rot="5400000" flipH="1" flipV="1">
                <a:off x="9739194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꺾인 연결선[E] 180">
                <a:extLst>
                  <a:ext uri="{FF2B5EF4-FFF2-40B4-BE49-F238E27FC236}">
                    <a16:creationId xmlns:a16="http://schemas.microsoft.com/office/drawing/2014/main" id="{BC1BA02C-1994-CDAE-BC7A-EF180CF392B6}"/>
                  </a:ext>
                </a:extLst>
              </p:cNvPr>
              <p:cNvCxnSpPr>
                <a:cxnSpLocks/>
                <a:stCxn id="179" idx="0"/>
                <a:endCxn id="169" idx="2"/>
              </p:cNvCxnSpPr>
              <p:nvPr/>
            </p:nvCxnSpPr>
            <p:spPr>
              <a:xfrm rot="5400000" flipH="1" flipV="1">
                <a:off x="10832184" y="2701519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3E552350-59F7-8C7A-DABA-023D66725EF6}"/>
                  </a:ext>
                </a:extLst>
              </p:cNvPr>
              <p:cNvSpPr/>
              <p:nvPr/>
            </p:nvSpPr>
            <p:spPr>
              <a:xfrm>
                <a:off x="9313176" y="1473201"/>
                <a:ext cx="2086039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꺾인 연결선[E] 184">
                <a:extLst>
                  <a:ext uri="{FF2B5EF4-FFF2-40B4-BE49-F238E27FC236}">
                    <a16:creationId xmlns:a16="http://schemas.microsoft.com/office/drawing/2014/main" id="{E6B5C41D-8AA2-87D7-A942-30B86C8B9326}"/>
                  </a:ext>
                </a:extLst>
              </p:cNvPr>
              <p:cNvCxnSpPr>
                <a:stCxn id="160" idx="0"/>
                <a:endCxn id="179" idx="2"/>
              </p:cNvCxnSpPr>
              <p:nvPr/>
            </p:nvCxnSpPr>
            <p:spPr>
              <a:xfrm rot="5400000" flipH="1" flipV="1">
                <a:off x="10105245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꺾인 연결선[E] 185">
                <a:extLst>
                  <a:ext uri="{FF2B5EF4-FFF2-40B4-BE49-F238E27FC236}">
                    <a16:creationId xmlns:a16="http://schemas.microsoft.com/office/drawing/2014/main" id="{E69638B1-D814-0C57-8BEF-A1FECF5E3289}"/>
                  </a:ext>
                </a:extLst>
              </p:cNvPr>
              <p:cNvCxnSpPr>
                <a:stCxn id="162" idx="0"/>
                <a:endCxn id="179" idx="2"/>
              </p:cNvCxnSpPr>
              <p:nvPr/>
            </p:nvCxnSpPr>
            <p:spPr>
              <a:xfrm rot="16200000" flipV="1">
                <a:off x="10468715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꺾인 연결선[E] 188">
                <a:extLst>
                  <a:ext uri="{FF2B5EF4-FFF2-40B4-BE49-F238E27FC236}">
                    <a16:creationId xmlns:a16="http://schemas.microsoft.com/office/drawing/2014/main" id="{C20D4F02-596C-BAF7-6E3B-5EEBE10E635A}"/>
                  </a:ext>
                </a:extLst>
              </p:cNvPr>
              <p:cNvCxnSpPr>
                <a:stCxn id="164" idx="0"/>
                <a:endCxn id="179" idx="2"/>
              </p:cNvCxnSpPr>
              <p:nvPr/>
            </p:nvCxnSpPr>
            <p:spPr>
              <a:xfrm rot="16200000" flipV="1">
                <a:off x="10832184" y="3884213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FAA66B0D-DEAB-E677-F2E5-07F41091D7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33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79F31BB5-FD5F-FD59-7C6D-2C4C72ABC916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0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DCD57BCB-DCC6-7129-10C1-F01F5194C75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27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09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DF0C31-A176-91AC-2164-4829A42654EB}"/>
              </a:ext>
            </a:extLst>
          </p:cNvPr>
          <p:cNvSpPr/>
          <p:nvPr/>
        </p:nvSpPr>
        <p:spPr>
          <a:xfrm>
            <a:off x="35926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75302-35E7-DCC9-0C86-AD3C6A5DA2AD}"/>
              </a:ext>
            </a:extLst>
          </p:cNvPr>
          <p:cNvSpPr txBox="1"/>
          <p:nvPr/>
        </p:nvSpPr>
        <p:spPr>
          <a:xfrm>
            <a:off x="11314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B009B2-C91D-25F5-04BA-D0805D992893}"/>
              </a:ext>
            </a:extLst>
          </p:cNvPr>
          <p:cNvSpPr/>
          <p:nvPr/>
        </p:nvSpPr>
        <p:spPr>
          <a:xfrm>
            <a:off x="359265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C1EC6-4531-EBDA-2F28-3D1D7F2FD8EE}"/>
              </a:ext>
            </a:extLst>
          </p:cNvPr>
          <p:cNvSpPr txBox="1"/>
          <p:nvPr/>
        </p:nvSpPr>
        <p:spPr>
          <a:xfrm>
            <a:off x="17245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7F14C27-1D53-173D-40D7-207FF0E7D9C4}"/>
              </a:ext>
            </a:extLst>
          </p:cNvPr>
          <p:cNvCxnSpPr>
            <a:cxnSpLocks/>
            <a:stCxn id="39" idx="0"/>
            <a:endCxn id="47" idx="2"/>
          </p:cNvCxnSpPr>
          <p:nvPr/>
        </p:nvCxnSpPr>
        <p:spPr>
          <a:xfrm flipH="1" flipV="1">
            <a:off x="444325" y="188111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03C580-49FF-ABF7-61E5-4DA60BE9A151}"/>
              </a:ext>
            </a:extLst>
          </p:cNvPr>
          <p:cNvSpPr txBox="1"/>
          <p:nvPr/>
        </p:nvSpPr>
        <p:spPr>
          <a:xfrm>
            <a:off x="92142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1</a:t>
            </a:r>
            <a:endParaRPr kumimoji="1" lang="ko-Kore-KR" altLang="en-US" sz="16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937DAE-F2CF-1506-E7A2-49506005B7F1}"/>
              </a:ext>
            </a:extLst>
          </p:cNvPr>
          <p:cNvSpPr/>
          <p:nvPr/>
        </p:nvSpPr>
        <p:spPr>
          <a:xfrm>
            <a:off x="69476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F3378865-5E5A-1228-B434-1B08EB1CF967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rot="5400000" flipH="1" flipV="1">
            <a:off x="60498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2FF839D7-AC08-DBA5-65B6-7EB170957E9C}"/>
              </a:ext>
            </a:extLst>
          </p:cNvPr>
          <p:cNvCxnSpPr>
            <a:cxnSpLocks/>
            <a:stCxn id="56" idx="0"/>
            <a:endCxn id="39" idx="2"/>
          </p:cNvCxnSpPr>
          <p:nvPr/>
        </p:nvCxnSpPr>
        <p:spPr>
          <a:xfrm rot="16200000" flipV="1">
            <a:off x="604980" y="2698939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C8D403-E7FE-5CC7-B92F-43A6FF08B8D5}"/>
              </a:ext>
            </a:extLst>
          </p:cNvPr>
          <p:cNvSpPr/>
          <p:nvPr/>
        </p:nvSpPr>
        <p:spPr>
          <a:xfrm>
            <a:off x="338823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2534DB-6816-647B-F65D-1281757EC4E8}"/>
              </a:ext>
            </a:extLst>
          </p:cNvPr>
          <p:cNvSpPr txBox="1"/>
          <p:nvPr/>
        </p:nvSpPr>
        <p:spPr>
          <a:xfrm>
            <a:off x="314211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88CF804-3A28-323D-05D9-96B6A5BB3BE1}"/>
              </a:ext>
            </a:extLst>
          </p:cNvPr>
          <p:cNvSpPr/>
          <p:nvPr/>
        </p:nvSpPr>
        <p:spPr>
          <a:xfrm>
            <a:off x="412033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ACEA30-AD6B-DF2A-4878-37441B943C07}"/>
              </a:ext>
            </a:extLst>
          </p:cNvPr>
          <p:cNvSpPr txBox="1"/>
          <p:nvPr/>
        </p:nvSpPr>
        <p:spPr>
          <a:xfrm>
            <a:off x="393352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9CC794-8E72-9CD8-9F12-ED92AB251F03}"/>
              </a:ext>
            </a:extLst>
          </p:cNvPr>
          <p:cNvSpPr/>
          <p:nvPr/>
        </p:nvSpPr>
        <p:spPr>
          <a:xfrm>
            <a:off x="412033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11678-AA42-5769-1FF5-E91D1C9F63F4}"/>
              </a:ext>
            </a:extLst>
          </p:cNvPr>
          <p:cNvSpPr txBox="1"/>
          <p:nvPr/>
        </p:nvSpPr>
        <p:spPr>
          <a:xfrm>
            <a:off x="320142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FF9CB8-2719-B07B-7E39-29685AA7DFC4}"/>
              </a:ext>
            </a:extLst>
          </p:cNvPr>
          <p:cNvSpPr txBox="1"/>
          <p:nvPr/>
        </p:nvSpPr>
        <p:spPr>
          <a:xfrm>
            <a:off x="393352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A39262-1747-A994-8B8D-B5A3D20D99FD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H="1" flipV="1">
            <a:off x="4205397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A11B89-E41F-D9DA-11D6-5D490DB9FFED}"/>
              </a:ext>
            </a:extLst>
          </p:cNvPr>
          <p:cNvSpPr txBox="1"/>
          <p:nvPr/>
        </p:nvSpPr>
        <p:spPr>
          <a:xfrm>
            <a:off x="395039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2</a:t>
            </a:r>
            <a:endParaRPr kumimoji="1" lang="ko-Kore-KR" altLang="en-US" sz="1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552DE2-B3C9-E261-4F1A-E7B8E3FACFA1}"/>
              </a:ext>
            </a:extLst>
          </p:cNvPr>
          <p:cNvSpPr/>
          <p:nvPr/>
        </p:nvSpPr>
        <p:spPr>
          <a:xfrm>
            <a:off x="372373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4FB76E12-952B-EDF2-A35B-6AFC29C36784}"/>
              </a:ext>
            </a:extLst>
          </p:cNvPr>
          <p:cNvCxnSpPr>
            <a:cxnSpLocks/>
            <a:stCxn id="69" idx="0"/>
            <a:endCxn id="90" idx="2"/>
          </p:cNvCxnSpPr>
          <p:nvPr/>
        </p:nvCxnSpPr>
        <p:spPr>
          <a:xfrm rot="5400000" flipH="1" flipV="1">
            <a:off x="363395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21D0B239-7AB6-C744-A13C-52AA2A089DE8}"/>
              </a:ext>
            </a:extLst>
          </p:cNvPr>
          <p:cNvCxnSpPr>
            <a:cxnSpLocks/>
            <a:stCxn id="90" idx="0"/>
            <a:endCxn id="78" idx="2"/>
          </p:cNvCxnSpPr>
          <p:nvPr/>
        </p:nvCxnSpPr>
        <p:spPr>
          <a:xfrm rot="16200000" flipV="1">
            <a:off x="4000001" y="3064990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289F698A-C9FC-A9F1-F913-44D2EF36C6D5}"/>
              </a:ext>
            </a:extLst>
          </p:cNvPr>
          <p:cNvCxnSpPr>
            <a:stCxn id="71" idx="0"/>
            <a:endCxn id="90" idx="2"/>
          </p:cNvCxnSpPr>
          <p:nvPr/>
        </p:nvCxnSpPr>
        <p:spPr>
          <a:xfrm rot="5400000" flipH="1" flipV="1">
            <a:off x="400000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15DC97-709A-7714-4340-DDCC30ACC55D}"/>
              </a:ext>
            </a:extLst>
          </p:cNvPr>
          <p:cNvSpPr/>
          <p:nvPr/>
        </p:nvSpPr>
        <p:spPr>
          <a:xfrm>
            <a:off x="641720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8F502D-6FF8-E82D-C1D3-1B4D888A5918}"/>
              </a:ext>
            </a:extLst>
          </p:cNvPr>
          <p:cNvSpPr txBox="1"/>
          <p:nvPr/>
        </p:nvSpPr>
        <p:spPr>
          <a:xfrm>
            <a:off x="617108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E2C6C1C-7750-6769-BEF4-FEC80E11E286}"/>
              </a:ext>
            </a:extLst>
          </p:cNvPr>
          <p:cNvSpPr/>
          <p:nvPr/>
        </p:nvSpPr>
        <p:spPr>
          <a:xfrm>
            <a:off x="714930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4506F3-9785-139C-8EE3-CA453AB0C16B}"/>
              </a:ext>
            </a:extLst>
          </p:cNvPr>
          <p:cNvSpPr txBox="1"/>
          <p:nvPr/>
        </p:nvSpPr>
        <p:spPr>
          <a:xfrm>
            <a:off x="696249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B9FA309-2C15-8AF0-05B9-DF28E1A6F804}"/>
              </a:ext>
            </a:extLst>
          </p:cNvPr>
          <p:cNvSpPr/>
          <p:nvPr/>
        </p:nvSpPr>
        <p:spPr>
          <a:xfrm>
            <a:off x="7876246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F50BED-01B1-F3C4-B678-CA37220CB05E}"/>
              </a:ext>
            </a:extLst>
          </p:cNvPr>
          <p:cNvSpPr txBox="1"/>
          <p:nvPr/>
        </p:nvSpPr>
        <p:spPr>
          <a:xfrm>
            <a:off x="7689436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252DA7-E00E-53FC-4D0B-F88EEA782D1C}"/>
              </a:ext>
            </a:extLst>
          </p:cNvPr>
          <p:cNvSpPr txBox="1"/>
          <p:nvPr/>
        </p:nvSpPr>
        <p:spPr>
          <a:xfrm>
            <a:off x="8326608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EA0B3C-4F8B-F0F7-CC5B-945DF4909470}"/>
              </a:ext>
            </a:extLst>
          </p:cNvPr>
          <p:cNvSpPr/>
          <p:nvPr/>
        </p:nvSpPr>
        <p:spPr>
          <a:xfrm>
            <a:off x="7876246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C5C9CDE-F6AF-7FBD-0529-E22191BA27C1}"/>
              </a:ext>
            </a:extLst>
          </p:cNvPr>
          <p:cNvSpPr txBox="1"/>
          <p:nvPr/>
        </p:nvSpPr>
        <p:spPr>
          <a:xfrm>
            <a:off x="623039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89C8EB-2A5B-9D2A-EA3E-AFF988DA21BC}"/>
              </a:ext>
            </a:extLst>
          </p:cNvPr>
          <p:cNvSpPr txBox="1"/>
          <p:nvPr/>
        </p:nvSpPr>
        <p:spPr>
          <a:xfrm>
            <a:off x="696249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24F04F-5709-5462-5E0C-E1D0F8A9E8E3}"/>
              </a:ext>
            </a:extLst>
          </p:cNvPr>
          <p:cNvSpPr txBox="1"/>
          <p:nvPr/>
        </p:nvSpPr>
        <p:spPr>
          <a:xfrm>
            <a:off x="7599669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D1351B9-8381-3C5F-5A8F-F9CC4913A9FE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7961307" y="188111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B527B-1624-4940-3729-46135C9B1022}"/>
              </a:ext>
            </a:extLst>
          </p:cNvPr>
          <p:cNvSpPr txBox="1"/>
          <p:nvPr/>
        </p:nvSpPr>
        <p:spPr>
          <a:xfrm>
            <a:off x="697936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3</a:t>
            </a:r>
            <a:endParaRPr kumimoji="1" lang="ko-Kore-KR" altLang="en-US" sz="16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A145529-90B1-6E7E-9219-033B2A65E68D}"/>
              </a:ext>
            </a:extLst>
          </p:cNvPr>
          <p:cNvSpPr/>
          <p:nvPr/>
        </p:nvSpPr>
        <p:spPr>
          <a:xfrm>
            <a:off x="675270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C7AB68B3-56C3-14F5-7F5A-72F0B9732499}"/>
              </a:ext>
            </a:extLst>
          </p:cNvPr>
          <p:cNvCxnSpPr>
            <a:cxnSpLocks/>
            <a:stCxn id="127" idx="0"/>
            <a:endCxn id="148" idx="2"/>
          </p:cNvCxnSpPr>
          <p:nvPr/>
        </p:nvCxnSpPr>
        <p:spPr>
          <a:xfrm rot="5400000" flipH="1" flipV="1">
            <a:off x="666292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D22D38D-11D2-8788-D272-7390B0D93A1D}"/>
              </a:ext>
            </a:extLst>
          </p:cNvPr>
          <p:cNvCxnSpPr>
            <a:cxnSpLocks/>
            <a:stCxn id="148" idx="0"/>
            <a:endCxn id="137" idx="2"/>
          </p:cNvCxnSpPr>
          <p:nvPr/>
        </p:nvCxnSpPr>
        <p:spPr>
          <a:xfrm rot="5400000" flipH="1" flipV="1">
            <a:off x="7392440" y="3064989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꺾인 연결선[E] 153">
            <a:extLst>
              <a:ext uri="{FF2B5EF4-FFF2-40B4-BE49-F238E27FC236}">
                <a16:creationId xmlns:a16="http://schemas.microsoft.com/office/drawing/2014/main" id="{A1118152-D2AC-FA6A-8B30-DBDC1B298349}"/>
              </a:ext>
            </a:extLst>
          </p:cNvPr>
          <p:cNvCxnSpPr>
            <a:stCxn id="129" idx="0"/>
            <a:endCxn id="148" idx="2"/>
          </p:cNvCxnSpPr>
          <p:nvPr/>
        </p:nvCxnSpPr>
        <p:spPr>
          <a:xfrm rot="5400000" flipH="1" flipV="1">
            <a:off x="702897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7B54B225-2D19-9275-DBE8-69ABD9A2BBE5}"/>
              </a:ext>
            </a:extLst>
          </p:cNvPr>
          <p:cNvCxnSpPr>
            <a:stCxn id="131" idx="0"/>
            <a:endCxn id="148" idx="2"/>
          </p:cNvCxnSpPr>
          <p:nvPr/>
        </p:nvCxnSpPr>
        <p:spPr>
          <a:xfrm rot="16200000" flipV="1">
            <a:off x="7392441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BA03793-7A64-6FB6-2F05-F19733CA9CC7}"/>
              </a:ext>
            </a:extLst>
          </p:cNvPr>
          <p:cNvSpPr/>
          <p:nvPr/>
        </p:nvSpPr>
        <p:spPr>
          <a:xfrm>
            <a:off x="944617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6EF181-89F3-2670-4604-DB72B0C6249C}"/>
              </a:ext>
            </a:extLst>
          </p:cNvPr>
          <p:cNvSpPr txBox="1"/>
          <p:nvPr/>
        </p:nvSpPr>
        <p:spPr>
          <a:xfrm>
            <a:off x="9200057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68DBB08-E71E-4227-5C56-1802B08E8AAB}"/>
              </a:ext>
            </a:extLst>
          </p:cNvPr>
          <p:cNvSpPr/>
          <p:nvPr/>
        </p:nvSpPr>
        <p:spPr>
          <a:xfrm>
            <a:off x="10178279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FDDFF5-141E-129D-BF54-08FE097F502C}"/>
              </a:ext>
            </a:extLst>
          </p:cNvPr>
          <p:cNvSpPr txBox="1"/>
          <p:nvPr/>
        </p:nvSpPr>
        <p:spPr>
          <a:xfrm>
            <a:off x="9991469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BD2B814-EF06-A803-4BD9-B01214AB6788}"/>
              </a:ext>
            </a:extLst>
          </p:cNvPr>
          <p:cNvSpPr/>
          <p:nvPr/>
        </p:nvSpPr>
        <p:spPr>
          <a:xfrm>
            <a:off x="10905218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2EE785-D5E0-9C0F-BF55-4456D0FD072C}"/>
              </a:ext>
            </a:extLst>
          </p:cNvPr>
          <p:cNvSpPr txBox="1"/>
          <p:nvPr/>
        </p:nvSpPr>
        <p:spPr>
          <a:xfrm>
            <a:off x="10718408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016C60-813B-EF48-28CF-1F1EE917A263}"/>
              </a:ext>
            </a:extLst>
          </p:cNvPr>
          <p:cNvSpPr/>
          <p:nvPr/>
        </p:nvSpPr>
        <p:spPr>
          <a:xfrm>
            <a:off x="1163215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C0D7433-A594-8A89-FA3C-F044AFB47560}"/>
              </a:ext>
            </a:extLst>
          </p:cNvPr>
          <p:cNvSpPr txBox="1"/>
          <p:nvPr/>
        </p:nvSpPr>
        <p:spPr>
          <a:xfrm>
            <a:off x="11355580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F8D0F4C-87EE-DDF3-229B-4E810AEAB26A}"/>
              </a:ext>
            </a:extLst>
          </p:cNvPr>
          <p:cNvSpPr/>
          <p:nvPr/>
        </p:nvSpPr>
        <p:spPr>
          <a:xfrm>
            <a:off x="1163215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178BCC-EC62-74DF-E564-0F91FF459B15}"/>
              </a:ext>
            </a:extLst>
          </p:cNvPr>
          <p:cNvSpPr txBox="1"/>
          <p:nvPr/>
        </p:nvSpPr>
        <p:spPr>
          <a:xfrm>
            <a:off x="9259367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CC7E25D-C257-096F-5B9E-F5DAEB11C7B8}"/>
              </a:ext>
            </a:extLst>
          </p:cNvPr>
          <p:cNvSpPr txBox="1"/>
          <p:nvPr/>
        </p:nvSpPr>
        <p:spPr>
          <a:xfrm>
            <a:off x="9991469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C438CD-215D-C810-B34D-E971F232A007}"/>
              </a:ext>
            </a:extLst>
          </p:cNvPr>
          <p:cNvSpPr txBox="1"/>
          <p:nvPr/>
        </p:nvSpPr>
        <p:spPr>
          <a:xfrm>
            <a:off x="10628641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C19F16-2A6D-3E1C-ACF6-913A635C3559}"/>
              </a:ext>
            </a:extLst>
          </p:cNvPr>
          <p:cNvSpPr txBox="1"/>
          <p:nvPr/>
        </p:nvSpPr>
        <p:spPr>
          <a:xfrm>
            <a:off x="11392257" y="157333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9AAFF6D-1F75-FAAF-ADBB-82AA3C709148}"/>
              </a:ext>
            </a:extLst>
          </p:cNvPr>
          <p:cNvCxnSpPr>
            <a:cxnSpLocks/>
            <a:stCxn id="169" idx="0"/>
            <a:endCxn id="173" idx="2"/>
          </p:cNvCxnSpPr>
          <p:nvPr/>
        </p:nvCxnSpPr>
        <p:spPr>
          <a:xfrm flipV="1">
            <a:off x="11717218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6E1D860-147D-FE00-3F18-133606C5B70C}"/>
              </a:ext>
            </a:extLst>
          </p:cNvPr>
          <p:cNvSpPr txBox="1"/>
          <p:nvPr/>
        </p:nvSpPr>
        <p:spPr>
          <a:xfrm>
            <a:off x="10008340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4</a:t>
            </a:r>
            <a:endParaRPr kumimoji="1" lang="ko-Kore-KR" altLang="en-US" sz="1600" b="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9FDAABD-DA4C-8400-F564-FBC0DDE216A5}"/>
              </a:ext>
            </a:extLst>
          </p:cNvPr>
          <p:cNvSpPr/>
          <p:nvPr/>
        </p:nvSpPr>
        <p:spPr>
          <a:xfrm>
            <a:off x="9781677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51117CDD-1128-5C8C-6B2A-C7A4F5D1FA47}"/>
              </a:ext>
            </a:extLst>
          </p:cNvPr>
          <p:cNvCxnSpPr>
            <a:cxnSpLocks/>
            <a:stCxn id="158" idx="0"/>
            <a:endCxn id="179" idx="2"/>
          </p:cNvCxnSpPr>
          <p:nvPr/>
        </p:nvCxnSpPr>
        <p:spPr>
          <a:xfrm rot="5400000" flipH="1" flipV="1">
            <a:off x="9691892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C1BA02C-1994-CDAE-BC7A-EF180CF392B6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rot="5400000" flipH="1" flipV="1">
            <a:off x="10784882" y="2701519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E6B5C41D-8AA2-87D7-A942-30B86C8B9326}"/>
              </a:ext>
            </a:extLst>
          </p:cNvPr>
          <p:cNvCxnSpPr>
            <a:stCxn id="160" idx="0"/>
            <a:endCxn id="179" idx="2"/>
          </p:cNvCxnSpPr>
          <p:nvPr/>
        </p:nvCxnSpPr>
        <p:spPr>
          <a:xfrm rot="5400000" flipH="1" flipV="1">
            <a:off x="10057943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꺾인 연결선[E] 185">
            <a:extLst>
              <a:ext uri="{FF2B5EF4-FFF2-40B4-BE49-F238E27FC236}">
                <a16:creationId xmlns:a16="http://schemas.microsoft.com/office/drawing/2014/main" id="{E69638B1-D814-0C57-8BEF-A1FECF5E3289}"/>
              </a:ext>
            </a:extLst>
          </p:cNvPr>
          <p:cNvCxnSpPr>
            <a:stCxn id="162" idx="0"/>
            <a:endCxn id="179" idx="2"/>
          </p:cNvCxnSpPr>
          <p:nvPr/>
        </p:nvCxnSpPr>
        <p:spPr>
          <a:xfrm rot="16200000" flipV="1">
            <a:off x="10421413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꺾인 연결선[E] 188">
            <a:extLst>
              <a:ext uri="{FF2B5EF4-FFF2-40B4-BE49-F238E27FC236}">
                <a16:creationId xmlns:a16="http://schemas.microsoft.com/office/drawing/2014/main" id="{C20D4F02-596C-BAF7-6E3B-5EEBE10E635A}"/>
              </a:ext>
            </a:extLst>
          </p:cNvPr>
          <p:cNvCxnSpPr>
            <a:stCxn id="164" idx="0"/>
            <a:endCxn id="179" idx="2"/>
          </p:cNvCxnSpPr>
          <p:nvPr/>
        </p:nvCxnSpPr>
        <p:spPr>
          <a:xfrm rot="16200000" flipV="1">
            <a:off x="10784882" y="3884213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FAA66B0D-DEAB-E677-F2E5-07F41091D756}"/>
              </a:ext>
            </a:extLst>
          </p:cNvPr>
          <p:cNvCxnSpPr>
            <a:cxnSpLocks/>
          </p:cNvCxnSpPr>
          <p:nvPr/>
        </p:nvCxnSpPr>
        <p:spPr>
          <a:xfrm>
            <a:off x="306702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79F31BB5-FD5F-FD59-7C6D-2C4C72ABC916}"/>
              </a:ext>
            </a:extLst>
          </p:cNvPr>
          <p:cNvCxnSpPr>
            <a:cxnSpLocks/>
          </p:cNvCxnSpPr>
          <p:nvPr/>
        </p:nvCxnSpPr>
        <p:spPr>
          <a:xfrm>
            <a:off x="609599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[R] 196">
            <a:extLst>
              <a:ext uri="{FF2B5EF4-FFF2-40B4-BE49-F238E27FC236}">
                <a16:creationId xmlns:a16="http://schemas.microsoft.com/office/drawing/2014/main" id="{DCD57BCB-DCC6-7129-10C1-F01F5194C753}"/>
              </a:ext>
            </a:extLst>
          </p:cNvPr>
          <p:cNvCxnSpPr>
            <a:cxnSpLocks/>
          </p:cNvCxnSpPr>
          <p:nvPr/>
        </p:nvCxnSpPr>
        <p:spPr>
          <a:xfrm>
            <a:off x="912496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8E7055-D07E-1861-2CC4-699198B6D8FC}"/>
              </a:ext>
            </a:extLst>
          </p:cNvPr>
          <p:cNvCxnSpPr>
            <a:stCxn id="81" idx="2"/>
            <a:endCxn id="71" idx="2"/>
          </p:cNvCxnSpPr>
          <p:nvPr/>
        </p:nvCxnSpPr>
        <p:spPr>
          <a:xfrm>
            <a:off x="3473295" y="1881116"/>
            <a:ext cx="732103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2E1847-5F21-3D35-5E71-84DDE2F38E9C}"/>
              </a:ext>
            </a:extLst>
          </p:cNvPr>
          <p:cNvCxnSpPr>
            <a:cxnSpLocks/>
            <a:stCxn id="140" idx="2"/>
            <a:endCxn id="132" idx="0"/>
          </p:cNvCxnSpPr>
          <p:nvPr/>
        </p:nvCxnSpPr>
        <p:spPr>
          <a:xfrm>
            <a:off x="7234367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128DD2-D092-02BA-A546-A4C8CA3FF476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0990279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6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4126CB-7BF7-1B85-F159-1D5096BB21C7}"/>
              </a:ext>
            </a:extLst>
          </p:cNvPr>
          <p:cNvCxnSpPr>
            <a:stCxn id="25" idx="0"/>
            <a:endCxn id="12" idx="4"/>
          </p:cNvCxnSpPr>
          <p:nvPr/>
        </p:nvCxnSpPr>
        <p:spPr>
          <a:xfrm flipH="1"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98A56B-A908-F6CC-AC5D-D3968897245D}"/>
              </a:ext>
            </a:extLst>
          </p:cNvPr>
          <p:cNvCxnSpPr>
            <a:stCxn id="26" idx="0"/>
            <a:endCxn id="17" idx="4"/>
          </p:cNvCxnSpPr>
          <p:nvPr/>
        </p:nvCxnSpPr>
        <p:spPr>
          <a:xfrm flipH="1"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CE4D57-DF7D-2162-37BF-DB767671DAA7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0CDBB0-91A9-E78B-399E-789C1DAD339C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2608730" y="3118399"/>
            <a:ext cx="70821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FB545B-B019-6AEE-075C-4337D1A4E53E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H="1" flipV="1">
            <a:off x="3316940" y="3118399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64C6A6-FFE8-7102-CD68-69499924FBAF}"/>
              </a:ext>
            </a:extLst>
          </p:cNvPr>
          <p:cNvCxnSpPr>
            <a:stCxn id="11" idx="0"/>
            <a:endCxn id="23" idx="4"/>
          </p:cNvCxnSpPr>
          <p:nvPr/>
        </p:nvCxnSpPr>
        <p:spPr>
          <a:xfrm flipH="1"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H="1" flipV="1">
            <a:off x="1052312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1760522" y="3118399"/>
            <a:ext cx="1556419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3176946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105231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176052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3176946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52312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760522" y="1649506"/>
            <a:ext cx="1556419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3176946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9D05080-5EFB-04E2-F984-4037A19B1520}"/>
              </a:ext>
            </a:extLst>
          </p:cNvPr>
          <p:cNvGrpSpPr/>
          <p:nvPr/>
        </p:nvGrpSpPr>
        <p:grpSpPr>
          <a:xfrm>
            <a:off x="774406" y="2050282"/>
            <a:ext cx="5791196" cy="1072072"/>
            <a:chOff x="774406" y="2050282"/>
            <a:chExt cx="5791196" cy="10720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B0558F-CC89-33B8-300B-20533ADDA7A4}"/>
                </a:ext>
              </a:extLst>
            </p:cNvPr>
            <p:cNvGrpSpPr/>
            <p:nvPr/>
          </p:nvGrpSpPr>
          <p:grpSpPr>
            <a:xfrm>
              <a:off x="774406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28EE45B-725F-09EC-04E2-DC2928D23ED4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AF4423D-E7EB-226A-D252-10B3CAD7E88F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649B02F-1886-E498-A362-9BE1CC33B1D7}"/>
                </a:ext>
              </a:extLst>
            </p:cNvPr>
            <p:cNvGrpSpPr/>
            <p:nvPr/>
          </p:nvGrpSpPr>
          <p:grpSpPr>
            <a:xfrm>
              <a:off x="3885157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91AB7E1-A45E-71CC-1CC6-0FDFE62D1A66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8D81488-36A7-F667-3EC3-6B079D405B9A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AB7DD5-4C15-D29A-B84F-8943D6397BD5}"/>
              </a:ext>
            </a:extLst>
          </p:cNvPr>
          <p:cNvCxnSpPr>
            <a:stCxn id="27" idx="0"/>
            <a:endCxn id="35" idx="4"/>
          </p:cNvCxnSpPr>
          <p:nvPr/>
        </p:nvCxnSpPr>
        <p:spPr>
          <a:xfrm flipV="1">
            <a:off x="416306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C8E49D-9382-F144-61A0-E9570FE3123C}"/>
              </a:ext>
            </a:extLst>
          </p:cNvPr>
          <p:cNvCxnSpPr>
            <a:stCxn id="31" idx="0"/>
            <a:endCxn id="39" idx="4"/>
          </p:cNvCxnSpPr>
          <p:nvPr/>
        </p:nvCxnSpPr>
        <p:spPr>
          <a:xfrm flipV="1">
            <a:off x="487127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2DEC3B-8C35-2C5E-3456-7E4E6262BF6C}"/>
              </a:ext>
            </a:extLst>
          </p:cNvPr>
          <p:cNvCxnSpPr>
            <a:stCxn id="33" idx="0"/>
            <a:endCxn id="41" idx="4"/>
          </p:cNvCxnSpPr>
          <p:nvPr/>
        </p:nvCxnSpPr>
        <p:spPr>
          <a:xfrm flipV="1">
            <a:off x="6287697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5E104F-773A-4973-CB0C-B1F3B5BE4FCC}"/>
              </a:ext>
            </a:extLst>
          </p:cNvPr>
          <p:cNvCxnSpPr>
            <a:endCxn id="17" idx="2"/>
          </p:cNvCxnSpPr>
          <p:nvPr/>
        </p:nvCxnSpPr>
        <p:spPr>
          <a:xfrm>
            <a:off x="1330217" y="2211572"/>
            <a:ext cx="152399" cy="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2A5F0A-6B50-0874-8E19-04C99A135FAE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330217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EBC696-CB71-BEEA-106A-B55B3B2F0440}"/>
              </a:ext>
            </a:extLst>
          </p:cNvPr>
          <p:cNvCxnSpPr>
            <a:stCxn id="17" idx="6"/>
            <a:endCxn id="16" idx="1"/>
          </p:cNvCxnSpPr>
          <p:nvPr/>
        </p:nvCxnSpPr>
        <p:spPr>
          <a:xfrm>
            <a:off x="2038427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EA0882-059B-77A0-D1D0-33BFEADE1B4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2746639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ED5C13-FA9C-6DF2-C253-061FACE2AAE1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2038427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3BCEB1-8926-467E-D30B-ADCB77FA1C6C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2746639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BBA5A9-6651-3B63-1973-5FDB601BBBEA}"/>
              </a:ext>
            </a:extLst>
          </p:cNvPr>
          <p:cNvCxnSpPr>
            <a:stCxn id="39" idx="2"/>
            <a:endCxn id="35" idx="6"/>
          </p:cNvCxnSpPr>
          <p:nvPr/>
        </p:nvCxnSpPr>
        <p:spPr>
          <a:xfrm flipH="1">
            <a:off x="4440968" y="2216129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3776728-7B48-C2E5-8E7D-E2158503DA16}"/>
              </a:ext>
            </a:extLst>
          </p:cNvPr>
          <p:cNvCxnSpPr>
            <a:stCxn id="31" idx="2"/>
            <a:endCxn id="27" idx="6"/>
          </p:cNvCxnSpPr>
          <p:nvPr/>
        </p:nvCxnSpPr>
        <p:spPr>
          <a:xfrm flipH="1">
            <a:off x="4440968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ABC6D4-25DF-94C5-3449-567585CEA82F}"/>
              </a:ext>
            </a:extLst>
          </p:cNvPr>
          <p:cNvCxnSpPr>
            <a:stCxn id="37" idx="1"/>
            <a:endCxn id="39" idx="6"/>
          </p:cNvCxnSpPr>
          <p:nvPr/>
        </p:nvCxnSpPr>
        <p:spPr>
          <a:xfrm flipH="1" flipV="1">
            <a:off x="5149178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433ED7-DABF-1DBA-0D9C-AA3FC21E312D}"/>
              </a:ext>
            </a:extLst>
          </p:cNvPr>
          <p:cNvCxnSpPr>
            <a:stCxn id="29" idx="1"/>
            <a:endCxn id="31" idx="6"/>
          </p:cNvCxnSpPr>
          <p:nvPr/>
        </p:nvCxnSpPr>
        <p:spPr>
          <a:xfrm flipH="1" flipV="1">
            <a:off x="5149178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DD6F0F-0B31-FB43-8AFC-49ED3960C20C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 flipH="1">
            <a:off x="5857390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19A52A-4E39-178B-318A-35D9C312F569}"/>
              </a:ext>
            </a:extLst>
          </p:cNvPr>
          <p:cNvCxnSpPr>
            <a:stCxn id="33" idx="2"/>
            <a:endCxn id="29" idx="3"/>
          </p:cNvCxnSpPr>
          <p:nvPr/>
        </p:nvCxnSpPr>
        <p:spPr>
          <a:xfrm flipH="1">
            <a:off x="5857390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C7D96B-9E04-C665-ECC3-B0C2C12F5A70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flipV="1">
            <a:off x="2608730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20CCB8-82CC-9DF2-2104-E021A9CF66DD}"/>
              </a:ext>
            </a:extLst>
          </p:cNvPr>
          <p:cNvCxnSpPr>
            <a:stCxn id="7" idx="0"/>
            <a:endCxn id="31" idx="4"/>
          </p:cNvCxnSpPr>
          <p:nvPr/>
        </p:nvCxnSpPr>
        <p:spPr>
          <a:xfrm flipV="1">
            <a:off x="3316941" y="3118399"/>
            <a:ext cx="1554332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6A6F93-0A24-D9D0-1A1B-6772548C3680}"/>
              </a:ext>
            </a:extLst>
          </p:cNvPr>
          <p:cNvCxnSpPr>
            <a:stCxn id="11" idx="0"/>
            <a:endCxn id="33" idx="4"/>
          </p:cNvCxnSpPr>
          <p:nvPr/>
        </p:nvCxnSpPr>
        <p:spPr>
          <a:xfrm flipV="1">
            <a:off x="4733364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B4E142-C3F0-162C-0044-26428DB705F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2608730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1A41C0-6ACA-BDC7-D8C8-BFF66A6F5BF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H="1" flipV="1">
            <a:off x="3316941" y="1649506"/>
            <a:ext cx="1554332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3F6C7B8-C57F-16A7-D303-1F8BA87B60C0}"/>
              </a:ext>
            </a:extLst>
          </p:cNvPr>
          <p:cNvCxnSpPr>
            <a:stCxn id="41" idx="0"/>
            <a:endCxn id="10" idx="2"/>
          </p:cNvCxnSpPr>
          <p:nvPr/>
        </p:nvCxnSpPr>
        <p:spPr>
          <a:xfrm flipH="1" flipV="1">
            <a:off x="4733364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31378</TotalTime>
  <Words>897</Words>
  <Application>Microsoft Macintosh PowerPoint</Application>
  <PresentationFormat>와이드스크린</PresentationFormat>
  <Paragraphs>656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211</cp:revision>
  <dcterms:created xsi:type="dcterms:W3CDTF">2023-02-20T00:36:01Z</dcterms:created>
  <dcterms:modified xsi:type="dcterms:W3CDTF">2023-12-03T03:44:05Z</dcterms:modified>
</cp:coreProperties>
</file>