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0"/>
    <p:restoredTop sz="96770"/>
  </p:normalViewPr>
  <p:slideViewPr>
    <p:cSldViewPr snapToGrid="0">
      <p:cViewPr>
        <p:scale>
          <a:sx n="209" d="100"/>
          <a:sy n="209" d="100"/>
        </p:scale>
        <p:origin x="-800" y="-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BA509-89A0-34AA-FDD9-1F45E8D7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1B1F2-B094-08E5-EDC9-D43E20960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1CE2B-6542-0BFA-99CB-52DA70B6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61690-1AC5-14F9-3CCF-07D86B9F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92BB7-8DBC-30EA-848F-B9AFD7D4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20DC3-DA35-C620-0A1F-45F8EB9C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060BB-C1CF-3419-5FDD-07D5D6A8B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246FA-A3C1-1710-88D0-2F43B40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A20D2-3AA2-8645-F1FC-F5EDA186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C279A-587F-C1B3-6A9D-9A97E614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83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3EB9E-71B6-60D0-A6AD-6A72BE5F6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E91D7-100C-417C-2A0A-DF1729940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F328-D5F3-4DC6-E44D-8989ACC9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27D5F-06F8-7BC7-56BD-4060C088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2298-CF1A-4852-4F72-231A3B3A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43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7110-BCC3-2FB3-A352-AA046B7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8CDAA-2C02-E5D9-0F63-13F0D2A7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05DFE-137F-AA07-97E2-57D04890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0751E-E4A2-730D-D5DB-8D7AC58D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4B98C-2F97-BA54-3EA1-86DC4D3C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381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2FBE4-A2FE-0F2A-E64C-2081EE52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D3AD-516E-C722-3ADF-CACBA0CE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9FC7-8F54-6646-DEE5-83025D92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C2D9-5AA1-D10D-DDF5-0206B0B5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EB99C-8500-7397-B2A9-33C5F823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45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2BEBB-90DB-71C0-1437-1B69F495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78F61-26DB-68F0-EF54-5B29B91CA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A79F4-8453-AD70-42F3-8A4364414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ABC8F-E451-9BD7-D0DA-186E35C8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DB025-841A-6AF2-F414-8B55C8C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045BC-597A-7620-0C04-EBB3AFBF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02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5BD20-A046-34AE-3B40-6FF3C0F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CB581-DE62-FC87-079F-7B107329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CC55C3-0CF5-95D1-22F8-572D83FC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E1463-705B-B04A-1F1E-E69A2531E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CDC54-B6D0-9646-BAF2-160A40E46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E36A40-FC4C-4048-BE47-A3490BBD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0C203-B567-7B08-7E1F-B1C51B5D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82B2BE-2F9B-8A73-C43B-501A02AC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51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DAC8D-6385-6F8B-9B05-BA272DD0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9F4DD-56B3-4922-A2B8-B0DF8F06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86C3D8-9147-6116-D1A0-21A5BA4F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B6BDC-A332-1309-2D2B-98404EBA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26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8787A-8827-20C7-8BB2-940D070D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C4CD1E-73DD-EAA4-8CDE-49147F27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9FD8E-93D6-CF32-2C2E-EBC35946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444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BB2F4-9A0C-5D70-2BCC-B25099B8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400E8-E236-C5DF-ADE3-1EB1BCAB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31BE39-7DBF-F6AB-06B6-303CD489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CD9C3-31BD-C7BE-75CC-CF014FD8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D3834-8142-C8DE-E620-CF209B16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A404-91E9-91E1-06B8-977D7234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85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0EA8D-9EFC-B083-3464-5B27DA55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239B67-AE7C-1F50-8FD4-BC0C0D735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A6CDCC-1478-3783-0631-AD329F8AD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FF0EF-EB33-06D5-122B-8E978340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56C81-6B26-551C-57C4-14E1F84C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C31D4-C2D3-D450-B994-563CBE1A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35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481A2-B5B7-92FE-9E09-04E03213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B04D9-F824-4CC4-17B9-3328494E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26E00-781D-7BAF-E50D-969188246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627C6-16D5-AD4E-8B09-11BFF46EB38E}" type="datetimeFigureOut">
              <a:rPr kumimoji="1" lang="ko-Kore-KR" altLang="en-US" smtClean="0"/>
              <a:t>11/20/23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37E6F-7C96-D69D-5077-B1788BCFE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8A18B-5987-719A-0323-9E7CF2547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215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18.png"/><Relationship Id="rId21" Type="http://schemas.openxmlformats.org/officeDocument/2006/relationships/image" Target="../media/image43.png"/><Relationship Id="rId7" Type="http://schemas.openxmlformats.org/officeDocument/2006/relationships/image" Target="../media/image22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25.png"/><Relationship Id="rId19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25BA6-534E-5F73-AA1C-E9B796E39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FA8732-4AC3-187A-0FA4-7FAEC96E1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85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78EC8FF-7476-B303-19A2-EA8825867292}"/>
              </a:ext>
            </a:extLst>
          </p:cNvPr>
          <p:cNvGrpSpPr/>
          <p:nvPr/>
        </p:nvGrpSpPr>
        <p:grpSpPr>
          <a:xfrm>
            <a:off x="4233721" y="2506832"/>
            <a:ext cx="648586" cy="648586"/>
            <a:chOff x="5771707" y="2955852"/>
            <a:chExt cx="648586" cy="648586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9D8E2C2-C5BE-1D03-D4DA-374425C3193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348CCE-D53D-0CA2-7485-7CC96F1CC3FD}"/>
                </a:ext>
              </a:extLst>
            </p:cNvPr>
            <p:cNvSpPr txBox="1"/>
            <p:nvPr/>
          </p:nvSpPr>
          <p:spPr>
            <a:xfrm>
              <a:off x="5945157" y="3095479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87D1A5-A367-1DDD-4948-ADD98277254F}"/>
              </a:ext>
            </a:extLst>
          </p:cNvPr>
          <p:cNvGrpSpPr/>
          <p:nvPr/>
        </p:nvGrpSpPr>
        <p:grpSpPr>
          <a:xfrm>
            <a:off x="5776015" y="2137500"/>
            <a:ext cx="648586" cy="1017918"/>
            <a:chOff x="5771707" y="2586520"/>
            <a:chExt cx="648586" cy="101791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272062B-4AA6-C0A6-8779-EC57C56F20C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08B557-4DDB-2C24-1BF6-26219C16EC3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33997A-7060-E553-9B5B-0700E8666AFD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E178AF7-A1BF-EBD3-D7A3-36054076A43D}"/>
              </a:ext>
            </a:extLst>
          </p:cNvPr>
          <p:cNvGrpSpPr/>
          <p:nvPr/>
        </p:nvGrpSpPr>
        <p:grpSpPr>
          <a:xfrm>
            <a:off x="6804211" y="2137500"/>
            <a:ext cx="648586" cy="1017918"/>
            <a:chOff x="5771707" y="2586520"/>
            <a:chExt cx="648586" cy="101791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10043C4-74DB-6435-B652-50586E5CE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3A7595-3F6C-3D4C-A851-5F5CCA0C13E7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4E3BD7-F11E-BD88-C7AC-63EA6BA74483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A920DC-14A3-CDE4-83BA-2A4D3E81D018}"/>
              </a:ext>
            </a:extLst>
          </p:cNvPr>
          <p:cNvGrpSpPr/>
          <p:nvPr/>
        </p:nvGrpSpPr>
        <p:grpSpPr>
          <a:xfrm>
            <a:off x="7832407" y="2137500"/>
            <a:ext cx="648586" cy="1017918"/>
            <a:chOff x="5771707" y="2586520"/>
            <a:chExt cx="648586" cy="101791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AE2501A-F8CA-DCE5-C23E-2F7600CC682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40CF81-3BB9-8D46-564E-ECA25C91A033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7B351F-7D3E-A6D7-864F-AF0CAA6DD5BD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329504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329504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3295045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E178AF7-A1BF-EBD3-D7A3-36054076A43D}"/>
              </a:ext>
            </a:extLst>
          </p:cNvPr>
          <p:cNvGrpSpPr/>
          <p:nvPr/>
        </p:nvGrpSpPr>
        <p:grpSpPr>
          <a:xfrm>
            <a:off x="6804211" y="2137500"/>
            <a:ext cx="648586" cy="1017918"/>
            <a:chOff x="5771707" y="2586520"/>
            <a:chExt cx="648586" cy="101791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10043C4-74DB-6435-B652-50586E5CE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3A7595-3F6C-3D4C-A851-5F5CCA0C13E7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4E3BD7-F11E-BD88-C7AC-63EA6BA74483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A920DC-14A3-CDE4-83BA-2A4D3E81D018}"/>
              </a:ext>
            </a:extLst>
          </p:cNvPr>
          <p:cNvGrpSpPr/>
          <p:nvPr/>
        </p:nvGrpSpPr>
        <p:grpSpPr>
          <a:xfrm>
            <a:off x="7832407" y="2137500"/>
            <a:ext cx="648586" cy="1017918"/>
            <a:chOff x="5771707" y="2586520"/>
            <a:chExt cx="648586" cy="101791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AE2501A-F8CA-DCE5-C23E-2F7600CC682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40CF81-3BB9-8D46-564E-ECA25C91A033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7B351F-7D3E-A6D7-864F-AF0CAA6DD5BD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4452590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4452590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2506832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2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3295045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EFFB7A-F174-9139-1D97-451DC4BF5D43}"/>
              </a:ext>
            </a:extLst>
          </p:cNvPr>
          <p:cNvGrpSpPr/>
          <p:nvPr/>
        </p:nvGrpSpPr>
        <p:grpSpPr>
          <a:xfrm>
            <a:off x="6804211" y="3295045"/>
            <a:ext cx="1676782" cy="1017918"/>
            <a:chOff x="6804211" y="3295045"/>
            <a:chExt cx="1676782" cy="101791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E178AF7-A1BF-EBD3-D7A3-36054076A43D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10043C4-74DB-6435-B652-50586E5CE1A1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3A7595-3F6C-3D4C-A851-5F5CCA0C13E7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84E3BD7-F11E-BD88-C7AC-63EA6BA74483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CA920DC-14A3-CDE4-83BA-2A4D3E81D018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2AE2501A-F8CA-DCE5-C23E-2F7600CC682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40CF81-3BB9-8D46-564E-ECA25C91A033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7B351F-7D3E-A6D7-864F-AF0CAA6DD5BD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4452590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4452590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2506832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4A17F6-DD07-A591-F875-6106B4411D2B}"/>
              </a:ext>
            </a:extLst>
          </p:cNvPr>
          <p:cNvGrpSpPr/>
          <p:nvPr/>
        </p:nvGrpSpPr>
        <p:grpSpPr>
          <a:xfrm>
            <a:off x="7318309" y="2506832"/>
            <a:ext cx="648586" cy="648586"/>
            <a:chOff x="5771707" y="2955852"/>
            <a:chExt cx="648586" cy="64858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B39CF3B-8DA4-8704-1F35-08ADA415274C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768BE-431E-5E7F-10F8-3103DE115FF4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16</a:t>
              </a:r>
              <a:endParaRPr kumimoji="1" lang="ko-Kore-KR" altLang="en-US" dirty="0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B56E7C-681B-856C-8969-382CFAF388F0}"/>
              </a:ext>
            </a:extLst>
          </p:cNvPr>
          <p:cNvCxnSpPr>
            <a:stCxn id="10" idx="3"/>
            <a:endCxn id="64" idx="0"/>
          </p:cNvCxnSpPr>
          <p:nvPr/>
        </p:nvCxnSpPr>
        <p:spPr>
          <a:xfrm flipH="1">
            <a:off x="7128504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3B962B6-C8CE-40F8-026A-A7323EF6D408}"/>
              </a:ext>
            </a:extLst>
          </p:cNvPr>
          <p:cNvCxnSpPr>
            <a:stCxn id="10" idx="5"/>
            <a:endCxn id="68" idx="0"/>
          </p:cNvCxnSpPr>
          <p:nvPr/>
        </p:nvCxnSpPr>
        <p:spPr>
          <a:xfrm>
            <a:off x="7871912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6806748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7832407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E8BC57-9324-BCD0-BD67-531DBED9C317}"/>
              </a:ext>
            </a:extLst>
          </p:cNvPr>
          <p:cNvGrpSpPr/>
          <p:nvPr/>
        </p:nvGrpSpPr>
        <p:grpSpPr>
          <a:xfrm>
            <a:off x="8346505" y="2506832"/>
            <a:ext cx="648586" cy="648586"/>
            <a:chOff x="5771707" y="2955852"/>
            <a:chExt cx="648586" cy="64858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5797B1F-0DAD-B47D-3D2B-2ED2CE2E6DF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959E9B-3B9E-87E9-72EF-F1524A9D528D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16</a:t>
              </a:r>
              <a:endParaRPr kumimoji="1" lang="ko-Kore-KR" altLang="en-US" dirty="0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8156700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89001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3507773-FD9F-DB6F-93CA-73999E5C7750}"/>
              </a:ext>
            </a:extLst>
          </p:cNvPr>
          <p:cNvGrpSpPr/>
          <p:nvPr/>
        </p:nvGrpSpPr>
        <p:grpSpPr>
          <a:xfrm>
            <a:off x="5905808" y="2506832"/>
            <a:ext cx="648586" cy="648586"/>
            <a:chOff x="5771707" y="2955852"/>
            <a:chExt cx="648586" cy="648586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7B5C282-4569-F269-13B0-6366DC56215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824893-B43F-26BC-CFE5-9B7DE93BF21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23</a:t>
              </a:r>
              <a:endParaRPr kumimoji="1" lang="ko-Kore-KR" altLang="en-US" dirty="0"/>
            </a:p>
          </p:txBody>
        </p: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5329161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6459411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3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4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자유형 1">
            <a:extLst>
              <a:ext uri="{FF2B5EF4-FFF2-40B4-BE49-F238E27FC236}">
                <a16:creationId xmlns:a16="http://schemas.microsoft.com/office/drawing/2014/main" id="{6FBD289B-C839-9B9E-58EE-236D6C2C1ED4}"/>
              </a:ext>
            </a:extLst>
          </p:cNvPr>
          <p:cNvSpPr/>
          <p:nvPr/>
        </p:nvSpPr>
        <p:spPr>
          <a:xfrm>
            <a:off x="6522720" y="1706880"/>
            <a:ext cx="1836583" cy="3387634"/>
          </a:xfrm>
          <a:custGeom>
            <a:avLst/>
            <a:gdLst>
              <a:gd name="connsiteX0" fmla="*/ 0 w 1836583"/>
              <a:gd name="connsiteY0" fmla="*/ 0 h 3387634"/>
              <a:gd name="connsiteX1" fmla="*/ 1820091 w 1836583"/>
              <a:gd name="connsiteY1" fmla="*/ 1001486 h 3387634"/>
              <a:gd name="connsiteX2" fmla="*/ 940526 w 1836583"/>
              <a:gd name="connsiteY2" fmla="*/ 2246811 h 3387634"/>
              <a:gd name="connsiteX3" fmla="*/ 1672046 w 1836583"/>
              <a:gd name="connsiteY3" fmla="*/ 3387634 h 338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583" h="3387634">
                <a:moveTo>
                  <a:pt x="0" y="0"/>
                </a:moveTo>
                <a:cubicBezTo>
                  <a:pt x="831668" y="313508"/>
                  <a:pt x="1663337" y="627017"/>
                  <a:pt x="1820091" y="1001486"/>
                </a:cubicBezTo>
                <a:cubicBezTo>
                  <a:pt x="1976845" y="1375955"/>
                  <a:pt x="965200" y="1849120"/>
                  <a:pt x="940526" y="2246811"/>
                </a:cubicBezTo>
                <a:cubicBezTo>
                  <a:pt x="915852" y="2644502"/>
                  <a:pt x="1529806" y="3222171"/>
                  <a:pt x="1672046" y="3387634"/>
                </a:cubicBezTo>
              </a:path>
            </a:pathLst>
          </a:custGeom>
          <a:noFill/>
          <a:ln w="508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55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D13E5C-5AC0-FE56-32C1-28F9202854B0}"/>
              </a:ext>
            </a:extLst>
          </p:cNvPr>
          <p:cNvSpPr/>
          <p:nvPr/>
        </p:nvSpPr>
        <p:spPr>
          <a:xfrm>
            <a:off x="5577551" y="2274849"/>
            <a:ext cx="4146311" cy="449394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2104D9-F57E-69D6-30AC-F0DF4ECB4C19}"/>
              </a:ext>
            </a:extLst>
          </p:cNvPr>
          <p:cNvSpPr/>
          <p:nvPr/>
        </p:nvSpPr>
        <p:spPr>
          <a:xfrm>
            <a:off x="5688120" y="3429000"/>
            <a:ext cx="2920131" cy="333979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867542-496D-EE6D-ED49-33B214D45DC9}"/>
              </a:ext>
            </a:extLst>
          </p:cNvPr>
          <p:cNvSpPr/>
          <p:nvPr/>
        </p:nvSpPr>
        <p:spPr>
          <a:xfrm>
            <a:off x="7723665" y="4449962"/>
            <a:ext cx="882950" cy="116017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685F6-AFDF-9765-B369-3F526C4EF3B5}"/>
              </a:ext>
            </a:extLst>
          </p:cNvPr>
          <p:cNvSpPr txBox="1"/>
          <p:nvPr/>
        </p:nvSpPr>
        <p:spPr>
          <a:xfrm>
            <a:off x="5556513" y="227107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Right of 39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A7155-2371-6F55-AD19-98DFFFF547C3}"/>
              </a:ext>
            </a:extLst>
          </p:cNvPr>
          <p:cNvSpPr txBox="1"/>
          <p:nvPr/>
        </p:nvSpPr>
        <p:spPr>
          <a:xfrm>
            <a:off x="5698425" y="3429753"/>
            <a:ext cx="10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Left of 23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FF5DA-3485-509F-5D97-B08F3E83A05B}"/>
              </a:ext>
            </a:extLst>
          </p:cNvPr>
          <p:cNvSpPr txBox="1"/>
          <p:nvPr/>
        </p:nvSpPr>
        <p:spPr>
          <a:xfrm>
            <a:off x="7701554" y="561090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Right of 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5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C19C17-327D-CE0A-8FBD-42B13A61B296}"/>
                  </a:ext>
                </a:extLst>
              </p:cNvPr>
              <p:cNvSpPr/>
              <p:nvPr/>
            </p:nvSpPr>
            <p:spPr>
              <a:xfrm>
                <a:off x="1932523" y="1806498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C19C17-327D-CE0A-8FBD-42B13A61B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23" y="1806498"/>
                <a:ext cx="981308" cy="1728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91F981A-A9F1-5104-0DD5-C818F1C17C15}"/>
                  </a:ext>
                </a:extLst>
              </p:cNvPr>
              <p:cNvSpPr/>
              <p:nvPr/>
            </p:nvSpPr>
            <p:spPr>
              <a:xfrm rot="16200000">
                <a:off x="3696632" y="1806498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91F981A-A9F1-5104-0DD5-C818F1C17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96632" y="1806498"/>
                <a:ext cx="981308" cy="1728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4DF7053A-2FEE-D3EE-19C4-5776DA86A27E}"/>
              </a:ext>
            </a:extLst>
          </p:cNvPr>
          <p:cNvSpPr/>
          <p:nvPr/>
        </p:nvSpPr>
        <p:spPr>
          <a:xfrm>
            <a:off x="6096000" y="1806498"/>
            <a:ext cx="1728439" cy="172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F9439-8C71-2A64-320B-24EB51F1E2DB}"/>
                  </a:ext>
                </a:extLst>
              </p:cNvPr>
              <p:cNvSpPr txBox="1"/>
              <p:nvPr/>
            </p:nvSpPr>
            <p:spPr>
              <a:xfrm>
                <a:off x="5460741" y="253221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F9439-8C71-2A64-320B-24EB51F1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41" y="253221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B6662-0DE5-0CEF-A7E2-E9C1AC4EE826}"/>
                  </a:ext>
                </a:extLst>
              </p:cNvPr>
              <p:cNvSpPr txBox="1"/>
              <p:nvPr/>
            </p:nvSpPr>
            <p:spPr>
              <a:xfrm>
                <a:off x="3059137" y="2532217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B6662-0DE5-0CEF-A7E2-E9C1AC4E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37" y="2532217"/>
                <a:ext cx="118622" cy="276999"/>
              </a:xfrm>
              <a:prstGeom prst="rect">
                <a:avLst/>
              </a:prstGeom>
              <a:blipFill>
                <a:blip r:embed="rId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48C2D200-5D6E-2D7B-80D2-7F1304765539}"/>
              </a:ext>
            </a:extLst>
          </p:cNvPr>
          <p:cNvSpPr/>
          <p:nvPr/>
        </p:nvSpPr>
        <p:spPr>
          <a:xfrm>
            <a:off x="1818815" y="2087534"/>
            <a:ext cx="1208566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8196E2-4321-69B9-A551-71ADEE1494B6}"/>
              </a:ext>
            </a:extLst>
          </p:cNvPr>
          <p:cNvSpPr/>
          <p:nvPr/>
        </p:nvSpPr>
        <p:spPr>
          <a:xfrm rot="5400000">
            <a:off x="3993736" y="2578187"/>
            <a:ext cx="1208566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43597E-1062-6A75-B166-6C2042B4D317}"/>
              </a:ext>
            </a:extLst>
          </p:cNvPr>
          <p:cNvSpPr/>
          <p:nvPr/>
        </p:nvSpPr>
        <p:spPr>
          <a:xfrm rot="5400000">
            <a:off x="7303453" y="2076984"/>
            <a:ext cx="206159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4EBAE5-E7DB-E3FB-3A35-F8402DA89786}"/>
                  </a:ext>
                </a:extLst>
              </p:cNvPr>
              <p:cNvSpPr/>
              <p:nvPr/>
            </p:nvSpPr>
            <p:spPr>
              <a:xfrm>
                <a:off x="1932523" y="3881105"/>
                <a:ext cx="1728439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ore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1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4EBAE5-E7DB-E3FB-3A35-F8402DA89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23" y="3881105"/>
                <a:ext cx="1728439" cy="1728439"/>
              </a:xfrm>
              <a:prstGeom prst="rect">
                <a:avLst/>
              </a:prstGeom>
              <a:blipFill>
                <a:blip r:embed="rId6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E232A6-3087-99E6-2E02-CC451D87282D}"/>
                  </a:ext>
                </a:extLst>
              </p:cNvPr>
              <p:cNvSpPr/>
              <p:nvPr/>
            </p:nvSpPr>
            <p:spPr>
              <a:xfrm>
                <a:off x="4070198" y="3881104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E232A6-3087-99E6-2E02-CC451D872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198" y="3881104"/>
                <a:ext cx="981308" cy="1728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A97CB-80D0-CBBE-063B-99564C030249}"/>
                  </a:ext>
                </a:extLst>
              </p:cNvPr>
              <p:cNvSpPr txBox="1"/>
              <p:nvPr/>
            </p:nvSpPr>
            <p:spPr>
              <a:xfrm>
                <a:off x="3806269" y="4606823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A97CB-80D0-CBBE-063B-99564C030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69" y="4606823"/>
                <a:ext cx="118622" cy="276999"/>
              </a:xfrm>
              <a:prstGeom prst="rect">
                <a:avLst/>
              </a:prstGeom>
              <a:blipFill>
                <a:blip r:embed="rId8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777AFD-5761-5648-DCCB-984059E01449}"/>
                  </a:ext>
                </a:extLst>
              </p:cNvPr>
              <p:cNvSpPr txBox="1"/>
              <p:nvPr/>
            </p:nvSpPr>
            <p:spPr>
              <a:xfrm>
                <a:off x="5460741" y="460682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777AFD-5761-5648-DCCB-984059E0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41" y="4606822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F35D0F-4CB9-C501-FC22-C968676373A6}"/>
              </a:ext>
            </a:extLst>
          </p:cNvPr>
          <p:cNvSpPr/>
          <p:nvPr/>
        </p:nvSpPr>
        <p:spPr>
          <a:xfrm>
            <a:off x="1818814" y="5027379"/>
            <a:ext cx="1956231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439F9B-9756-A379-EEF1-CF86D8C01C1D}"/>
              </a:ext>
            </a:extLst>
          </p:cNvPr>
          <p:cNvSpPr/>
          <p:nvPr/>
        </p:nvSpPr>
        <p:spPr>
          <a:xfrm rot="5400000">
            <a:off x="3376404" y="4652495"/>
            <a:ext cx="1915443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392BEA-5B5C-C303-2936-8C200D8884E5}"/>
              </a:ext>
            </a:extLst>
          </p:cNvPr>
          <p:cNvSpPr/>
          <p:nvPr/>
        </p:nvSpPr>
        <p:spPr>
          <a:xfrm>
            <a:off x="6096000" y="3881104"/>
            <a:ext cx="981308" cy="172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7C5A25-ADFC-96F8-4047-4431F3C83C38}"/>
              </a:ext>
            </a:extLst>
          </p:cNvPr>
          <p:cNvSpPr/>
          <p:nvPr/>
        </p:nvSpPr>
        <p:spPr>
          <a:xfrm rot="5400000">
            <a:off x="6271435" y="5027382"/>
            <a:ext cx="185057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231C48-3247-644C-E9D3-FBA3984BEF49}"/>
                  </a:ext>
                </a:extLst>
              </p:cNvPr>
              <p:cNvSpPr txBox="1"/>
              <p:nvPr/>
            </p:nvSpPr>
            <p:spPr>
              <a:xfrm>
                <a:off x="3410679" y="1644456"/>
                <a:ext cx="791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231C48-3247-644C-E9D3-FBA3984BE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79" y="1644456"/>
                <a:ext cx="791179" cy="276999"/>
              </a:xfrm>
              <a:prstGeom prst="rect">
                <a:avLst/>
              </a:prstGeom>
              <a:blipFill>
                <a:blip r:embed="rId10"/>
                <a:stretch>
                  <a:fillRect l="-6349" t="-8696" r="-6349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0AAD68C8-7497-ACC6-45D7-ACC72C85A5B4}"/>
              </a:ext>
            </a:extLst>
          </p:cNvPr>
          <p:cNvCxnSpPr>
            <a:stCxn id="10" idx="0"/>
            <a:endCxn id="21" idx="1"/>
          </p:cNvCxnSpPr>
          <p:nvPr/>
        </p:nvCxnSpPr>
        <p:spPr>
          <a:xfrm rot="5400000" flipH="1" flipV="1">
            <a:off x="2764599" y="1441455"/>
            <a:ext cx="304578" cy="987581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E07C9BDD-6A3B-3EED-B990-D9F26BFD6455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rot="16200000" flipV="1">
            <a:off x="4258201" y="1726614"/>
            <a:ext cx="283477" cy="396161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1116C0EA-C5BB-7E9F-1AB7-255B4DC68EB0}"/>
              </a:ext>
            </a:extLst>
          </p:cNvPr>
          <p:cNvCxnSpPr>
            <a:stCxn id="11" idx="0"/>
          </p:cNvCxnSpPr>
          <p:nvPr/>
        </p:nvCxnSpPr>
        <p:spPr>
          <a:xfrm flipV="1">
            <a:off x="4690548" y="2169513"/>
            <a:ext cx="2623455" cy="501203"/>
          </a:xfrm>
          <a:prstGeom prst="curvedConnector3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7BFF7E-B4D4-6956-17FC-033D8CB11428}"/>
                  </a:ext>
                </a:extLst>
              </p:cNvPr>
              <p:cNvSpPr txBox="1"/>
              <p:nvPr/>
            </p:nvSpPr>
            <p:spPr>
              <a:xfrm>
                <a:off x="6247575" y="2324468"/>
                <a:ext cx="895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7BFF7E-B4D4-6956-17FC-033D8CB11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575" y="2324468"/>
                <a:ext cx="895180" cy="276999"/>
              </a:xfrm>
              <a:prstGeom prst="rect">
                <a:avLst/>
              </a:prstGeom>
              <a:blipFill>
                <a:blip r:embed="rId11"/>
                <a:stretch>
                  <a:fillRect l="-4225" t="-4348" r="-5634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AA6A5-29A4-E94E-AD51-16F19F41F3EF}"/>
                  </a:ext>
                </a:extLst>
              </p:cNvPr>
              <p:cNvSpPr txBox="1"/>
              <p:nvPr/>
            </p:nvSpPr>
            <p:spPr>
              <a:xfrm>
                <a:off x="3177759" y="5817211"/>
                <a:ext cx="787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AA6A5-29A4-E94E-AD51-16F19F41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759" y="5817211"/>
                <a:ext cx="787844" cy="276999"/>
              </a:xfrm>
              <a:prstGeom prst="rect">
                <a:avLst/>
              </a:prstGeom>
              <a:blipFill>
                <a:blip r:embed="rId12"/>
                <a:stretch>
                  <a:fillRect l="-4762" t="-4167" r="-6349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A4210FB5-CDB9-4848-7E86-99FB086A902B}"/>
              </a:ext>
            </a:extLst>
          </p:cNvPr>
          <p:cNvCxnSpPr>
            <a:cxnSpLocks/>
            <a:stCxn id="17" idx="2"/>
            <a:endCxn id="34" idx="1"/>
          </p:cNvCxnSpPr>
          <p:nvPr/>
        </p:nvCxnSpPr>
        <p:spPr>
          <a:xfrm rot="16200000" flipH="1">
            <a:off x="2615707" y="5393659"/>
            <a:ext cx="743274" cy="380829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4B4E7768-3567-9DAC-F757-88F6412FB8BE}"/>
              </a:ext>
            </a:extLst>
          </p:cNvPr>
          <p:cNvCxnSpPr>
            <a:cxnSpLocks/>
            <a:stCxn id="18" idx="3"/>
            <a:endCxn id="34" idx="3"/>
          </p:cNvCxnSpPr>
          <p:nvPr/>
        </p:nvCxnSpPr>
        <p:spPr>
          <a:xfrm rot="5400000">
            <a:off x="4023383" y="5644967"/>
            <a:ext cx="252965" cy="368523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2E894CBF-266B-57F3-664A-BE0C39028989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>
            <a:off x="4426655" y="4745025"/>
            <a:ext cx="1844780" cy="374887"/>
          </a:xfrm>
          <a:prstGeom prst="curvedConnector3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CD9AC-18A4-3936-72E2-5C2A0CEBAF7E}"/>
                  </a:ext>
                </a:extLst>
              </p:cNvPr>
              <p:cNvSpPr txBox="1"/>
              <p:nvPr/>
            </p:nvSpPr>
            <p:spPr>
              <a:xfrm>
                <a:off x="5626289" y="4745025"/>
                <a:ext cx="1096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CD9AC-18A4-3936-72E2-5C2A0CEBA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89" y="4745025"/>
                <a:ext cx="1096519" cy="276999"/>
              </a:xfrm>
              <a:prstGeom prst="rect">
                <a:avLst/>
              </a:prstGeom>
              <a:blipFill>
                <a:blip r:embed="rId13"/>
                <a:stretch>
                  <a:fillRect l="-3448" t="-4348" r="-4598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4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8EE45B-725F-09EC-04E2-DC2928D23ED4}"/>
              </a:ext>
            </a:extLst>
          </p:cNvPr>
          <p:cNvGrpSpPr/>
          <p:nvPr/>
        </p:nvGrpSpPr>
        <p:grpSpPr>
          <a:xfrm>
            <a:off x="2330824" y="2050282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F4423D-E7EB-226A-D252-10B3CAD7E88F}"/>
              </a:ext>
            </a:extLst>
          </p:cNvPr>
          <p:cNvGrpSpPr/>
          <p:nvPr/>
        </p:nvGrpSpPr>
        <p:grpSpPr>
          <a:xfrm>
            <a:off x="2330824" y="2786706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2608730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3316940" y="3118399"/>
            <a:ext cx="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V="1">
            <a:off x="4733364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260873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331694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4733364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2608730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3316940" y="1649506"/>
            <a:ext cx="1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4733364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DD8AF2-F1DC-04BC-4E27-AE2AA02BC2AD}"/>
              </a:ext>
            </a:extLst>
          </p:cNvPr>
          <p:cNvCxnSpPr>
            <a:cxnSpLocks/>
            <a:stCxn id="23" idx="0"/>
            <a:endCxn id="17" idx="4"/>
          </p:cNvCxnSpPr>
          <p:nvPr/>
        </p:nvCxnSpPr>
        <p:spPr>
          <a:xfrm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06A68C-1F6E-7ACD-E193-2D08E8503AB2}"/>
              </a:ext>
            </a:extLst>
          </p:cNvPr>
          <p:cNvCxnSpPr>
            <a:stCxn id="23" idx="0"/>
            <a:endCxn id="18" idx="4"/>
          </p:cNvCxnSpPr>
          <p:nvPr/>
        </p:nvCxnSpPr>
        <p:spPr>
          <a:xfrm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A4126CB-7BF7-1B85-F159-1D5096BB21C7}"/>
              </a:ext>
            </a:extLst>
          </p:cNvPr>
          <p:cNvCxnSpPr>
            <a:stCxn id="25" idx="0"/>
            <a:endCxn id="12" idx="4"/>
          </p:cNvCxnSpPr>
          <p:nvPr/>
        </p:nvCxnSpPr>
        <p:spPr>
          <a:xfrm flipH="1"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98A56B-A908-F6CC-AC5D-D3968897245D}"/>
              </a:ext>
            </a:extLst>
          </p:cNvPr>
          <p:cNvCxnSpPr>
            <a:stCxn id="26" idx="0"/>
            <a:endCxn id="17" idx="4"/>
          </p:cNvCxnSpPr>
          <p:nvPr/>
        </p:nvCxnSpPr>
        <p:spPr>
          <a:xfrm flipH="1"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C1E31B7-C3AE-91B0-91DD-354E20D7127D}"/>
              </a:ext>
            </a:extLst>
          </p:cNvPr>
          <p:cNvCxnSpPr>
            <a:stCxn id="25" idx="0"/>
            <a:endCxn id="18" idx="4"/>
          </p:cNvCxnSpPr>
          <p:nvPr/>
        </p:nvCxnSpPr>
        <p:spPr>
          <a:xfrm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9CE4D57-DF7D-2162-37BF-DB767671DAA7}"/>
              </a:ext>
            </a:extLst>
          </p:cNvPr>
          <p:cNvCxnSpPr>
            <a:stCxn id="26" idx="0"/>
            <a:endCxn id="12" idx="4"/>
          </p:cNvCxnSpPr>
          <p:nvPr/>
        </p:nvCxnSpPr>
        <p:spPr>
          <a:xfrm flipH="1"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E72BB77-75A5-715C-F53C-16759611289E}"/>
              </a:ext>
            </a:extLst>
          </p:cNvPr>
          <p:cNvCxnSpPr>
            <a:stCxn id="5" idx="0"/>
            <a:endCxn id="25" idx="4"/>
          </p:cNvCxnSpPr>
          <p:nvPr/>
        </p:nvCxnSpPr>
        <p:spPr>
          <a:xfrm flipV="1">
            <a:off x="2608730" y="3118399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296F405-E460-F07F-302B-869867C17313}"/>
              </a:ext>
            </a:extLst>
          </p:cNvPr>
          <p:cNvCxnSpPr>
            <a:stCxn id="5" idx="0"/>
            <a:endCxn id="26" idx="4"/>
          </p:cNvCxnSpPr>
          <p:nvPr/>
        </p:nvCxnSpPr>
        <p:spPr>
          <a:xfrm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E0CDBB0-91A9-E78B-399E-789C1DAD339C}"/>
              </a:ext>
            </a:extLst>
          </p:cNvPr>
          <p:cNvCxnSpPr>
            <a:stCxn id="7" idx="0"/>
            <a:endCxn id="23" idx="4"/>
          </p:cNvCxnSpPr>
          <p:nvPr/>
        </p:nvCxnSpPr>
        <p:spPr>
          <a:xfrm flipH="1" flipV="1">
            <a:off x="2608730" y="3118399"/>
            <a:ext cx="70821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909D8-8BD9-5E6C-3967-020042A66E6F}"/>
              </a:ext>
            </a:extLst>
          </p:cNvPr>
          <p:cNvCxnSpPr>
            <a:stCxn id="7" idx="0"/>
            <a:endCxn id="26" idx="4"/>
          </p:cNvCxnSpPr>
          <p:nvPr/>
        </p:nvCxnSpPr>
        <p:spPr>
          <a:xfrm flipV="1">
            <a:off x="3316941" y="3118399"/>
            <a:ext cx="141642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3FB545B-B019-6AEE-075C-4337D1A4E53E}"/>
              </a:ext>
            </a:extLst>
          </p:cNvPr>
          <p:cNvCxnSpPr>
            <a:stCxn id="11" idx="0"/>
            <a:endCxn id="25" idx="4"/>
          </p:cNvCxnSpPr>
          <p:nvPr/>
        </p:nvCxnSpPr>
        <p:spPr>
          <a:xfrm flipH="1" flipV="1">
            <a:off x="3316940" y="3118399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64C6A6-FFE8-7102-CD68-69499924FBAF}"/>
              </a:ext>
            </a:extLst>
          </p:cNvPr>
          <p:cNvCxnSpPr>
            <a:stCxn id="11" idx="0"/>
            <a:endCxn id="23" idx="4"/>
          </p:cNvCxnSpPr>
          <p:nvPr/>
        </p:nvCxnSpPr>
        <p:spPr>
          <a:xfrm flipH="1"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5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8EE45B-725F-09EC-04E2-DC2928D23ED4}"/>
              </a:ext>
            </a:extLst>
          </p:cNvPr>
          <p:cNvGrpSpPr/>
          <p:nvPr/>
        </p:nvGrpSpPr>
        <p:grpSpPr>
          <a:xfrm>
            <a:off x="2330824" y="2050282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F4423D-E7EB-226A-D252-10B3CAD7E88F}"/>
              </a:ext>
            </a:extLst>
          </p:cNvPr>
          <p:cNvGrpSpPr/>
          <p:nvPr/>
        </p:nvGrpSpPr>
        <p:grpSpPr>
          <a:xfrm>
            <a:off x="2330824" y="2786706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2608730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3316940" y="3118399"/>
            <a:ext cx="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V="1">
            <a:off x="4733364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260873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331694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4733364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2608730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3316940" y="1649506"/>
            <a:ext cx="1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4733364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DD8AF2-F1DC-04BC-4E27-AE2AA02BC2AD}"/>
              </a:ext>
            </a:extLst>
          </p:cNvPr>
          <p:cNvCxnSpPr>
            <a:cxnSpLocks/>
            <a:stCxn id="23" idx="0"/>
            <a:endCxn id="17" idx="4"/>
          </p:cNvCxnSpPr>
          <p:nvPr/>
        </p:nvCxnSpPr>
        <p:spPr>
          <a:xfrm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06A68C-1F6E-7ACD-E193-2D08E8503AB2}"/>
              </a:ext>
            </a:extLst>
          </p:cNvPr>
          <p:cNvCxnSpPr>
            <a:stCxn id="23" idx="0"/>
            <a:endCxn id="18" idx="4"/>
          </p:cNvCxnSpPr>
          <p:nvPr/>
        </p:nvCxnSpPr>
        <p:spPr>
          <a:xfrm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C1E31B7-C3AE-91B0-91DD-354E20D7127D}"/>
              </a:ext>
            </a:extLst>
          </p:cNvPr>
          <p:cNvCxnSpPr>
            <a:stCxn id="25" idx="0"/>
            <a:endCxn id="18" idx="4"/>
          </p:cNvCxnSpPr>
          <p:nvPr/>
        </p:nvCxnSpPr>
        <p:spPr>
          <a:xfrm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E72BB77-75A5-715C-F53C-16759611289E}"/>
              </a:ext>
            </a:extLst>
          </p:cNvPr>
          <p:cNvCxnSpPr>
            <a:stCxn id="5" idx="0"/>
            <a:endCxn id="25" idx="4"/>
          </p:cNvCxnSpPr>
          <p:nvPr/>
        </p:nvCxnSpPr>
        <p:spPr>
          <a:xfrm flipV="1">
            <a:off x="2608730" y="3118399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296F405-E460-F07F-302B-869867C17313}"/>
              </a:ext>
            </a:extLst>
          </p:cNvPr>
          <p:cNvCxnSpPr>
            <a:stCxn id="5" idx="0"/>
            <a:endCxn id="26" idx="4"/>
          </p:cNvCxnSpPr>
          <p:nvPr/>
        </p:nvCxnSpPr>
        <p:spPr>
          <a:xfrm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909D8-8BD9-5E6C-3967-020042A66E6F}"/>
              </a:ext>
            </a:extLst>
          </p:cNvPr>
          <p:cNvCxnSpPr>
            <a:stCxn id="7" idx="0"/>
            <a:endCxn id="26" idx="4"/>
          </p:cNvCxnSpPr>
          <p:nvPr/>
        </p:nvCxnSpPr>
        <p:spPr>
          <a:xfrm flipV="1">
            <a:off x="3316941" y="3118399"/>
            <a:ext cx="141642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8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1AFCF-8158-AC20-989F-54BB5F6C2AF6}"/>
              </a:ext>
            </a:extLst>
          </p:cNvPr>
          <p:cNvSpPr txBox="1"/>
          <p:nvPr/>
        </p:nvSpPr>
        <p:spPr>
          <a:xfrm>
            <a:off x="1507869" y="190314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King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ECA95-2920-9947-EC92-9532FD5CC9A1}"/>
              </a:ext>
            </a:extLst>
          </p:cNvPr>
          <p:cNvSpPr txBox="1"/>
          <p:nvPr/>
        </p:nvSpPr>
        <p:spPr>
          <a:xfrm>
            <a:off x="3026854" y="273892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Queen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E6F75-EFEE-903C-B5C2-7FAAC73EE3FC}"/>
              </a:ext>
            </a:extLst>
          </p:cNvPr>
          <p:cNvSpPr txBox="1"/>
          <p:nvPr/>
        </p:nvSpPr>
        <p:spPr>
          <a:xfrm>
            <a:off x="1698409" y="336329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Man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7A5D7-4682-B759-8E1C-F39685E238DA}"/>
              </a:ext>
            </a:extLst>
          </p:cNvPr>
          <p:cNvSpPr txBox="1"/>
          <p:nvPr/>
        </p:nvSpPr>
        <p:spPr>
          <a:xfrm>
            <a:off x="3178153" y="4199077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Woman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52C483A-F50A-0F78-9ACD-FFAC54184BD9}"/>
              </a:ext>
            </a:extLst>
          </p:cNvPr>
          <p:cNvCxnSpPr>
            <a:cxnSpLocks/>
          </p:cNvCxnSpPr>
          <p:nvPr/>
        </p:nvCxnSpPr>
        <p:spPr>
          <a:xfrm>
            <a:off x="1010194" y="5034860"/>
            <a:ext cx="3593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F39CDD-293E-E45A-10C8-080B7B9F438D}"/>
              </a:ext>
            </a:extLst>
          </p:cNvPr>
          <p:cNvCxnSpPr/>
          <p:nvPr/>
        </p:nvCxnSpPr>
        <p:spPr>
          <a:xfrm flipV="1">
            <a:off x="1010194" y="1550996"/>
            <a:ext cx="0" cy="3483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A33D46-0C8B-8C99-4B04-0A99B90D63C0}"/>
              </a:ext>
            </a:extLst>
          </p:cNvPr>
          <p:cNvCxnSpPr>
            <a:endCxn id="6" idx="2"/>
          </p:cNvCxnSpPr>
          <p:nvPr/>
        </p:nvCxnSpPr>
        <p:spPr>
          <a:xfrm flipV="1">
            <a:off x="1010194" y="3732626"/>
            <a:ext cx="995351" cy="13022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910E74-3C57-F781-7FC4-AD5CB919A74D}"/>
              </a:ext>
            </a:extLst>
          </p:cNvPr>
          <p:cNvCxnSpPr>
            <a:endCxn id="7" idx="2"/>
          </p:cNvCxnSpPr>
          <p:nvPr/>
        </p:nvCxnSpPr>
        <p:spPr>
          <a:xfrm flipV="1">
            <a:off x="1010193" y="4568409"/>
            <a:ext cx="2627349" cy="4664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81634C-03CC-B37C-33EB-40500CE03EB8}"/>
              </a:ext>
            </a:extLst>
          </p:cNvPr>
          <p:cNvCxnSpPr>
            <a:endCxn id="4" idx="2"/>
          </p:cNvCxnSpPr>
          <p:nvPr/>
        </p:nvCxnSpPr>
        <p:spPr>
          <a:xfrm flipV="1">
            <a:off x="1010193" y="2272479"/>
            <a:ext cx="791988" cy="27623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DF36EB-AC1D-65CA-B3A2-6969AFF28132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flipH="1" flipV="1">
            <a:off x="1802181" y="2272479"/>
            <a:ext cx="203364" cy="1460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71F193-9165-4140-6415-AFE64693F8AD}"/>
              </a:ext>
            </a:extLst>
          </p:cNvPr>
          <p:cNvCxnSpPr/>
          <p:nvPr/>
        </p:nvCxnSpPr>
        <p:spPr>
          <a:xfrm flipH="1" flipV="1">
            <a:off x="3434178" y="3108261"/>
            <a:ext cx="203364" cy="1460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B14013-A561-0A75-44E8-53A90CB74980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1802181" y="2272479"/>
            <a:ext cx="1631997" cy="8357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276106-4FC3-7319-2822-25C621516543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>
            <a:off x="2005545" y="3732626"/>
            <a:ext cx="1631997" cy="835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DEBFED-BE46-57CE-EE2D-4669E8D7535A}"/>
              </a:ext>
            </a:extLst>
          </p:cNvPr>
          <p:cNvCxnSpPr>
            <a:endCxn id="5" idx="2"/>
          </p:cNvCxnSpPr>
          <p:nvPr/>
        </p:nvCxnSpPr>
        <p:spPr>
          <a:xfrm flipV="1">
            <a:off x="1010193" y="3108261"/>
            <a:ext cx="2423985" cy="192659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879B54-ACDC-FF08-5EDC-40137D126310}"/>
              </a:ext>
            </a:extLst>
          </p:cNvPr>
          <p:cNvSpPr txBox="1"/>
          <p:nvPr/>
        </p:nvSpPr>
        <p:spPr>
          <a:xfrm>
            <a:off x="3026854" y="1265406"/>
            <a:ext cx="862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Success is walking from failure to failure with no loss of enthusiasm.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54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H="1" flipV="1">
            <a:off x="1052312" y="3118399"/>
            <a:ext cx="1556418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1760522" y="3118399"/>
            <a:ext cx="1556419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H="1" flipV="1">
            <a:off x="3176946" y="3118399"/>
            <a:ext cx="1556418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1052312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1760522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3176946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1052312" y="1649506"/>
            <a:ext cx="1556418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1760522" y="1649506"/>
            <a:ext cx="1556419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3176946" y="1649506"/>
            <a:ext cx="1556418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9D05080-5EFB-04E2-F984-4037A19B1520}"/>
              </a:ext>
            </a:extLst>
          </p:cNvPr>
          <p:cNvGrpSpPr/>
          <p:nvPr/>
        </p:nvGrpSpPr>
        <p:grpSpPr>
          <a:xfrm>
            <a:off x="774406" y="2050282"/>
            <a:ext cx="5791196" cy="1072072"/>
            <a:chOff x="774406" y="2050282"/>
            <a:chExt cx="5791196" cy="10720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3B0558F-CC89-33B8-300B-20533ADDA7A4}"/>
                </a:ext>
              </a:extLst>
            </p:cNvPr>
            <p:cNvGrpSpPr/>
            <p:nvPr/>
          </p:nvGrpSpPr>
          <p:grpSpPr>
            <a:xfrm>
              <a:off x="774406" y="2050282"/>
              <a:ext cx="2680445" cy="1072072"/>
              <a:chOff x="2330824" y="2050282"/>
              <a:chExt cx="2680445" cy="107207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28EE45B-725F-09EC-04E2-DC2928D23ED4}"/>
                  </a:ext>
                </a:extLst>
              </p:cNvPr>
              <p:cNvGrpSpPr/>
              <p:nvPr/>
            </p:nvGrpSpPr>
            <p:grpSpPr>
              <a:xfrm>
                <a:off x="2330824" y="2050282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타원 11">
                      <a:extLst>
                        <a:ext uri="{FF2B5EF4-FFF2-40B4-BE49-F238E27FC236}">
                          <a16:creationId xmlns:a16="http://schemas.microsoft.com/office/drawing/2014/main" id="{FD8CFE32-D538-BEB2-95AA-0C20A7E0C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타원 11">
                      <a:extLst>
                        <a:ext uri="{FF2B5EF4-FFF2-40B4-BE49-F238E27FC236}">
                          <a16:creationId xmlns:a16="http://schemas.microsoft.com/office/drawing/2014/main" id="{FD8CFE32-D538-BEB2-95AA-0C20A7E0CA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814CCE28-D57C-890E-7E84-8D6289C99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814CCE28-D57C-890E-7E84-8D6289C99B5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FA2412CE-547E-3042-FB85-3B1700E3B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FA2412CE-547E-3042-FB85-3B1700E3B20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타원 17">
                      <a:extLst>
                        <a:ext uri="{FF2B5EF4-FFF2-40B4-BE49-F238E27FC236}">
                          <a16:creationId xmlns:a16="http://schemas.microsoft.com/office/drawing/2014/main" id="{9065EA44-7EB4-0B98-2B77-159EF906B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타원 17">
                      <a:extLst>
                        <a:ext uri="{FF2B5EF4-FFF2-40B4-BE49-F238E27FC236}">
                          <a16:creationId xmlns:a16="http://schemas.microsoft.com/office/drawing/2014/main" id="{9065EA44-7EB4-0B98-2B77-159EF906BA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AF4423D-E7EB-226A-D252-10B3CAD7E88F}"/>
                  </a:ext>
                </a:extLst>
              </p:cNvPr>
              <p:cNvGrpSpPr/>
              <p:nvPr/>
            </p:nvGrpSpPr>
            <p:grpSpPr>
              <a:xfrm>
                <a:off x="2330824" y="2786706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타원 22">
                      <a:extLst>
                        <a:ext uri="{FF2B5EF4-FFF2-40B4-BE49-F238E27FC236}">
                          <a16:creationId xmlns:a16="http://schemas.microsoft.com/office/drawing/2014/main" id="{29DF0AFC-EB7E-957D-6C25-F55604BDB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타원 22">
                      <a:extLst>
                        <a:ext uri="{FF2B5EF4-FFF2-40B4-BE49-F238E27FC236}">
                          <a16:creationId xmlns:a16="http://schemas.microsoft.com/office/drawing/2014/main" id="{29DF0AFC-EB7E-957D-6C25-F55604BDB84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DC15B6FD-162A-E56A-B729-4EF1DC462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DC15B6FD-162A-E56A-B729-4EF1DC4623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52C98B63-A540-8FA0-76C0-EFEFB6E5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52C98B63-A540-8FA0-76C0-EFEFB6E579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ED392C7D-C07A-26A5-E0AB-7DABF5BA5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ED392C7D-C07A-26A5-E0AB-7DABF5BA56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649B02F-1886-E498-A362-9BE1CC33B1D7}"/>
                </a:ext>
              </a:extLst>
            </p:cNvPr>
            <p:cNvGrpSpPr/>
            <p:nvPr/>
          </p:nvGrpSpPr>
          <p:grpSpPr>
            <a:xfrm>
              <a:off x="3885157" y="2050282"/>
              <a:ext cx="2680445" cy="1072072"/>
              <a:chOff x="2330824" y="2050282"/>
              <a:chExt cx="2680445" cy="1072072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91AB7E1-A45E-71CC-1CC6-0FDFE62D1A66}"/>
                  </a:ext>
                </a:extLst>
              </p:cNvPr>
              <p:cNvGrpSpPr/>
              <p:nvPr/>
            </p:nvGrpSpPr>
            <p:grpSpPr>
              <a:xfrm>
                <a:off x="2330824" y="2050282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0C7EC6EB-CF6A-48BD-110D-8997D0BB7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0C7EC6EB-CF6A-48BD-110D-8997D0BB7B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300D8293-F5C9-6A66-4381-7688374F3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300D8293-F5C9-6A66-4381-7688374F3D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F5C643E8-E210-8607-D71A-4CABEBB04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F5C643E8-E210-8607-D71A-4CABEBB04F4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타원 40">
                      <a:extLst>
                        <a:ext uri="{FF2B5EF4-FFF2-40B4-BE49-F238E27FC236}">
                          <a16:creationId xmlns:a16="http://schemas.microsoft.com/office/drawing/2014/main" id="{B4FC7096-DA3D-B20E-E889-02FB2CAA5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타원 40">
                      <a:extLst>
                        <a:ext uri="{FF2B5EF4-FFF2-40B4-BE49-F238E27FC236}">
                          <a16:creationId xmlns:a16="http://schemas.microsoft.com/office/drawing/2014/main" id="{B4FC7096-DA3D-B20E-E889-02FB2CAA589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8D81488-36A7-F667-3EC3-6B079D405B9A}"/>
                  </a:ext>
                </a:extLst>
              </p:cNvPr>
              <p:cNvGrpSpPr/>
              <p:nvPr/>
            </p:nvGrpSpPr>
            <p:grpSpPr>
              <a:xfrm>
                <a:off x="2330824" y="2786706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63A0FE79-D6DB-7F95-814C-B29D37C60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63A0FE79-D6DB-7F95-814C-B29D37C602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9A578327-EE39-C36F-BD0D-D42402B21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9A578327-EE39-C36F-BD0D-D42402B21D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타원 30">
                      <a:extLst>
                        <a:ext uri="{FF2B5EF4-FFF2-40B4-BE49-F238E27FC236}">
                          <a16:creationId xmlns:a16="http://schemas.microsoft.com/office/drawing/2014/main" id="{B92245EB-8BFA-F793-71CC-D6D4D4CA18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타원 30">
                      <a:extLst>
                        <a:ext uri="{FF2B5EF4-FFF2-40B4-BE49-F238E27FC236}">
                          <a16:creationId xmlns:a16="http://schemas.microsoft.com/office/drawing/2014/main" id="{B92245EB-8BFA-F793-71CC-D6D4D4CA18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타원 32">
                      <a:extLst>
                        <a:ext uri="{FF2B5EF4-FFF2-40B4-BE49-F238E27FC236}">
                          <a16:creationId xmlns:a16="http://schemas.microsoft.com/office/drawing/2014/main" id="{7BD25CD3-1DF7-C2F1-529C-92DDB0740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타원 32">
                      <a:extLst>
                        <a:ext uri="{FF2B5EF4-FFF2-40B4-BE49-F238E27FC236}">
                          <a16:creationId xmlns:a16="http://schemas.microsoft.com/office/drawing/2014/main" id="{7BD25CD3-1DF7-C2F1-529C-92DDB07405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AB7DD5-4C15-D29A-B84F-8943D6397BD5}"/>
              </a:ext>
            </a:extLst>
          </p:cNvPr>
          <p:cNvCxnSpPr>
            <a:stCxn id="27" idx="0"/>
            <a:endCxn id="35" idx="4"/>
          </p:cNvCxnSpPr>
          <p:nvPr/>
        </p:nvCxnSpPr>
        <p:spPr>
          <a:xfrm flipV="1">
            <a:off x="4163063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8C8E49D-9382-F144-61A0-E9570FE3123C}"/>
              </a:ext>
            </a:extLst>
          </p:cNvPr>
          <p:cNvCxnSpPr>
            <a:stCxn id="31" idx="0"/>
            <a:endCxn id="39" idx="4"/>
          </p:cNvCxnSpPr>
          <p:nvPr/>
        </p:nvCxnSpPr>
        <p:spPr>
          <a:xfrm flipV="1">
            <a:off x="4871273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2DEC3B-8C35-2C5E-3456-7E4E6262BF6C}"/>
              </a:ext>
            </a:extLst>
          </p:cNvPr>
          <p:cNvCxnSpPr>
            <a:stCxn id="33" idx="0"/>
            <a:endCxn id="41" idx="4"/>
          </p:cNvCxnSpPr>
          <p:nvPr/>
        </p:nvCxnSpPr>
        <p:spPr>
          <a:xfrm flipV="1">
            <a:off x="6287697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35E104F-773A-4973-CB0C-B1F3B5BE4FCC}"/>
              </a:ext>
            </a:extLst>
          </p:cNvPr>
          <p:cNvCxnSpPr>
            <a:endCxn id="17" idx="2"/>
          </p:cNvCxnSpPr>
          <p:nvPr/>
        </p:nvCxnSpPr>
        <p:spPr>
          <a:xfrm>
            <a:off x="1330217" y="2211572"/>
            <a:ext cx="152399" cy="4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62A5F0A-6B50-0874-8E19-04C99A135FAE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1330217" y="2952553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5EBC696-CB71-BEEA-106A-B55B3B2F0440}"/>
              </a:ext>
            </a:extLst>
          </p:cNvPr>
          <p:cNvCxnSpPr>
            <a:stCxn id="17" idx="6"/>
            <a:endCxn id="16" idx="1"/>
          </p:cNvCxnSpPr>
          <p:nvPr/>
        </p:nvCxnSpPr>
        <p:spPr>
          <a:xfrm>
            <a:off x="2038427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AEA0882-059B-77A0-D1D0-33BFEADE1B40}"/>
              </a:ext>
            </a:extLst>
          </p:cNvPr>
          <p:cNvCxnSpPr>
            <a:stCxn id="16" idx="3"/>
            <a:endCxn id="18" idx="2"/>
          </p:cNvCxnSpPr>
          <p:nvPr/>
        </p:nvCxnSpPr>
        <p:spPr>
          <a:xfrm flipV="1">
            <a:off x="2746639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ED5C13-FA9C-6DF2-C253-061FACE2AAE1}"/>
              </a:ext>
            </a:extLst>
          </p:cNvPr>
          <p:cNvCxnSpPr>
            <a:stCxn id="25" idx="6"/>
            <a:endCxn id="24" idx="1"/>
          </p:cNvCxnSpPr>
          <p:nvPr/>
        </p:nvCxnSpPr>
        <p:spPr>
          <a:xfrm>
            <a:off x="2038427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53BCEB1-8926-467E-D30B-ADCB77FA1C6C}"/>
              </a:ext>
            </a:extLst>
          </p:cNvPr>
          <p:cNvCxnSpPr>
            <a:stCxn id="24" idx="3"/>
            <a:endCxn id="26" idx="2"/>
          </p:cNvCxnSpPr>
          <p:nvPr/>
        </p:nvCxnSpPr>
        <p:spPr>
          <a:xfrm flipV="1">
            <a:off x="2746639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4BBA5A9-6651-3B63-1973-5FDB601BBBEA}"/>
              </a:ext>
            </a:extLst>
          </p:cNvPr>
          <p:cNvCxnSpPr>
            <a:stCxn id="39" idx="2"/>
            <a:endCxn id="35" idx="6"/>
          </p:cNvCxnSpPr>
          <p:nvPr/>
        </p:nvCxnSpPr>
        <p:spPr>
          <a:xfrm flipH="1">
            <a:off x="4440968" y="2216129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3776728-7B48-C2E5-8E7D-E2158503DA16}"/>
              </a:ext>
            </a:extLst>
          </p:cNvPr>
          <p:cNvCxnSpPr>
            <a:stCxn id="31" idx="2"/>
            <a:endCxn id="27" idx="6"/>
          </p:cNvCxnSpPr>
          <p:nvPr/>
        </p:nvCxnSpPr>
        <p:spPr>
          <a:xfrm flipH="1">
            <a:off x="4440968" y="2952553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ABC6D4-25DF-94C5-3449-567585CEA82F}"/>
              </a:ext>
            </a:extLst>
          </p:cNvPr>
          <p:cNvCxnSpPr>
            <a:stCxn id="37" idx="1"/>
            <a:endCxn id="39" idx="6"/>
          </p:cNvCxnSpPr>
          <p:nvPr/>
        </p:nvCxnSpPr>
        <p:spPr>
          <a:xfrm flipH="1" flipV="1">
            <a:off x="5149178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E433ED7-DABF-1DBA-0D9C-AA3FC21E312D}"/>
              </a:ext>
            </a:extLst>
          </p:cNvPr>
          <p:cNvCxnSpPr>
            <a:stCxn id="29" idx="1"/>
            <a:endCxn id="31" idx="6"/>
          </p:cNvCxnSpPr>
          <p:nvPr/>
        </p:nvCxnSpPr>
        <p:spPr>
          <a:xfrm flipH="1" flipV="1">
            <a:off x="5149178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DD6F0F-0B31-FB43-8AFC-49ED3960C20C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 flipH="1">
            <a:off x="5857390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19A52A-4E39-178B-318A-35D9C312F569}"/>
              </a:ext>
            </a:extLst>
          </p:cNvPr>
          <p:cNvCxnSpPr>
            <a:stCxn id="33" idx="2"/>
            <a:endCxn id="29" idx="3"/>
          </p:cNvCxnSpPr>
          <p:nvPr/>
        </p:nvCxnSpPr>
        <p:spPr>
          <a:xfrm flipH="1">
            <a:off x="5857390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CC7D96B-9E04-C665-ECC3-B0C2C12F5A70}"/>
              </a:ext>
            </a:extLst>
          </p:cNvPr>
          <p:cNvCxnSpPr>
            <a:stCxn id="5" idx="0"/>
            <a:endCxn id="27" idx="4"/>
          </p:cNvCxnSpPr>
          <p:nvPr/>
        </p:nvCxnSpPr>
        <p:spPr>
          <a:xfrm flipV="1">
            <a:off x="2608730" y="3118399"/>
            <a:ext cx="155433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C20CCB8-82CC-9DF2-2104-E021A9CF66DD}"/>
              </a:ext>
            </a:extLst>
          </p:cNvPr>
          <p:cNvCxnSpPr>
            <a:stCxn id="7" idx="0"/>
            <a:endCxn id="31" idx="4"/>
          </p:cNvCxnSpPr>
          <p:nvPr/>
        </p:nvCxnSpPr>
        <p:spPr>
          <a:xfrm flipV="1">
            <a:off x="3316941" y="3118399"/>
            <a:ext cx="1554332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D6A6F93-0A24-D9D0-1A1B-6772548C3680}"/>
              </a:ext>
            </a:extLst>
          </p:cNvPr>
          <p:cNvCxnSpPr>
            <a:stCxn id="11" idx="0"/>
            <a:endCxn id="33" idx="4"/>
          </p:cNvCxnSpPr>
          <p:nvPr/>
        </p:nvCxnSpPr>
        <p:spPr>
          <a:xfrm flipV="1">
            <a:off x="4733364" y="3118399"/>
            <a:ext cx="155433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2B4E142-C3F0-162C-0044-26428DB705FE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H="1" flipV="1">
            <a:off x="2608730" y="1649506"/>
            <a:ext cx="1554333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41A41C0-6ACA-BDC7-D8C8-BFF66A6F5BF2}"/>
              </a:ext>
            </a:extLst>
          </p:cNvPr>
          <p:cNvCxnSpPr>
            <a:stCxn id="39" idx="0"/>
            <a:endCxn id="6" idx="2"/>
          </p:cNvCxnSpPr>
          <p:nvPr/>
        </p:nvCxnSpPr>
        <p:spPr>
          <a:xfrm flipH="1" flipV="1">
            <a:off x="3316941" y="1649506"/>
            <a:ext cx="1554332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3F6C7B8-C57F-16A7-D303-1F8BA87B60C0}"/>
              </a:ext>
            </a:extLst>
          </p:cNvPr>
          <p:cNvCxnSpPr>
            <a:stCxn id="41" idx="0"/>
            <a:endCxn id="10" idx="2"/>
          </p:cNvCxnSpPr>
          <p:nvPr/>
        </p:nvCxnSpPr>
        <p:spPr>
          <a:xfrm flipH="1" flipV="1">
            <a:off x="4733364" y="1649506"/>
            <a:ext cx="1554333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9D180A-557D-D5FB-87EE-96A1EE43E5FD}"/>
              </a:ext>
            </a:extLst>
          </p:cNvPr>
          <p:cNvGrpSpPr/>
          <p:nvPr/>
        </p:nvGrpSpPr>
        <p:grpSpPr>
          <a:xfrm>
            <a:off x="1782543" y="1200092"/>
            <a:ext cx="8626913" cy="3861006"/>
            <a:chOff x="1782543" y="1200092"/>
            <a:chExt cx="8626913" cy="386100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72696E-BAA9-E5B7-F398-A0E16A2D39E5}"/>
                </a:ext>
              </a:extLst>
            </p:cNvPr>
            <p:cNvGrpSpPr/>
            <p:nvPr/>
          </p:nvGrpSpPr>
          <p:grpSpPr>
            <a:xfrm>
              <a:off x="1782543" y="1200092"/>
              <a:ext cx="8626913" cy="461665"/>
              <a:chOff x="1782543" y="1200092"/>
              <a:chExt cx="8626913" cy="46166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ECF817-DC87-63F1-9D2A-DFC35F4C978E}"/>
                  </a:ext>
                </a:extLst>
              </p:cNvPr>
              <p:cNvSpPr txBox="1"/>
              <p:nvPr/>
            </p:nvSpPr>
            <p:spPr>
              <a:xfrm>
                <a:off x="1782543" y="1200092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F552784-0503-687F-F0C8-DB6801E58E96}"/>
                  </a:ext>
                </a:extLst>
              </p:cNvPr>
              <p:cNvSpPr/>
              <p:nvPr/>
            </p:nvSpPr>
            <p:spPr>
              <a:xfrm>
                <a:off x="3099715" y="1284515"/>
                <a:ext cx="1025971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7AEA77A-275B-6043-CC70-B8660F2BFF88}"/>
                  </a:ext>
                </a:extLst>
              </p:cNvPr>
              <p:cNvSpPr/>
              <p:nvPr/>
            </p:nvSpPr>
            <p:spPr>
              <a:xfrm>
                <a:off x="1847088" y="1284515"/>
                <a:ext cx="380259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B34817-2CEF-E221-0549-4D1CF46A9E19}"/>
                </a:ext>
              </a:extLst>
            </p:cNvPr>
            <p:cNvGrpSpPr/>
            <p:nvPr/>
          </p:nvGrpSpPr>
          <p:grpSpPr>
            <a:xfrm>
              <a:off x="1782543" y="1685712"/>
              <a:ext cx="8626913" cy="461665"/>
              <a:chOff x="1782543" y="1720976"/>
              <a:chExt cx="8626913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2E06BB-403A-1955-0410-90B45999B497}"/>
                  </a:ext>
                </a:extLst>
              </p:cNvPr>
              <p:cNvSpPr txBox="1"/>
              <p:nvPr/>
            </p:nvSpPr>
            <p:spPr>
              <a:xfrm>
                <a:off x="1782543" y="1720976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785CAF3-7111-2BEE-FD16-EAD333B64185}"/>
                  </a:ext>
                </a:extLst>
              </p:cNvPr>
              <p:cNvSpPr/>
              <p:nvPr/>
            </p:nvSpPr>
            <p:spPr>
              <a:xfrm>
                <a:off x="4123843" y="1805399"/>
                <a:ext cx="667613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AB3FF77-0D3D-5E3F-23B6-E6F52C0FD7BA}"/>
                  </a:ext>
                </a:extLst>
              </p:cNvPr>
              <p:cNvSpPr/>
              <p:nvPr/>
            </p:nvSpPr>
            <p:spPr>
              <a:xfrm>
                <a:off x="2871216" y="1805399"/>
                <a:ext cx="3099816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23348A0-8074-9F26-4A7A-C36371228D05}"/>
                </a:ext>
              </a:extLst>
            </p:cNvPr>
            <p:cNvGrpSpPr/>
            <p:nvPr/>
          </p:nvGrpSpPr>
          <p:grpSpPr>
            <a:xfrm>
              <a:off x="1782543" y="2171332"/>
              <a:ext cx="8626913" cy="461665"/>
              <a:chOff x="1782543" y="2214752"/>
              <a:chExt cx="8626913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23B2C4-A5EF-DDB3-9730-4FFFEA0E6B28}"/>
                  </a:ext>
                </a:extLst>
              </p:cNvPr>
              <p:cNvSpPr txBox="1"/>
              <p:nvPr/>
            </p:nvSpPr>
            <p:spPr>
              <a:xfrm>
                <a:off x="1782543" y="2214752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0531CC3-943C-D4DC-5611-D09E44AABCD7}"/>
                  </a:ext>
                </a:extLst>
              </p:cNvPr>
              <p:cNvSpPr/>
              <p:nvPr/>
            </p:nvSpPr>
            <p:spPr>
              <a:xfrm>
                <a:off x="4791456" y="2299175"/>
                <a:ext cx="858230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A9A507D-B265-E5CB-A061-3AA797557F90}"/>
                  </a:ext>
                </a:extLst>
              </p:cNvPr>
              <p:cNvSpPr/>
              <p:nvPr/>
            </p:nvSpPr>
            <p:spPr>
              <a:xfrm>
                <a:off x="3099714" y="2299175"/>
                <a:ext cx="3730853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F4B7ACE-EE6B-36F6-AC1E-5BB6A5717DE9}"/>
                </a:ext>
              </a:extLst>
            </p:cNvPr>
            <p:cNvGrpSpPr/>
            <p:nvPr/>
          </p:nvGrpSpPr>
          <p:grpSpPr>
            <a:xfrm>
              <a:off x="1782543" y="2656952"/>
              <a:ext cx="8626913" cy="461665"/>
              <a:chOff x="1782543" y="2735960"/>
              <a:chExt cx="8626913" cy="46166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AF1E09-B6F5-1F8E-3273-5EDF38221BD9}"/>
                  </a:ext>
                </a:extLst>
              </p:cNvPr>
              <p:cNvSpPr txBox="1"/>
              <p:nvPr/>
            </p:nvSpPr>
            <p:spPr>
              <a:xfrm>
                <a:off x="1782543" y="2735960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B3F087E-2A56-773E-056C-6F1C35B57820}"/>
                  </a:ext>
                </a:extLst>
              </p:cNvPr>
              <p:cNvSpPr/>
              <p:nvPr/>
            </p:nvSpPr>
            <p:spPr>
              <a:xfrm>
                <a:off x="5649686" y="2820383"/>
                <a:ext cx="321346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59F80B4-458E-794F-B103-D1838D40F4CB}"/>
                  </a:ext>
                </a:extLst>
              </p:cNvPr>
              <p:cNvSpPr/>
              <p:nvPr/>
            </p:nvSpPr>
            <p:spPr>
              <a:xfrm>
                <a:off x="4123843" y="2820383"/>
                <a:ext cx="3319373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458C8CD-3B65-07CF-15E1-9C5C1973B497}"/>
                </a:ext>
              </a:extLst>
            </p:cNvPr>
            <p:cNvGrpSpPr/>
            <p:nvPr/>
          </p:nvGrpSpPr>
          <p:grpSpPr>
            <a:xfrm>
              <a:off x="1782543" y="3142572"/>
              <a:ext cx="8626913" cy="461665"/>
              <a:chOff x="1782543" y="3198167"/>
              <a:chExt cx="8626913" cy="46166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6DDDFE-0C9D-3278-97BC-E52CB37D603A}"/>
                  </a:ext>
                </a:extLst>
              </p:cNvPr>
              <p:cNvSpPr txBox="1"/>
              <p:nvPr/>
            </p:nvSpPr>
            <p:spPr>
              <a:xfrm>
                <a:off x="1782543" y="3198167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FE1C3-0099-B416-BAFF-2093AF8882BC}"/>
                  </a:ext>
                </a:extLst>
              </p:cNvPr>
              <p:cNvSpPr/>
              <p:nvPr/>
            </p:nvSpPr>
            <p:spPr>
              <a:xfrm>
                <a:off x="5971032" y="3282590"/>
                <a:ext cx="859535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70D06A2-188D-A996-5546-81C4339D8CD9}"/>
                  </a:ext>
                </a:extLst>
              </p:cNvPr>
              <p:cNvSpPr/>
              <p:nvPr/>
            </p:nvSpPr>
            <p:spPr>
              <a:xfrm>
                <a:off x="4791457" y="3282590"/>
                <a:ext cx="3044952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7659385-1610-4F9E-6ABE-0F61E0D3DE87}"/>
                </a:ext>
              </a:extLst>
            </p:cNvPr>
            <p:cNvGrpSpPr/>
            <p:nvPr/>
          </p:nvGrpSpPr>
          <p:grpSpPr>
            <a:xfrm>
              <a:off x="1782543" y="3628192"/>
              <a:ext cx="8626913" cy="461665"/>
              <a:chOff x="1782543" y="3630169"/>
              <a:chExt cx="8626913" cy="46166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0042B6-1A2D-69DA-5800-2CFD737313D8}"/>
                  </a:ext>
                </a:extLst>
              </p:cNvPr>
              <p:cNvSpPr txBox="1"/>
              <p:nvPr/>
            </p:nvSpPr>
            <p:spPr>
              <a:xfrm>
                <a:off x="1782543" y="3630169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FD78AD8-F129-6232-26AB-4AE3824B8BE7}"/>
                  </a:ext>
                </a:extLst>
              </p:cNvPr>
              <p:cNvSpPr/>
              <p:nvPr/>
            </p:nvSpPr>
            <p:spPr>
              <a:xfrm>
                <a:off x="6829261" y="3714592"/>
                <a:ext cx="613955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728C2AB-33DD-4B4F-9F2E-013389ED6468}"/>
                  </a:ext>
                </a:extLst>
              </p:cNvPr>
              <p:cNvSpPr/>
              <p:nvPr/>
            </p:nvSpPr>
            <p:spPr>
              <a:xfrm>
                <a:off x="5649686" y="3714592"/>
                <a:ext cx="272621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9AB50EE-6E90-7F07-DC7F-905C15D6A0CA}"/>
                </a:ext>
              </a:extLst>
            </p:cNvPr>
            <p:cNvGrpSpPr/>
            <p:nvPr/>
          </p:nvGrpSpPr>
          <p:grpSpPr>
            <a:xfrm>
              <a:off x="1782543" y="4113812"/>
              <a:ext cx="8626913" cy="461665"/>
              <a:chOff x="1782543" y="4059937"/>
              <a:chExt cx="8626913" cy="46166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2C283-E6D6-9850-57E7-173A529741BF}"/>
                  </a:ext>
                </a:extLst>
              </p:cNvPr>
              <p:cNvSpPr txBox="1"/>
              <p:nvPr/>
            </p:nvSpPr>
            <p:spPr>
              <a:xfrm>
                <a:off x="1782543" y="4059937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13D622-CAC8-A74A-DEE9-8BDB1BC46F09}"/>
                  </a:ext>
                </a:extLst>
              </p:cNvPr>
              <p:cNvSpPr/>
              <p:nvPr/>
            </p:nvSpPr>
            <p:spPr>
              <a:xfrm>
                <a:off x="7443215" y="4144360"/>
                <a:ext cx="393193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5CA8673-F2DE-CBFA-79E5-96F076C642F5}"/>
                  </a:ext>
                </a:extLst>
              </p:cNvPr>
              <p:cNvSpPr/>
              <p:nvPr/>
            </p:nvSpPr>
            <p:spPr>
              <a:xfrm>
                <a:off x="5971032" y="4144360"/>
                <a:ext cx="272621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A59EAC9-359E-C1D8-E958-A5331F308596}"/>
                </a:ext>
              </a:extLst>
            </p:cNvPr>
            <p:cNvGrpSpPr/>
            <p:nvPr/>
          </p:nvGrpSpPr>
          <p:grpSpPr>
            <a:xfrm>
              <a:off x="1782543" y="4599433"/>
              <a:ext cx="8626913" cy="461665"/>
              <a:chOff x="1782543" y="4599433"/>
              <a:chExt cx="8626913" cy="4616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7D5347-075D-5C55-2385-FAE553697DE3}"/>
                  </a:ext>
                </a:extLst>
              </p:cNvPr>
              <p:cNvSpPr txBox="1"/>
              <p:nvPr/>
            </p:nvSpPr>
            <p:spPr>
              <a:xfrm>
                <a:off x="1782543" y="4599433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F0CE30F-1508-D96B-A024-76DB380F9D7B}"/>
                  </a:ext>
                </a:extLst>
              </p:cNvPr>
              <p:cNvSpPr/>
              <p:nvPr/>
            </p:nvSpPr>
            <p:spPr>
              <a:xfrm>
                <a:off x="7836409" y="4683856"/>
                <a:ext cx="539496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9E21049-C217-A3CC-EC14-7EF36BB551D9}"/>
                  </a:ext>
                </a:extLst>
              </p:cNvPr>
              <p:cNvSpPr/>
              <p:nvPr/>
            </p:nvSpPr>
            <p:spPr>
              <a:xfrm>
                <a:off x="6829260" y="4683856"/>
                <a:ext cx="3412019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33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784EA-97F7-3AB0-DC95-F64760EE9B24}"/>
              </a:ext>
            </a:extLst>
          </p:cNvPr>
          <p:cNvSpPr/>
          <p:nvPr/>
        </p:nvSpPr>
        <p:spPr>
          <a:xfrm>
            <a:off x="158425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2765B9-451B-E29C-2A4A-B94E97F6029C}"/>
              </a:ext>
            </a:extLst>
          </p:cNvPr>
          <p:cNvGrpSpPr/>
          <p:nvPr/>
        </p:nvGrpSpPr>
        <p:grpSpPr>
          <a:xfrm>
            <a:off x="1412669" y="4130748"/>
            <a:ext cx="513282" cy="457200"/>
            <a:chOff x="1743740" y="2519916"/>
            <a:chExt cx="513282" cy="4572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7A7265-635E-167F-147B-906DB431B8F4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1136A-4203-2EA9-3251-831DACDE3C8A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C831EB-4EB3-F63D-5B16-36E306EAB5E2}"/>
              </a:ext>
            </a:extLst>
          </p:cNvPr>
          <p:cNvCxnSpPr>
            <a:cxnSpLocks/>
          </p:cNvCxnSpPr>
          <p:nvPr/>
        </p:nvCxnSpPr>
        <p:spPr>
          <a:xfrm flipH="1" flipV="1">
            <a:off x="166931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03C2B1-D1FD-4254-39E3-3F979F114EB7}"/>
              </a:ext>
            </a:extLst>
          </p:cNvPr>
          <p:cNvSpPr txBox="1"/>
          <p:nvPr/>
        </p:nvSpPr>
        <p:spPr>
          <a:xfrm>
            <a:off x="3529273" y="5571460"/>
            <a:ext cx="649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&lt;EOS&gt;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EBA1F7-BECD-DE36-0206-E597091FA9A6}"/>
              </a:ext>
            </a:extLst>
          </p:cNvPr>
          <p:cNvSpPr/>
          <p:nvPr/>
        </p:nvSpPr>
        <p:spPr>
          <a:xfrm>
            <a:off x="2316352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0B5AA5-A49C-9395-0EB1-595A85CE3CEF}"/>
              </a:ext>
            </a:extLst>
          </p:cNvPr>
          <p:cNvGrpSpPr/>
          <p:nvPr/>
        </p:nvGrpSpPr>
        <p:grpSpPr>
          <a:xfrm>
            <a:off x="2144771" y="4130748"/>
            <a:ext cx="513282" cy="457200"/>
            <a:chOff x="1743740" y="2519916"/>
            <a:chExt cx="513282" cy="4572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DD2E54-8F3E-7873-24BE-785CBCE920A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EF068-21A4-36A2-9CC1-82A9A47212FE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4EF2C1-7350-9942-FFF9-4FBD7547C20D}"/>
              </a:ext>
            </a:extLst>
          </p:cNvPr>
          <p:cNvCxnSpPr>
            <a:cxnSpLocks/>
          </p:cNvCxnSpPr>
          <p:nvPr/>
        </p:nvCxnSpPr>
        <p:spPr>
          <a:xfrm flipH="1" flipV="1">
            <a:off x="240141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15006A-530F-BBCC-145D-19973BF6F38D}"/>
              </a:ext>
            </a:extLst>
          </p:cNvPr>
          <p:cNvSpPr txBox="1"/>
          <p:nvPr/>
        </p:nvSpPr>
        <p:spPr>
          <a:xfrm>
            <a:off x="1554535" y="5571459"/>
            <a:ext cx="22955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I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1FA99-9F00-C777-4C16-BA1F5BBF6E33}"/>
              </a:ext>
            </a:extLst>
          </p:cNvPr>
          <p:cNvSpPr/>
          <p:nvPr/>
        </p:nvSpPr>
        <p:spPr>
          <a:xfrm>
            <a:off x="3043291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B91308-1ED2-0EAD-9950-D26706F2AA51}"/>
              </a:ext>
            </a:extLst>
          </p:cNvPr>
          <p:cNvGrpSpPr/>
          <p:nvPr/>
        </p:nvGrpSpPr>
        <p:grpSpPr>
          <a:xfrm>
            <a:off x="2871710" y="4130748"/>
            <a:ext cx="513282" cy="457200"/>
            <a:chOff x="1743740" y="2519916"/>
            <a:chExt cx="513282" cy="4572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CC12221-3C70-A02A-AD30-3941D6CE723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0A447-B2DA-41A6-5895-D1DA3DCF6344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33089B-CA89-BCD5-E35A-8ECCEB8DF347}"/>
              </a:ext>
            </a:extLst>
          </p:cNvPr>
          <p:cNvCxnSpPr>
            <a:cxnSpLocks/>
          </p:cNvCxnSpPr>
          <p:nvPr/>
        </p:nvCxnSpPr>
        <p:spPr>
          <a:xfrm flipH="1" flipV="1">
            <a:off x="312835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0AA1E-D826-FD80-6691-019017D529CF}"/>
              </a:ext>
            </a:extLst>
          </p:cNvPr>
          <p:cNvSpPr txBox="1"/>
          <p:nvPr/>
        </p:nvSpPr>
        <p:spPr>
          <a:xfrm>
            <a:off x="2140700" y="5571458"/>
            <a:ext cx="5236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Love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232570-18B6-3E82-233F-3012136796E3}"/>
              </a:ext>
            </a:extLst>
          </p:cNvPr>
          <p:cNvSpPr/>
          <p:nvPr/>
        </p:nvSpPr>
        <p:spPr>
          <a:xfrm>
            <a:off x="377023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DC8F94-D87E-25B3-F00D-FF7C038072C7}"/>
              </a:ext>
            </a:extLst>
          </p:cNvPr>
          <p:cNvGrpSpPr/>
          <p:nvPr/>
        </p:nvGrpSpPr>
        <p:grpSpPr>
          <a:xfrm>
            <a:off x="3598649" y="4130748"/>
            <a:ext cx="513282" cy="457200"/>
            <a:chOff x="1743740" y="2519916"/>
            <a:chExt cx="513282" cy="4572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BC382C-221D-F08A-DE05-0E41874D9A4F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FD447-C960-3151-6016-218F08FCA0CB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6C9078-FED2-FC37-8CF4-E47FFE3E4E90}"/>
              </a:ext>
            </a:extLst>
          </p:cNvPr>
          <p:cNvCxnSpPr>
            <a:cxnSpLocks/>
          </p:cNvCxnSpPr>
          <p:nvPr/>
        </p:nvCxnSpPr>
        <p:spPr>
          <a:xfrm flipH="1" flipV="1">
            <a:off x="385529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B552A-76E5-09F0-3557-4AE184D933B9}"/>
              </a:ext>
            </a:extLst>
          </p:cNvPr>
          <p:cNvSpPr txBox="1"/>
          <p:nvPr/>
        </p:nvSpPr>
        <p:spPr>
          <a:xfrm>
            <a:off x="2905466" y="5571459"/>
            <a:ext cx="4485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You</a:t>
            </a:r>
            <a:endParaRPr kumimoji="1" lang="ko-Kore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5AB0FD-DF9B-1593-0961-D926E32E92C9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192595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B1A629-0686-6030-DF1F-0B573C8938E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65805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6C65DA-4FD2-CCFB-90E6-6650BF860EA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38499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6BD5C7-B656-D841-7F64-F51E2EE0E369}"/>
              </a:ext>
            </a:extLst>
          </p:cNvPr>
          <p:cNvSpPr/>
          <p:nvPr/>
        </p:nvSpPr>
        <p:spPr>
          <a:xfrm>
            <a:off x="158425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813AA-6580-E526-2323-DD01EAE2DB51}"/>
              </a:ext>
            </a:extLst>
          </p:cNvPr>
          <p:cNvSpPr/>
          <p:nvPr/>
        </p:nvSpPr>
        <p:spPr>
          <a:xfrm>
            <a:off x="2316352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7F977E-AE7C-9E32-C584-FDD68B969E72}"/>
              </a:ext>
            </a:extLst>
          </p:cNvPr>
          <p:cNvSpPr/>
          <p:nvPr/>
        </p:nvSpPr>
        <p:spPr>
          <a:xfrm>
            <a:off x="3043291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1726DA-D3C3-CDF7-D057-6E3C01D397D6}"/>
              </a:ext>
            </a:extLst>
          </p:cNvPr>
          <p:cNvSpPr/>
          <p:nvPr/>
        </p:nvSpPr>
        <p:spPr>
          <a:xfrm>
            <a:off x="377023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A89234-87EA-2936-0C7C-0663DD303B7D}"/>
              </a:ext>
            </a:extLst>
          </p:cNvPr>
          <p:cNvCxnSpPr>
            <a:stCxn id="5" idx="0"/>
            <a:endCxn id="53" idx="2"/>
          </p:cNvCxnSpPr>
          <p:nvPr/>
        </p:nvCxnSpPr>
        <p:spPr>
          <a:xfrm flipV="1">
            <a:off x="166931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4CDCB8A-CA1F-DB9B-70AC-35F95351A29A}"/>
              </a:ext>
            </a:extLst>
          </p:cNvPr>
          <p:cNvCxnSpPr>
            <a:cxnSpLocks/>
            <a:stCxn id="18" idx="0"/>
            <a:endCxn id="54" idx="2"/>
          </p:cNvCxnSpPr>
          <p:nvPr/>
        </p:nvCxnSpPr>
        <p:spPr>
          <a:xfrm flipV="1">
            <a:off x="240141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739CAB-7EC7-BF9D-0253-CE7E5B9AAF2E}"/>
              </a:ext>
            </a:extLst>
          </p:cNvPr>
          <p:cNvCxnSpPr>
            <a:stCxn id="23" idx="0"/>
            <a:endCxn id="55" idx="2"/>
          </p:cNvCxnSpPr>
          <p:nvPr/>
        </p:nvCxnSpPr>
        <p:spPr>
          <a:xfrm flipV="1">
            <a:off x="312835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10FEC6-C89B-B236-D731-8045415CDFEC}"/>
              </a:ext>
            </a:extLst>
          </p:cNvPr>
          <p:cNvCxnSpPr>
            <a:stCxn id="28" idx="0"/>
            <a:endCxn id="56" idx="2"/>
          </p:cNvCxnSpPr>
          <p:nvPr/>
        </p:nvCxnSpPr>
        <p:spPr>
          <a:xfrm flipV="1">
            <a:off x="385529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152881-DB81-A182-E4FC-43FA341A0007}"/>
              </a:ext>
            </a:extLst>
          </p:cNvPr>
          <p:cNvSpPr/>
          <p:nvPr/>
        </p:nvSpPr>
        <p:spPr>
          <a:xfrm>
            <a:off x="715571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878F04-AB75-96E8-2A20-68E8586377F0}"/>
              </a:ext>
            </a:extLst>
          </p:cNvPr>
          <p:cNvGrpSpPr/>
          <p:nvPr/>
        </p:nvGrpSpPr>
        <p:grpSpPr>
          <a:xfrm>
            <a:off x="6984129" y="4130748"/>
            <a:ext cx="513282" cy="457200"/>
            <a:chOff x="1743740" y="2519916"/>
            <a:chExt cx="513282" cy="4572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3C64A4-E31C-F2D6-4C35-069FA550C16D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9662E-41AF-8EF5-BA68-A89E789D6D68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04BB79-F8CB-0E24-4EBD-DB0238440AA3}"/>
              </a:ext>
            </a:extLst>
          </p:cNvPr>
          <p:cNvCxnSpPr>
            <a:cxnSpLocks/>
          </p:cNvCxnSpPr>
          <p:nvPr/>
        </p:nvCxnSpPr>
        <p:spPr>
          <a:xfrm flipH="1" flipV="1">
            <a:off x="724077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B34EC5-1804-7296-F407-307425666FD7}"/>
              </a:ext>
            </a:extLst>
          </p:cNvPr>
          <p:cNvSpPr txBox="1"/>
          <p:nvPr/>
        </p:nvSpPr>
        <p:spPr>
          <a:xfrm>
            <a:off x="6909590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B673F1-94D8-F4F6-2E9E-F65371DDAD66}"/>
              </a:ext>
            </a:extLst>
          </p:cNvPr>
          <p:cNvSpPr/>
          <p:nvPr/>
        </p:nvSpPr>
        <p:spPr>
          <a:xfrm>
            <a:off x="7887812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FAA9E7E-032E-0C6C-00E2-B15A623FCD8E}"/>
              </a:ext>
            </a:extLst>
          </p:cNvPr>
          <p:cNvGrpSpPr/>
          <p:nvPr/>
        </p:nvGrpSpPr>
        <p:grpSpPr>
          <a:xfrm>
            <a:off x="7716231" y="4130748"/>
            <a:ext cx="513282" cy="457200"/>
            <a:chOff x="1743740" y="2519916"/>
            <a:chExt cx="513282" cy="4572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5B75DF2-0440-238A-A5CA-08BE8EEF467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752E6-8058-410A-73B6-ECBEE88071F2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EEC905A-CCBA-A624-8D99-92F8958E1E47}"/>
              </a:ext>
            </a:extLst>
          </p:cNvPr>
          <p:cNvCxnSpPr>
            <a:cxnSpLocks/>
          </p:cNvCxnSpPr>
          <p:nvPr/>
        </p:nvCxnSpPr>
        <p:spPr>
          <a:xfrm flipH="1" flipV="1">
            <a:off x="797287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FC7DBB-4694-9A0D-68E1-65A44AC9DC79}"/>
              </a:ext>
            </a:extLst>
          </p:cNvPr>
          <p:cNvSpPr txBox="1"/>
          <p:nvPr/>
        </p:nvSpPr>
        <p:spPr>
          <a:xfrm>
            <a:off x="7701002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472F89-7158-42EC-FF1E-50CFD78F7BFD}"/>
              </a:ext>
            </a:extLst>
          </p:cNvPr>
          <p:cNvSpPr/>
          <p:nvPr/>
        </p:nvSpPr>
        <p:spPr>
          <a:xfrm>
            <a:off x="8614751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EAF0AA3-6687-F516-3843-D59327AA1EA7}"/>
              </a:ext>
            </a:extLst>
          </p:cNvPr>
          <p:cNvGrpSpPr/>
          <p:nvPr/>
        </p:nvGrpSpPr>
        <p:grpSpPr>
          <a:xfrm>
            <a:off x="8443170" y="4130748"/>
            <a:ext cx="513282" cy="457200"/>
            <a:chOff x="1743740" y="2519916"/>
            <a:chExt cx="513282" cy="4572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6F9C8F-C8FA-917B-6729-3ED0027BF6E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9278F9-39AE-CCF1-BD6E-1563919A675C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0554B2-9915-4EFE-9965-244E009E1E55}"/>
              </a:ext>
            </a:extLst>
          </p:cNvPr>
          <p:cNvCxnSpPr>
            <a:cxnSpLocks/>
          </p:cNvCxnSpPr>
          <p:nvPr/>
        </p:nvCxnSpPr>
        <p:spPr>
          <a:xfrm flipH="1" flipV="1">
            <a:off x="869981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F7D5FA-3F4A-518D-1FD0-861BC8664A4F}"/>
              </a:ext>
            </a:extLst>
          </p:cNvPr>
          <p:cNvSpPr txBox="1"/>
          <p:nvPr/>
        </p:nvSpPr>
        <p:spPr>
          <a:xfrm>
            <a:off x="8427941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6DB1DB-918A-3B03-B5C2-CFF5857CA3D2}"/>
              </a:ext>
            </a:extLst>
          </p:cNvPr>
          <p:cNvSpPr/>
          <p:nvPr/>
        </p:nvSpPr>
        <p:spPr>
          <a:xfrm>
            <a:off x="934169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E89B27-7426-6098-C6A3-3C352E6B8F23}"/>
              </a:ext>
            </a:extLst>
          </p:cNvPr>
          <p:cNvGrpSpPr/>
          <p:nvPr/>
        </p:nvGrpSpPr>
        <p:grpSpPr>
          <a:xfrm>
            <a:off x="9170109" y="4130748"/>
            <a:ext cx="513282" cy="457200"/>
            <a:chOff x="1743740" y="2519916"/>
            <a:chExt cx="513282" cy="4572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8B53AEE-1E76-4766-56D7-95A3A60DACF5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3BA669-1E70-3C1D-F4AD-362810A731F5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253BCBF-53BD-C5EE-B793-B058067A15DE}"/>
              </a:ext>
            </a:extLst>
          </p:cNvPr>
          <p:cNvCxnSpPr>
            <a:cxnSpLocks/>
          </p:cNvCxnSpPr>
          <p:nvPr/>
        </p:nvCxnSpPr>
        <p:spPr>
          <a:xfrm flipH="1" flipV="1">
            <a:off x="942675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F1AD61-5B46-DCCD-74D8-9F6F40007C34}"/>
              </a:ext>
            </a:extLst>
          </p:cNvPr>
          <p:cNvSpPr txBox="1"/>
          <p:nvPr/>
        </p:nvSpPr>
        <p:spPr>
          <a:xfrm>
            <a:off x="9065113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D01E2C-8E0E-B29A-572A-3627B2510E63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49741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CF8E6D-4558-E831-9908-9702D9BE66AB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822951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F20095-C6D7-0A18-7F07-C3C14006651B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95645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0576EB-A051-9A0E-CBC3-50430E411F5E}"/>
              </a:ext>
            </a:extLst>
          </p:cNvPr>
          <p:cNvSpPr/>
          <p:nvPr/>
        </p:nvSpPr>
        <p:spPr>
          <a:xfrm>
            <a:off x="715571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F6A9CF-F911-6793-DB91-114B10AD6F4A}"/>
              </a:ext>
            </a:extLst>
          </p:cNvPr>
          <p:cNvSpPr/>
          <p:nvPr/>
        </p:nvSpPr>
        <p:spPr>
          <a:xfrm>
            <a:off x="7887812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103E5B-7255-4A3A-4EFD-5B0604856FDF}"/>
              </a:ext>
            </a:extLst>
          </p:cNvPr>
          <p:cNvSpPr/>
          <p:nvPr/>
        </p:nvSpPr>
        <p:spPr>
          <a:xfrm>
            <a:off x="8614751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29CA0A-1AFB-9170-D8A6-EAC63B45A706}"/>
              </a:ext>
            </a:extLst>
          </p:cNvPr>
          <p:cNvSpPr/>
          <p:nvPr/>
        </p:nvSpPr>
        <p:spPr>
          <a:xfrm>
            <a:off x="934169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D8016-BFE5-C510-C616-9FDD62E3383A}"/>
              </a:ext>
            </a:extLst>
          </p:cNvPr>
          <p:cNvCxnSpPr>
            <a:stCxn id="68" idx="0"/>
            <a:endCxn id="93" idx="2"/>
          </p:cNvCxnSpPr>
          <p:nvPr/>
        </p:nvCxnSpPr>
        <p:spPr>
          <a:xfrm flipV="1">
            <a:off x="724077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49E6026-2C18-2BE5-76B9-5ACC439F0D9F}"/>
              </a:ext>
            </a:extLst>
          </p:cNvPr>
          <p:cNvCxnSpPr>
            <a:stCxn id="74" idx="0"/>
            <a:endCxn id="94" idx="2"/>
          </p:cNvCxnSpPr>
          <p:nvPr/>
        </p:nvCxnSpPr>
        <p:spPr>
          <a:xfrm flipV="1">
            <a:off x="797287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1F3BBCE-F087-BA7E-5AA5-69D66E67544A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flipV="1">
            <a:off x="869981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FBF343C-4931-2E20-B961-68E18C4C714C}"/>
              </a:ext>
            </a:extLst>
          </p:cNvPr>
          <p:cNvCxnSpPr>
            <a:stCxn id="86" idx="0"/>
            <a:endCxn id="96" idx="2"/>
          </p:cNvCxnSpPr>
          <p:nvPr/>
        </p:nvCxnSpPr>
        <p:spPr>
          <a:xfrm flipV="1">
            <a:off x="942675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C4918E-D26F-D563-DD55-564139760C6E}"/>
              </a:ext>
            </a:extLst>
          </p:cNvPr>
          <p:cNvSpPr/>
          <p:nvPr/>
        </p:nvSpPr>
        <p:spPr>
          <a:xfrm>
            <a:off x="715571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E8443DB-B323-8E71-8E78-826BB373C0E9}"/>
              </a:ext>
            </a:extLst>
          </p:cNvPr>
          <p:cNvSpPr/>
          <p:nvPr/>
        </p:nvSpPr>
        <p:spPr>
          <a:xfrm>
            <a:off x="7887812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0E967E4-3D5E-3C1A-5459-93C0B4A07078}"/>
              </a:ext>
            </a:extLst>
          </p:cNvPr>
          <p:cNvSpPr/>
          <p:nvPr/>
        </p:nvSpPr>
        <p:spPr>
          <a:xfrm>
            <a:off x="8614751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0C848-4821-3D65-589A-AD0622B844D4}"/>
              </a:ext>
            </a:extLst>
          </p:cNvPr>
          <p:cNvSpPr/>
          <p:nvPr/>
        </p:nvSpPr>
        <p:spPr>
          <a:xfrm>
            <a:off x="934169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F838D6D-474C-6A1E-C2D6-F8303906248A}"/>
              </a:ext>
            </a:extLst>
          </p:cNvPr>
          <p:cNvCxnSpPr>
            <a:cxnSpLocks/>
            <a:stCxn id="93" idx="0"/>
            <a:endCxn id="142" idx="2"/>
          </p:cNvCxnSpPr>
          <p:nvPr/>
        </p:nvCxnSpPr>
        <p:spPr>
          <a:xfrm flipV="1">
            <a:off x="724077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1A5C030-9DF5-8726-2623-3D37B6273A0C}"/>
              </a:ext>
            </a:extLst>
          </p:cNvPr>
          <p:cNvCxnSpPr>
            <a:stCxn id="94" idx="0"/>
            <a:endCxn id="143" idx="2"/>
          </p:cNvCxnSpPr>
          <p:nvPr/>
        </p:nvCxnSpPr>
        <p:spPr>
          <a:xfrm flipV="1">
            <a:off x="7972873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F383573-9BB0-950B-0A96-F8FED4C6F55B}"/>
              </a:ext>
            </a:extLst>
          </p:cNvPr>
          <p:cNvCxnSpPr>
            <a:stCxn id="95" idx="0"/>
            <a:endCxn id="144" idx="2"/>
          </p:cNvCxnSpPr>
          <p:nvPr/>
        </p:nvCxnSpPr>
        <p:spPr>
          <a:xfrm flipV="1">
            <a:off x="8699812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41B50FE-6F14-0DDC-34F0-76E3B35A783D}"/>
              </a:ext>
            </a:extLst>
          </p:cNvPr>
          <p:cNvCxnSpPr>
            <a:stCxn id="96" idx="0"/>
            <a:endCxn id="145" idx="2"/>
          </p:cNvCxnSpPr>
          <p:nvPr/>
        </p:nvCxnSpPr>
        <p:spPr>
          <a:xfrm flipV="1">
            <a:off x="942675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EF85E25-ADBE-AAA1-2EF5-D10A7773F74B}"/>
              </a:ext>
            </a:extLst>
          </p:cNvPr>
          <p:cNvSpPr txBox="1"/>
          <p:nvPr/>
        </p:nvSpPr>
        <p:spPr>
          <a:xfrm>
            <a:off x="6968900" y="105290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2955DB-0A65-E157-422D-BAA020BA9F0F}"/>
              </a:ext>
            </a:extLst>
          </p:cNvPr>
          <p:cNvSpPr txBox="1"/>
          <p:nvPr/>
        </p:nvSpPr>
        <p:spPr>
          <a:xfrm>
            <a:off x="7701002" y="105290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3B6929-8BE5-8FCF-8BAC-C4362815C8E3}"/>
              </a:ext>
            </a:extLst>
          </p:cNvPr>
          <p:cNvSpPr txBox="1"/>
          <p:nvPr/>
        </p:nvSpPr>
        <p:spPr>
          <a:xfrm>
            <a:off x="8338174" y="105290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1D6F0D8-00B0-2ABF-C512-F45EFCE9EEAB}"/>
              </a:ext>
            </a:extLst>
          </p:cNvPr>
          <p:cNvSpPr txBox="1"/>
          <p:nvPr/>
        </p:nvSpPr>
        <p:spPr>
          <a:xfrm>
            <a:off x="9101790" y="105290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3157EBB-F1B7-0FB3-1415-7C48D7975D97}"/>
              </a:ext>
            </a:extLst>
          </p:cNvPr>
          <p:cNvCxnSpPr>
            <a:stCxn id="142" idx="0"/>
            <a:endCxn id="155" idx="2"/>
          </p:cNvCxnSpPr>
          <p:nvPr/>
        </p:nvCxnSpPr>
        <p:spPr>
          <a:xfrm flipH="1" flipV="1">
            <a:off x="7240770" y="136068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523C15B-D2BC-DBB9-8D02-691D3D6954D0}"/>
              </a:ext>
            </a:extLst>
          </p:cNvPr>
          <p:cNvCxnSpPr>
            <a:stCxn id="143" idx="0"/>
            <a:endCxn id="156" idx="2"/>
          </p:cNvCxnSpPr>
          <p:nvPr/>
        </p:nvCxnSpPr>
        <p:spPr>
          <a:xfrm flipH="1" flipV="1">
            <a:off x="7972872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1F5A337-B365-0016-2FE1-761B1618D166}"/>
              </a:ext>
            </a:extLst>
          </p:cNvPr>
          <p:cNvCxnSpPr>
            <a:stCxn id="144" idx="0"/>
            <a:endCxn id="157" idx="2"/>
          </p:cNvCxnSpPr>
          <p:nvPr/>
        </p:nvCxnSpPr>
        <p:spPr>
          <a:xfrm flipV="1">
            <a:off x="8699812" y="136068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40846E-8CC6-5649-C1D4-6BBC14F842D4}"/>
              </a:ext>
            </a:extLst>
          </p:cNvPr>
          <p:cNvCxnSpPr>
            <a:stCxn id="145" idx="0"/>
            <a:endCxn id="158" idx="2"/>
          </p:cNvCxnSpPr>
          <p:nvPr/>
        </p:nvCxnSpPr>
        <p:spPr>
          <a:xfrm flipV="1">
            <a:off x="9426751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35E36BC-F743-3F27-6F3A-43C4C293B7B9}"/>
              </a:ext>
            </a:extLst>
          </p:cNvPr>
          <p:cNvSpPr txBox="1"/>
          <p:nvPr/>
        </p:nvSpPr>
        <p:spPr>
          <a:xfrm>
            <a:off x="2227779" y="6028657"/>
            <a:ext cx="10742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&lt;Encoder&gt;</a:t>
            </a:r>
            <a:endParaRPr kumimoji="1" lang="ko-Kore-KR" altLang="en-US" sz="16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CC67F0-9228-F4DC-5792-62837A7C97FB}"/>
              </a:ext>
            </a:extLst>
          </p:cNvPr>
          <p:cNvSpPr txBox="1"/>
          <p:nvPr/>
        </p:nvSpPr>
        <p:spPr>
          <a:xfrm>
            <a:off x="7783658" y="6028657"/>
            <a:ext cx="110536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&lt;Decoder&gt;</a:t>
            </a:r>
            <a:endParaRPr kumimoji="1" lang="ko-Kore-KR" altLang="en-US" sz="1600" b="1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80FE91B3-2ED4-E576-D993-174802779B0A}"/>
              </a:ext>
            </a:extLst>
          </p:cNvPr>
          <p:cNvCxnSpPr>
            <a:stCxn id="56" idx="3"/>
            <a:endCxn id="69" idx="1"/>
          </p:cNvCxnSpPr>
          <p:nvPr/>
        </p:nvCxnSpPr>
        <p:spPr>
          <a:xfrm>
            <a:off x="3940351" y="3524692"/>
            <a:ext cx="3043778" cy="8346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1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784EA-97F7-3AB0-DC95-F64760EE9B24}"/>
              </a:ext>
            </a:extLst>
          </p:cNvPr>
          <p:cNvSpPr/>
          <p:nvPr/>
        </p:nvSpPr>
        <p:spPr>
          <a:xfrm>
            <a:off x="158425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2765B9-451B-E29C-2A4A-B94E97F6029C}"/>
              </a:ext>
            </a:extLst>
          </p:cNvPr>
          <p:cNvGrpSpPr/>
          <p:nvPr/>
        </p:nvGrpSpPr>
        <p:grpSpPr>
          <a:xfrm>
            <a:off x="1412669" y="4130748"/>
            <a:ext cx="513282" cy="457200"/>
            <a:chOff x="1743740" y="2519916"/>
            <a:chExt cx="513282" cy="4572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7A7265-635E-167F-147B-906DB431B8F4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1136A-4203-2EA9-3251-831DACDE3C8A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C831EB-4EB3-F63D-5B16-36E306EAB5E2}"/>
              </a:ext>
            </a:extLst>
          </p:cNvPr>
          <p:cNvCxnSpPr>
            <a:cxnSpLocks/>
          </p:cNvCxnSpPr>
          <p:nvPr/>
        </p:nvCxnSpPr>
        <p:spPr>
          <a:xfrm flipH="1" flipV="1">
            <a:off x="166931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03C2B1-D1FD-4254-39E3-3F979F114EB7}"/>
              </a:ext>
            </a:extLst>
          </p:cNvPr>
          <p:cNvSpPr txBox="1"/>
          <p:nvPr/>
        </p:nvSpPr>
        <p:spPr>
          <a:xfrm>
            <a:off x="3529273" y="5571460"/>
            <a:ext cx="649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&lt;EOS&gt;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EBA1F7-BECD-DE36-0206-E597091FA9A6}"/>
              </a:ext>
            </a:extLst>
          </p:cNvPr>
          <p:cNvSpPr/>
          <p:nvPr/>
        </p:nvSpPr>
        <p:spPr>
          <a:xfrm>
            <a:off x="2316352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0B5AA5-A49C-9395-0EB1-595A85CE3CEF}"/>
              </a:ext>
            </a:extLst>
          </p:cNvPr>
          <p:cNvGrpSpPr/>
          <p:nvPr/>
        </p:nvGrpSpPr>
        <p:grpSpPr>
          <a:xfrm>
            <a:off x="2144771" y="4130748"/>
            <a:ext cx="513282" cy="457200"/>
            <a:chOff x="1743740" y="2519916"/>
            <a:chExt cx="513282" cy="4572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DD2E54-8F3E-7873-24BE-785CBCE920A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EF068-21A4-36A2-9CC1-82A9A47212FE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4EF2C1-7350-9942-FFF9-4FBD7547C20D}"/>
              </a:ext>
            </a:extLst>
          </p:cNvPr>
          <p:cNvCxnSpPr>
            <a:cxnSpLocks/>
          </p:cNvCxnSpPr>
          <p:nvPr/>
        </p:nvCxnSpPr>
        <p:spPr>
          <a:xfrm flipH="1" flipV="1">
            <a:off x="240141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15006A-530F-BBCC-145D-19973BF6F38D}"/>
              </a:ext>
            </a:extLst>
          </p:cNvPr>
          <p:cNvSpPr txBox="1"/>
          <p:nvPr/>
        </p:nvSpPr>
        <p:spPr>
          <a:xfrm>
            <a:off x="1554535" y="5571459"/>
            <a:ext cx="22955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I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1FA99-9F00-C777-4C16-BA1F5BBF6E33}"/>
              </a:ext>
            </a:extLst>
          </p:cNvPr>
          <p:cNvSpPr/>
          <p:nvPr/>
        </p:nvSpPr>
        <p:spPr>
          <a:xfrm>
            <a:off x="3043291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B91308-1ED2-0EAD-9950-D26706F2AA51}"/>
              </a:ext>
            </a:extLst>
          </p:cNvPr>
          <p:cNvGrpSpPr/>
          <p:nvPr/>
        </p:nvGrpSpPr>
        <p:grpSpPr>
          <a:xfrm>
            <a:off x="2871710" y="4130748"/>
            <a:ext cx="513282" cy="457200"/>
            <a:chOff x="1743740" y="2519916"/>
            <a:chExt cx="513282" cy="4572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CC12221-3C70-A02A-AD30-3941D6CE723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0A447-B2DA-41A6-5895-D1DA3DCF6344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33089B-CA89-BCD5-E35A-8ECCEB8DF347}"/>
              </a:ext>
            </a:extLst>
          </p:cNvPr>
          <p:cNvCxnSpPr>
            <a:cxnSpLocks/>
          </p:cNvCxnSpPr>
          <p:nvPr/>
        </p:nvCxnSpPr>
        <p:spPr>
          <a:xfrm flipH="1" flipV="1">
            <a:off x="312835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0AA1E-D826-FD80-6691-019017D529CF}"/>
              </a:ext>
            </a:extLst>
          </p:cNvPr>
          <p:cNvSpPr txBox="1"/>
          <p:nvPr/>
        </p:nvSpPr>
        <p:spPr>
          <a:xfrm>
            <a:off x="2140700" y="5571458"/>
            <a:ext cx="5236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Love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232570-18B6-3E82-233F-3012136796E3}"/>
              </a:ext>
            </a:extLst>
          </p:cNvPr>
          <p:cNvSpPr/>
          <p:nvPr/>
        </p:nvSpPr>
        <p:spPr>
          <a:xfrm>
            <a:off x="377023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DC8F94-D87E-25B3-F00D-FF7C038072C7}"/>
              </a:ext>
            </a:extLst>
          </p:cNvPr>
          <p:cNvGrpSpPr/>
          <p:nvPr/>
        </p:nvGrpSpPr>
        <p:grpSpPr>
          <a:xfrm>
            <a:off x="3598649" y="4130748"/>
            <a:ext cx="513282" cy="457200"/>
            <a:chOff x="1743740" y="2519916"/>
            <a:chExt cx="513282" cy="4572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BC382C-221D-F08A-DE05-0E41874D9A4F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FD447-C960-3151-6016-218F08FCA0CB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6C9078-FED2-FC37-8CF4-E47FFE3E4E90}"/>
              </a:ext>
            </a:extLst>
          </p:cNvPr>
          <p:cNvCxnSpPr>
            <a:cxnSpLocks/>
          </p:cNvCxnSpPr>
          <p:nvPr/>
        </p:nvCxnSpPr>
        <p:spPr>
          <a:xfrm flipH="1" flipV="1">
            <a:off x="385529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B552A-76E5-09F0-3557-4AE184D933B9}"/>
              </a:ext>
            </a:extLst>
          </p:cNvPr>
          <p:cNvSpPr txBox="1"/>
          <p:nvPr/>
        </p:nvSpPr>
        <p:spPr>
          <a:xfrm>
            <a:off x="2905466" y="5571459"/>
            <a:ext cx="4485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You</a:t>
            </a:r>
            <a:endParaRPr kumimoji="1" lang="ko-Kore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5AB0FD-DF9B-1593-0961-D926E32E92C9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192595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B1A629-0686-6030-DF1F-0B573C8938E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65805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6C65DA-4FD2-CCFB-90E6-6650BF860EA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38499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6BD5C7-B656-D841-7F64-F51E2EE0E369}"/>
              </a:ext>
            </a:extLst>
          </p:cNvPr>
          <p:cNvSpPr/>
          <p:nvPr/>
        </p:nvSpPr>
        <p:spPr>
          <a:xfrm>
            <a:off x="158425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813AA-6580-E526-2323-DD01EAE2DB51}"/>
              </a:ext>
            </a:extLst>
          </p:cNvPr>
          <p:cNvSpPr/>
          <p:nvPr/>
        </p:nvSpPr>
        <p:spPr>
          <a:xfrm>
            <a:off x="2316352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7F977E-AE7C-9E32-C584-FDD68B969E72}"/>
              </a:ext>
            </a:extLst>
          </p:cNvPr>
          <p:cNvSpPr/>
          <p:nvPr/>
        </p:nvSpPr>
        <p:spPr>
          <a:xfrm>
            <a:off x="3043291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1726DA-D3C3-CDF7-D057-6E3C01D397D6}"/>
              </a:ext>
            </a:extLst>
          </p:cNvPr>
          <p:cNvSpPr/>
          <p:nvPr/>
        </p:nvSpPr>
        <p:spPr>
          <a:xfrm>
            <a:off x="377023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A89234-87EA-2936-0C7C-0663DD303B7D}"/>
              </a:ext>
            </a:extLst>
          </p:cNvPr>
          <p:cNvCxnSpPr>
            <a:stCxn id="5" idx="0"/>
            <a:endCxn id="53" idx="2"/>
          </p:cNvCxnSpPr>
          <p:nvPr/>
        </p:nvCxnSpPr>
        <p:spPr>
          <a:xfrm flipV="1">
            <a:off x="166931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4CDCB8A-CA1F-DB9B-70AC-35F95351A29A}"/>
              </a:ext>
            </a:extLst>
          </p:cNvPr>
          <p:cNvCxnSpPr>
            <a:cxnSpLocks/>
            <a:stCxn id="18" idx="0"/>
            <a:endCxn id="54" idx="2"/>
          </p:cNvCxnSpPr>
          <p:nvPr/>
        </p:nvCxnSpPr>
        <p:spPr>
          <a:xfrm flipV="1">
            <a:off x="240141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739CAB-7EC7-BF9D-0253-CE7E5B9AAF2E}"/>
              </a:ext>
            </a:extLst>
          </p:cNvPr>
          <p:cNvCxnSpPr>
            <a:stCxn id="23" idx="0"/>
            <a:endCxn id="55" idx="2"/>
          </p:cNvCxnSpPr>
          <p:nvPr/>
        </p:nvCxnSpPr>
        <p:spPr>
          <a:xfrm flipV="1">
            <a:off x="312835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10FEC6-C89B-B236-D731-8045415CDFEC}"/>
              </a:ext>
            </a:extLst>
          </p:cNvPr>
          <p:cNvCxnSpPr>
            <a:stCxn id="28" idx="0"/>
            <a:endCxn id="56" idx="2"/>
          </p:cNvCxnSpPr>
          <p:nvPr/>
        </p:nvCxnSpPr>
        <p:spPr>
          <a:xfrm flipV="1">
            <a:off x="385529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64DE791-2DFF-1358-F07E-5E9D50526BA5}"/>
              </a:ext>
            </a:extLst>
          </p:cNvPr>
          <p:cNvSpPr/>
          <p:nvPr/>
        </p:nvSpPr>
        <p:spPr>
          <a:xfrm>
            <a:off x="4614530" y="2541182"/>
            <a:ext cx="1786270" cy="30834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Attention</a:t>
            </a:r>
            <a:endParaRPr kumimoji="1"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152881-DB81-A182-E4FC-43FA341A0007}"/>
              </a:ext>
            </a:extLst>
          </p:cNvPr>
          <p:cNvSpPr/>
          <p:nvPr/>
        </p:nvSpPr>
        <p:spPr>
          <a:xfrm>
            <a:off x="715571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878F04-AB75-96E8-2A20-68E8586377F0}"/>
              </a:ext>
            </a:extLst>
          </p:cNvPr>
          <p:cNvGrpSpPr/>
          <p:nvPr/>
        </p:nvGrpSpPr>
        <p:grpSpPr>
          <a:xfrm>
            <a:off x="6984129" y="4130748"/>
            <a:ext cx="513282" cy="457200"/>
            <a:chOff x="1743740" y="2519916"/>
            <a:chExt cx="513282" cy="4572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3C64A4-E31C-F2D6-4C35-069FA550C16D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9662E-41AF-8EF5-BA68-A89E789D6D68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04BB79-F8CB-0E24-4EBD-DB0238440AA3}"/>
              </a:ext>
            </a:extLst>
          </p:cNvPr>
          <p:cNvCxnSpPr>
            <a:cxnSpLocks/>
          </p:cNvCxnSpPr>
          <p:nvPr/>
        </p:nvCxnSpPr>
        <p:spPr>
          <a:xfrm flipH="1" flipV="1">
            <a:off x="724077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B34EC5-1804-7296-F407-307425666FD7}"/>
              </a:ext>
            </a:extLst>
          </p:cNvPr>
          <p:cNvSpPr txBox="1"/>
          <p:nvPr/>
        </p:nvSpPr>
        <p:spPr>
          <a:xfrm>
            <a:off x="6909590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B673F1-94D8-F4F6-2E9E-F65371DDAD66}"/>
              </a:ext>
            </a:extLst>
          </p:cNvPr>
          <p:cNvSpPr/>
          <p:nvPr/>
        </p:nvSpPr>
        <p:spPr>
          <a:xfrm>
            <a:off x="7887812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FAA9E7E-032E-0C6C-00E2-B15A623FCD8E}"/>
              </a:ext>
            </a:extLst>
          </p:cNvPr>
          <p:cNvGrpSpPr/>
          <p:nvPr/>
        </p:nvGrpSpPr>
        <p:grpSpPr>
          <a:xfrm>
            <a:off x="7716231" y="4130748"/>
            <a:ext cx="513282" cy="457200"/>
            <a:chOff x="1743740" y="2519916"/>
            <a:chExt cx="513282" cy="4572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5B75DF2-0440-238A-A5CA-08BE8EEF467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752E6-8058-410A-73B6-ECBEE88071F2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EEC905A-CCBA-A624-8D99-92F8958E1E47}"/>
              </a:ext>
            </a:extLst>
          </p:cNvPr>
          <p:cNvCxnSpPr>
            <a:cxnSpLocks/>
          </p:cNvCxnSpPr>
          <p:nvPr/>
        </p:nvCxnSpPr>
        <p:spPr>
          <a:xfrm flipH="1" flipV="1">
            <a:off x="797287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FC7DBB-4694-9A0D-68E1-65A44AC9DC79}"/>
              </a:ext>
            </a:extLst>
          </p:cNvPr>
          <p:cNvSpPr txBox="1"/>
          <p:nvPr/>
        </p:nvSpPr>
        <p:spPr>
          <a:xfrm>
            <a:off x="7701002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472F89-7158-42EC-FF1E-50CFD78F7BFD}"/>
              </a:ext>
            </a:extLst>
          </p:cNvPr>
          <p:cNvSpPr/>
          <p:nvPr/>
        </p:nvSpPr>
        <p:spPr>
          <a:xfrm>
            <a:off x="8614751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EAF0AA3-6687-F516-3843-D59327AA1EA7}"/>
              </a:ext>
            </a:extLst>
          </p:cNvPr>
          <p:cNvGrpSpPr/>
          <p:nvPr/>
        </p:nvGrpSpPr>
        <p:grpSpPr>
          <a:xfrm>
            <a:off x="8443170" y="4130748"/>
            <a:ext cx="513282" cy="457200"/>
            <a:chOff x="1743740" y="2519916"/>
            <a:chExt cx="513282" cy="4572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6F9C8F-C8FA-917B-6729-3ED0027BF6E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9278F9-39AE-CCF1-BD6E-1563919A675C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0554B2-9915-4EFE-9965-244E009E1E55}"/>
              </a:ext>
            </a:extLst>
          </p:cNvPr>
          <p:cNvCxnSpPr>
            <a:cxnSpLocks/>
          </p:cNvCxnSpPr>
          <p:nvPr/>
        </p:nvCxnSpPr>
        <p:spPr>
          <a:xfrm flipH="1" flipV="1">
            <a:off x="869981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F7D5FA-3F4A-518D-1FD0-861BC8664A4F}"/>
              </a:ext>
            </a:extLst>
          </p:cNvPr>
          <p:cNvSpPr txBox="1"/>
          <p:nvPr/>
        </p:nvSpPr>
        <p:spPr>
          <a:xfrm>
            <a:off x="8427941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6DB1DB-918A-3B03-B5C2-CFF5857CA3D2}"/>
              </a:ext>
            </a:extLst>
          </p:cNvPr>
          <p:cNvSpPr/>
          <p:nvPr/>
        </p:nvSpPr>
        <p:spPr>
          <a:xfrm>
            <a:off x="934169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E89B27-7426-6098-C6A3-3C352E6B8F23}"/>
              </a:ext>
            </a:extLst>
          </p:cNvPr>
          <p:cNvGrpSpPr/>
          <p:nvPr/>
        </p:nvGrpSpPr>
        <p:grpSpPr>
          <a:xfrm>
            <a:off x="9170109" y="4130748"/>
            <a:ext cx="513282" cy="457200"/>
            <a:chOff x="1743740" y="2519916"/>
            <a:chExt cx="513282" cy="4572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8B53AEE-1E76-4766-56D7-95A3A60DACF5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3BA669-1E70-3C1D-F4AD-362810A731F5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253BCBF-53BD-C5EE-B793-B058067A15DE}"/>
              </a:ext>
            </a:extLst>
          </p:cNvPr>
          <p:cNvCxnSpPr>
            <a:cxnSpLocks/>
          </p:cNvCxnSpPr>
          <p:nvPr/>
        </p:nvCxnSpPr>
        <p:spPr>
          <a:xfrm flipH="1" flipV="1">
            <a:off x="942675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F1AD61-5B46-DCCD-74D8-9F6F40007C34}"/>
              </a:ext>
            </a:extLst>
          </p:cNvPr>
          <p:cNvSpPr txBox="1"/>
          <p:nvPr/>
        </p:nvSpPr>
        <p:spPr>
          <a:xfrm>
            <a:off x="9065113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D01E2C-8E0E-B29A-572A-3627B2510E63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49741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CF8E6D-4558-E831-9908-9702D9BE66AB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822951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F20095-C6D7-0A18-7F07-C3C14006651B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95645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0576EB-A051-9A0E-CBC3-50430E411F5E}"/>
              </a:ext>
            </a:extLst>
          </p:cNvPr>
          <p:cNvSpPr/>
          <p:nvPr/>
        </p:nvSpPr>
        <p:spPr>
          <a:xfrm>
            <a:off x="715571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F6A9CF-F911-6793-DB91-114B10AD6F4A}"/>
              </a:ext>
            </a:extLst>
          </p:cNvPr>
          <p:cNvSpPr/>
          <p:nvPr/>
        </p:nvSpPr>
        <p:spPr>
          <a:xfrm>
            <a:off x="7887812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103E5B-7255-4A3A-4EFD-5B0604856FDF}"/>
              </a:ext>
            </a:extLst>
          </p:cNvPr>
          <p:cNvSpPr/>
          <p:nvPr/>
        </p:nvSpPr>
        <p:spPr>
          <a:xfrm>
            <a:off x="8614751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29CA0A-1AFB-9170-D8A6-EAC63B45A706}"/>
              </a:ext>
            </a:extLst>
          </p:cNvPr>
          <p:cNvSpPr/>
          <p:nvPr/>
        </p:nvSpPr>
        <p:spPr>
          <a:xfrm>
            <a:off x="934169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D8016-BFE5-C510-C616-9FDD62E3383A}"/>
              </a:ext>
            </a:extLst>
          </p:cNvPr>
          <p:cNvCxnSpPr>
            <a:stCxn id="68" idx="0"/>
            <a:endCxn id="93" idx="2"/>
          </p:cNvCxnSpPr>
          <p:nvPr/>
        </p:nvCxnSpPr>
        <p:spPr>
          <a:xfrm flipV="1">
            <a:off x="724077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49E6026-2C18-2BE5-76B9-5ACC439F0D9F}"/>
              </a:ext>
            </a:extLst>
          </p:cNvPr>
          <p:cNvCxnSpPr>
            <a:stCxn id="74" idx="0"/>
            <a:endCxn id="94" idx="2"/>
          </p:cNvCxnSpPr>
          <p:nvPr/>
        </p:nvCxnSpPr>
        <p:spPr>
          <a:xfrm flipV="1">
            <a:off x="797287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1F3BBCE-F087-BA7E-5AA5-69D66E67544A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flipV="1">
            <a:off x="869981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FBF343C-4931-2E20-B961-68E18C4C714C}"/>
              </a:ext>
            </a:extLst>
          </p:cNvPr>
          <p:cNvCxnSpPr>
            <a:stCxn id="86" idx="0"/>
            <a:endCxn id="96" idx="2"/>
          </p:cNvCxnSpPr>
          <p:nvPr/>
        </p:nvCxnSpPr>
        <p:spPr>
          <a:xfrm flipV="1">
            <a:off x="942675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D79F5B8-5D80-77F8-7792-3842BC7DFDFA}"/>
              </a:ext>
            </a:extLst>
          </p:cNvPr>
          <p:cNvCxnSpPr>
            <a:stCxn id="53" idx="0"/>
            <a:endCxn id="65" idx="1"/>
          </p:cNvCxnSpPr>
          <p:nvPr/>
        </p:nvCxnSpPr>
        <p:spPr>
          <a:xfrm flipV="1">
            <a:off x="1669311" y="2695354"/>
            <a:ext cx="2945219" cy="45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7176374-75DD-AFF2-8287-9D23ACBD9B44}"/>
              </a:ext>
            </a:extLst>
          </p:cNvPr>
          <p:cNvCxnSpPr>
            <a:stCxn id="54" idx="0"/>
            <a:endCxn id="65" idx="1"/>
          </p:cNvCxnSpPr>
          <p:nvPr/>
        </p:nvCxnSpPr>
        <p:spPr>
          <a:xfrm flipV="1">
            <a:off x="2401413" y="2695354"/>
            <a:ext cx="2213117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590C0F-9A2D-D60D-7F22-75DAF11148FF}"/>
              </a:ext>
            </a:extLst>
          </p:cNvPr>
          <p:cNvCxnSpPr>
            <a:stCxn id="55" idx="0"/>
            <a:endCxn id="65" idx="1"/>
          </p:cNvCxnSpPr>
          <p:nvPr/>
        </p:nvCxnSpPr>
        <p:spPr>
          <a:xfrm flipV="1">
            <a:off x="3128352" y="2695354"/>
            <a:ext cx="1486178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B081915-F11F-2A71-54C6-C78EA93BC581}"/>
              </a:ext>
            </a:extLst>
          </p:cNvPr>
          <p:cNvCxnSpPr>
            <a:stCxn id="56" idx="0"/>
            <a:endCxn id="65" idx="1"/>
          </p:cNvCxnSpPr>
          <p:nvPr/>
        </p:nvCxnSpPr>
        <p:spPr>
          <a:xfrm flipV="1">
            <a:off x="3855291" y="2695354"/>
            <a:ext cx="759239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69F6FB1-C063-B2B5-3D5B-8CF87419CCDE}"/>
              </a:ext>
            </a:extLst>
          </p:cNvPr>
          <p:cNvCxnSpPr>
            <a:stCxn id="93" idx="0"/>
            <a:endCxn id="65" idx="3"/>
          </p:cNvCxnSpPr>
          <p:nvPr/>
        </p:nvCxnSpPr>
        <p:spPr>
          <a:xfrm flipH="1" flipV="1">
            <a:off x="6400800" y="2695354"/>
            <a:ext cx="839971" cy="45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0F3B08A-3938-B08D-97BD-F22B974ABCF2}"/>
              </a:ext>
            </a:extLst>
          </p:cNvPr>
          <p:cNvCxnSpPr>
            <a:stCxn id="94" idx="0"/>
            <a:endCxn id="65" idx="3"/>
          </p:cNvCxnSpPr>
          <p:nvPr/>
        </p:nvCxnSpPr>
        <p:spPr>
          <a:xfrm flipH="1" flipV="1">
            <a:off x="6400800" y="2695354"/>
            <a:ext cx="1572073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65B8F8-26CC-2B51-579E-8B0C9864C678}"/>
              </a:ext>
            </a:extLst>
          </p:cNvPr>
          <p:cNvCxnSpPr>
            <a:stCxn id="95" idx="0"/>
            <a:endCxn id="65" idx="3"/>
          </p:cNvCxnSpPr>
          <p:nvPr/>
        </p:nvCxnSpPr>
        <p:spPr>
          <a:xfrm flipH="1" flipV="1">
            <a:off x="6400800" y="2695354"/>
            <a:ext cx="2299012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FE0F59C-98EB-3C8A-13BD-5F7B469D8C3E}"/>
              </a:ext>
            </a:extLst>
          </p:cNvPr>
          <p:cNvCxnSpPr>
            <a:stCxn id="96" idx="0"/>
            <a:endCxn id="65" idx="3"/>
          </p:cNvCxnSpPr>
          <p:nvPr/>
        </p:nvCxnSpPr>
        <p:spPr>
          <a:xfrm flipH="1" flipV="1">
            <a:off x="6400800" y="2695354"/>
            <a:ext cx="3025951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84480A6-6F7D-1595-FBCB-4F56BC632F3F}"/>
              </a:ext>
            </a:extLst>
          </p:cNvPr>
          <p:cNvSpPr/>
          <p:nvPr/>
        </p:nvSpPr>
        <p:spPr>
          <a:xfrm>
            <a:off x="5421102" y="1584252"/>
            <a:ext cx="170121" cy="754911"/>
          </a:xfrm>
          <a:prstGeom prst="rect">
            <a:avLst/>
          </a:prstGeom>
          <a:solidFill>
            <a:srgbClr val="FFC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E4A85B2-1665-8681-F50A-1B93D2979C83}"/>
              </a:ext>
            </a:extLst>
          </p:cNvPr>
          <p:cNvSpPr txBox="1"/>
          <p:nvPr/>
        </p:nvSpPr>
        <p:spPr>
          <a:xfrm>
            <a:off x="5128975" y="1276475"/>
            <a:ext cx="75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Context</a:t>
            </a:r>
            <a:endParaRPr kumimoji="1" lang="ko-Kore-KR" altLang="en-US" sz="14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262E010-74F6-62E5-C022-F4E193BD20E2}"/>
              </a:ext>
            </a:extLst>
          </p:cNvPr>
          <p:cNvCxnSpPr>
            <a:stCxn id="65" idx="0"/>
            <a:endCxn id="119" idx="2"/>
          </p:cNvCxnSpPr>
          <p:nvPr/>
        </p:nvCxnSpPr>
        <p:spPr>
          <a:xfrm flipH="1" flipV="1">
            <a:off x="5506163" y="2339163"/>
            <a:ext cx="1502" cy="20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C4918E-D26F-D563-DD55-564139760C6E}"/>
              </a:ext>
            </a:extLst>
          </p:cNvPr>
          <p:cNvSpPr/>
          <p:nvPr/>
        </p:nvSpPr>
        <p:spPr>
          <a:xfrm>
            <a:off x="715571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E8443DB-B323-8E71-8E78-826BB373C0E9}"/>
              </a:ext>
            </a:extLst>
          </p:cNvPr>
          <p:cNvSpPr/>
          <p:nvPr/>
        </p:nvSpPr>
        <p:spPr>
          <a:xfrm>
            <a:off x="7887812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0E967E4-3D5E-3C1A-5459-93C0B4A07078}"/>
              </a:ext>
            </a:extLst>
          </p:cNvPr>
          <p:cNvSpPr/>
          <p:nvPr/>
        </p:nvSpPr>
        <p:spPr>
          <a:xfrm>
            <a:off x="8614751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0C848-4821-3D65-589A-AD0622B844D4}"/>
              </a:ext>
            </a:extLst>
          </p:cNvPr>
          <p:cNvSpPr/>
          <p:nvPr/>
        </p:nvSpPr>
        <p:spPr>
          <a:xfrm>
            <a:off x="934169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F838D6D-474C-6A1E-C2D6-F8303906248A}"/>
              </a:ext>
            </a:extLst>
          </p:cNvPr>
          <p:cNvCxnSpPr>
            <a:cxnSpLocks/>
            <a:stCxn id="93" idx="0"/>
            <a:endCxn id="142" idx="2"/>
          </p:cNvCxnSpPr>
          <p:nvPr/>
        </p:nvCxnSpPr>
        <p:spPr>
          <a:xfrm flipV="1">
            <a:off x="724077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1A5C030-9DF5-8726-2623-3D37B6273A0C}"/>
              </a:ext>
            </a:extLst>
          </p:cNvPr>
          <p:cNvCxnSpPr>
            <a:stCxn id="94" idx="0"/>
            <a:endCxn id="143" idx="2"/>
          </p:cNvCxnSpPr>
          <p:nvPr/>
        </p:nvCxnSpPr>
        <p:spPr>
          <a:xfrm flipV="1">
            <a:off x="7972873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F383573-9BB0-950B-0A96-F8FED4C6F55B}"/>
              </a:ext>
            </a:extLst>
          </p:cNvPr>
          <p:cNvCxnSpPr>
            <a:stCxn id="95" idx="0"/>
            <a:endCxn id="144" idx="2"/>
          </p:cNvCxnSpPr>
          <p:nvPr/>
        </p:nvCxnSpPr>
        <p:spPr>
          <a:xfrm flipV="1">
            <a:off x="8699812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41B50FE-6F14-0DDC-34F0-76E3B35A783D}"/>
              </a:ext>
            </a:extLst>
          </p:cNvPr>
          <p:cNvCxnSpPr>
            <a:stCxn id="96" idx="0"/>
            <a:endCxn id="145" idx="2"/>
          </p:cNvCxnSpPr>
          <p:nvPr/>
        </p:nvCxnSpPr>
        <p:spPr>
          <a:xfrm flipV="1">
            <a:off x="942675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EF85E25-ADBE-AAA1-2EF5-D10A7773F74B}"/>
              </a:ext>
            </a:extLst>
          </p:cNvPr>
          <p:cNvSpPr txBox="1"/>
          <p:nvPr/>
        </p:nvSpPr>
        <p:spPr>
          <a:xfrm>
            <a:off x="6968900" y="105290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2955DB-0A65-E157-422D-BAA020BA9F0F}"/>
              </a:ext>
            </a:extLst>
          </p:cNvPr>
          <p:cNvSpPr txBox="1"/>
          <p:nvPr/>
        </p:nvSpPr>
        <p:spPr>
          <a:xfrm>
            <a:off x="7701002" y="105290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3B6929-8BE5-8FCF-8BAC-C4362815C8E3}"/>
              </a:ext>
            </a:extLst>
          </p:cNvPr>
          <p:cNvSpPr txBox="1"/>
          <p:nvPr/>
        </p:nvSpPr>
        <p:spPr>
          <a:xfrm>
            <a:off x="8338174" y="105290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1D6F0D8-00B0-2ABF-C512-F45EFCE9EEAB}"/>
              </a:ext>
            </a:extLst>
          </p:cNvPr>
          <p:cNvSpPr txBox="1"/>
          <p:nvPr/>
        </p:nvSpPr>
        <p:spPr>
          <a:xfrm>
            <a:off x="9101790" y="105290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3157EBB-F1B7-0FB3-1415-7C48D7975D97}"/>
              </a:ext>
            </a:extLst>
          </p:cNvPr>
          <p:cNvCxnSpPr>
            <a:stCxn id="142" idx="0"/>
            <a:endCxn id="155" idx="2"/>
          </p:cNvCxnSpPr>
          <p:nvPr/>
        </p:nvCxnSpPr>
        <p:spPr>
          <a:xfrm flipH="1" flipV="1">
            <a:off x="7240770" y="136068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523C15B-D2BC-DBB9-8D02-691D3D6954D0}"/>
              </a:ext>
            </a:extLst>
          </p:cNvPr>
          <p:cNvCxnSpPr>
            <a:stCxn id="143" idx="0"/>
            <a:endCxn id="156" idx="2"/>
          </p:cNvCxnSpPr>
          <p:nvPr/>
        </p:nvCxnSpPr>
        <p:spPr>
          <a:xfrm flipH="1" flipV="1">
            <a:off x="7972872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1F5A337-B365-0016-2FE1-761B1618D166}"/>
              </a:ext>
            </a:extLst>
          </p:cNvPr>
          <p:cNvCxnSpPr>
            <a:stCxn id="144" idx="0"/>
            <a:endCxn id="157" idx="2"/>
          </p:cNvCxnSpPr>
          <p:nvPr/>
        </p:nvCxnSpPr>
        <p:spPr>
          <a:xfrm flipV="1">
            <a:off x="8699812" y="136068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40846E-8CC6-5649-C1D4-6BBC14F842D4}"/>
              </a:ext>
            </a:extLst>
          </p:cNvPr>
          <p:cNvCxnSpPr>
            <a:stCxn id="145" idx="0"/>
            <a:endCxn id="158" idx="2"/>
          </p:cNvCxnSpPr>
          <p:nvPr/>
        </p:nvCxnSpPr>
        <p:spPr>
          <a:xfrm flipV="1">
            <a:off x="9426751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D8B2DF3-A407-9033-6FDA-3F61BC8BC7C8}"/>
              </a:ext>
            </a:extLst>
          </p:cNvPr>
          <p:cNvCxnSpPr>
            <a:stCxn id="119" idx="0"/>
            <a:endCxn id="142" idx="1"/>
          </p:cNvCxnSpPr>
          <p:nvPr/>
        </p:nvCxnSpPr>
        <p:spPr>
          <a:xfrm>
            <a:off x="5506163" y="1584252"/>
            <a:ext cx="1649547" cy="37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1481DBA4-2ED5-393F-6145-EB53ACECA89B}"/>
              </a:ext>
            </a:extLst>
          </p:cNvPr>
          <p:cNvCxnSpPr>
            <a:stCxn id="119" idx="0"/>
            <a:endCxn id="143" idx="1"/>
          </p:cNvCxnSpPr>
          <p:nvPr/>
        </p:nvCxnSpPr>
        <p:spPr>
          <a:xfrm>
            <a:off x="5506163" y="1584252"/>
            <a:ext cx="2381649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4DE64C71-29FB-F0EA-0559-4FD3FE86B905}"/>
              </a:ext>
            </a:extLst>
          </p:cNvPr>
          <p:cNvCxnSpPr>
            <a:stCxn id="119" idx="0"/>
            <a:endCxn id="144" idx="1"/>
          </p:cNvCxnSpPr>
          <p:nvPr/>
        </p:nvCxnSpPr>
        <p:spPr>
          <a:xfrm>
            <a:off x="5506163" y="1584252"/>
            <a:ext cx="3108588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6AE3B9F5-936C-2186-A5AD-B844D3E537EF}"/>
              </a:ext>
            </a:extLst>
          </p:cNvPr>
          <p:cNvCxnSpPr>
            <a:stCxn id="119" idx="0"/>
            <a:endCxn id="145" idx="1"/>
          </p:cNvCxnSpPr>
          <p:nvPr/>
        </p:nvCxnSpPr>
        <p:spPr>
          <a:xfrm>
            <a:off x="5506163" y="1584252"/>
            <a:ext cx="3835527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35E36BC-F743-3F27-6F3A-43C4C293B7B9}"/>
              </a:ext>
            </a:extLst>
          </p:cNvPr>
          <p:cNvSpPr txBox="1"/>
          <p:nvPr/>
        </p:nvSpPr>
        <p:spPr>
          <a:xfrm>
            <a:off x="2227779" y="6028657"/>
            <a:ext cx="10742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&lt;Encoder&gt;</a:t>
            </a:r>
            <a:endParaRPr kumimoji="1" lang="ko-Kore-KR" altLang="en-US" sz="16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CC67F0-9228-F4DC-5792-62837A7C97FB}"/>
              </a:ext>
            </a:extLst>
          </p:cNvPr>
          <p:cNvSpPr txBox="1"/>
          <p:nvPr/>
        </p:nvSpPr>
        <p:spPr>
          <a:xfrm>
            <a:off x="7783658" y="6028657"/>
            <a:ext cx="110536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&lt;Decoder&gt;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453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CFECEA-0AB9-2C8B-D7F6-B5092BAE77C8}"/>
              </a:ext>
            </a:extLst>
          </p:cNvPr>
          <p:cNvGrpSpPr/>
          <p:nvPr/>
        </p:nvGrpSpPr>
        <p:grpSpPr>
          <a:xfrm>
            <a:off x="1105786" y="1754373"/>
            <a:ext cx="9643946" cy="2913321"/>
            <a:chOff x="1105786" y="1754373"/>
            <a:chExt cx="9643946" cy="2913321"/>
          </a:xfrm>
        </p:grpSpPr>
        <p:sp>
          <p:nvSpPr>
            <p:cNvPr id="83" name="오른쪽 화살표[R] 82">
              <a:extLst>
                <a:ext uri="{FF2B5EF4-FFF2-40B4-BE49-F238E27FC236}">
                  <a16:creationId xmlns:a16="http://schemas.microsoft.com/office/drawing/2014/main" id="{1D0BA095-FAF4-119D-D76A-D1F92B3E0317}"/>
                </a:ext>
              </a:extLst>
            </p:cNvPr>
            <p:cNvSpPr/>
            <p:nvPr/>
          </p:nvSpPr>
          <p:spPr>
            <a:xfrm>
              <a:off x="5663598" y="2547554"/>
              <a:ext cx="637989" cy="1326958"/>
            </a:xfrm>
            <a:prstGeom prst="rightArrow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E53678E-BF4C-E2CD-C616-EAAB19952020}"/>
                </a:ext>
              </a:extLst>
            </p:cNvPr>
            <p:cNvGrpSpPr/>
            <p:nvPr/>
          </p:nvGrpSpPr>
          <p:grpSpPr>
            <a:xfrm>
              <a:off x="1105786" y="2939903"/>
              <a:ext cx="4199932" cy="542260"/>
              <a:chOff x="1105786" y="2393730"/>
              <a:chExt cx="4199932" cy="542260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8F5D41F-931F-D42D-CC3C-48F2C64B16EC}"/>
                  </a:ext>
                </a:extLst>
              </p:cNvPr>
              <p:cNvGrpSpPr/>
              <p:nvPr/>
            </p:nvGrpSpPr>
            <p:grpSpPr>
              <a:xfrm>
                <a:off x="1105786" y="2393730"/>
                <a:ext cx="4199932" cy="542260"/>
                <a:chOff x="1105786" y="2393730"/>
                <a:chExt cx="4199932" cy="542260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0DA7BEBD-4BF3-84DB-943C-59AD9251B5EB}"/>
                    </a:ext>
                  </a:extLst>
                </p:cNvPr>
                <p:cNvGrpSpPr/>
                <p:nvPr/>
              </p:nvGrpSpPr>
              <p:grpSpPr>
                <a:xfrm>
                  <a:off x="1105786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7C9AFAEF-2C5E-FF81-3BF4-D37F2E808C29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813B79E-F97E-FBE4-1B10-C3427629A94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ore-KR" dirty="0"/>
                      <a:t>1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6AACD35F-46BA-61AE-84DD-AC9828F09A6E}"/>
                    </a:ext>
                  </a:extLst>
                </p:cNvPr>
                <p:cNvGrpSpPr/>
                <p:nvPr/>
              </p:nvGrpSpPr>
              <p:grpSpPr>
                <a:xfrm>
                  <a:off x="1715398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EBB31B31-050D-2BAA-1DC0-5D111C8F82D8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131F7ADA-D717-5EAC-F1AA-B7BC4F202B8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2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2E7AA1A4-A008-6329-6684-852916361255}"/>
                    </a:ext>
                  </a:extLst>
                </p:cNvPr>
                <p:cNvGrpSpPr/>
                <p:nvPr/>
              </p:nvGrpSpPr>
              <p:grpSpPr>
                <a:xfrm>
                  <a:off x="2325010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AA20A7EE-0AB0-951A-109D-C5BE2FDA666B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7139E02-AA40-A24B-4F0F-7312A3BC976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4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03D2FEDF-577E-F09D-C7E1-8A495D9B8195}"/>
                    </a:ext>
                  </a:extLst>
                </p:cNvPr>
                <p:cNvGrpSpPr/>
                <p:nvPr/>
              </p:nvGrpSpPr>
              <p:grpSpPr>
                <a:xfrm>
                  <a:off x="2934622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CABCF5CF-C9EF-FCDB-7D14-1FADCD780913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F612A2CB-981F-C8EC-A54E-03CCBC184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5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7BA986A7-58ED-84A6-A054-95D0F99E42D6}"/>
                    </a:ext>
                  </a:extLst>
                </p:cNvPr>
                <p:cNvGrpSpPr/>
                <p:nvPr/>
              </p:nvGrpSpPr>
              <p:grpSpPr>
                <a:xfrm>
                  <a:off x="3544234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ABA768ED-E900-FDB3-90E8-43D3697E0969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67FCB0E-2765-51F9-3C5A-8B3C1F7852C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6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E84531A1-202B-E1A5-2CB4-E3B8DCD2F0B1}"/>
                    </a:ext>
                  </a:extLst>
                </p:cNvPr>
                <p:cNvGrpSpPr/>
                <p:nvPr/>
              </p:nvGrpSpPr>
              <p:grpSpPr>
                <a:xfrm>
                  <a:off x="4153846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4F771CEB-2376-E978-B229-86357C29EC1A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DACE570-772C-4C89-C27F-96B79A51EA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7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EE4AC95C-E755-951B-F55F-0492609661DD}"/>
                    </a:ext>
                  </a:extLst>
                </p:cNvPr>
                <p:cNvGrpSpPr/>
                <p:nvPr/>
              </p:nvGrpSpPr>
              <p:grpSpPr>
                <a:xfrm>
                  <a:off x="4763458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45BF052D-7E22-FF84-E276-05E2662AB81C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A52F658-6EF0-FB84-2A3A-196B782B3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167564" y="248019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10</a:t>
                    </a:r>
                    <a:endParaRPr kumimoji="1" lang="ko-Kore-KR" altLang="en-US" dirty="0"/>
                  </a:p>
                </p:txBody>
              </p:sp>
            </p:grpSp>
          </p:grp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469642A2-4203-8D52-C774-F8EA1517893A}"/>
                  </a:ext>
                </a:extLst>
              </p:cNvPr>
              <p:cNvCxnSpPr>
                <a:cxnSpLocks/>
                <a:stCxn id="50" idx="1"/>
                <a:endCxn id="75" idx="1"/>
              </p:cNvCxnSpPr>
              <p:nvPr/>
            </p:nvCxnSpPr>
            <p:spPr>
              <a:xfrm>
                <a:off x="1226073" y="2664860"/>
                <a:ext cx="2438448" cy="0"/>
              </a:xfrm>
              <a:prstGeom prst="straightConnector1">
                <a:avLst/>
              </a:prstGeom>
              <a:ln w="5080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F8ABAF9-446F-BF63-B3FB-E67E84463665}"/>
                </a:ext>
              </a:extLst>
            </p:cNvPr>
            <p:cNvGrpSpPr/>
            <p:nvPr/>
          </p:nvGrpSpPr>
          <p:grpSpPr>
            <a:xfrm>
              <a:off x="6273210" y="1754373"/>
              <a:ext cx="4476522" cy="2913321"/>
              <a:chOff x="6273210" y="1754373"/>
              <a:chExt cx="4476522" cy="2913321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BFBED6A-C2B7-53A6-2914-C07D6115ECD2}"/>
                  </a:ext>
                </a:extLst>
              </p:cNvPr>
              <p:cNvGrpSpPr/>
              <p:nvPr/>
            </p:nvGrpSpPr>
            <p:grpSpPr>
              <a:xfrm>
                <a:off x="6273210" y="1754373"/>
                <a:ext cx="4476522" cy="2913321"/>
                <a:chOff x="2275368" y="1754373"/>
                <a:chExt cx="4476522" cy="291332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8FDA70C9-2B61-F7C9-FB79-58AF2B397C24}"/>
                    </a:ext>
                  </a:extLst>
                </p:cNvPr>
                <p:cNvSpPr/>
                <p:nvPr/>
              </p:nvSpPr>
              <p:spPr>
                <a:xfrm>
                  <a:off x="4189336" y="1754373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27D7480-6B9E-50B5-5367-D9221DB3F094}"/>
                    </a:ext>
                  </a:extLst>
                </p:cNvPr>
                <p:cNvSpPr txBox="1"/>
                <p:nvPr/>
              </p:nvSpPr>
              <p:spPr>
                <a:xfrm>
                  <a:off x="4362786" y="1894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5</a:t>
                  </a:r>
                  <a:endParaRPr kumimoji="1" lang="ko-Kore-KR" altLang="en-US" dirty="0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A12531EB-6393-6391-2AC4-8DABDB1335FD}"/>
                    </a:ext>
                  </a:extLst>
                </p:cNvPr>
                <p:cNvSpPr/>
                <p:nvPr/>
              </p:nvSpPr>
              <p:spPr>
                <a:xfrm>
                  <a:off x="2913357" y="2838892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6080C5-36F7-5B79-2F73-6A6F7AC59B53}"/>
                    </a:ext>
                  </a:extLst>
                </p:cNvPr>
                <p:cNvSpPr txBox="1"/>
                <p:nvPr/>
              </p:nvSpPr>
              <p:spPr>
                <a:xfrm>
                  <a:off x="3086807" y="29785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2</a:t>
                  </a:r>
                  <a:endParaRPr kumimoji="1" lang="ko-Kore-KR" altLang="en-US" dirty="0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C031EF0F-5E21-A991-6B72-B48BD3CACB6D}"/>
                    </a:ext>
                  </a:extLst>
                </p:cNvPr>
                <p:cNvSpPr/>
                <p:nvPr/>
              </p:nvSpPr>
              <p:spPr>
                <a:xfrm>
                  <a:off x="5465315" y="2838892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FBC0697-B859-C26B-8DA1-23BA43EFF2D8}"/>
                    </a:ext>
                  </a:extLst>
                </p:cNvPr>
                <p:cNvSpPr txBox="1"/>
                <p:nvPr/>
              </p:nvSpPr>
              <p:spPr>
                <a:xfrm>
                  <a:off x="5638765" y="29785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7</a:t>
                  </a:r>
                  <a:endParaRPr kumimoji="1" lang="ko-Kore-KR" altLang="en-US" dirty="0"/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63D94DA7-2FAF-056D-7286-7959B75032C3}"/>
                    </a:ext>
                  </a:extLst>
                </p:cNvPr>
                <p:cNvGrpSpPr/>
                <p:nvPr/>
              </p:nvGrpSpPr>
              <p:grpSpPr>
                <a:xfrm>
                  <a:off x="2275368" y="4019108"/>
                  <a:ext cx="1924565" cy="648586"/>
                  <a:chOff x="2275368" y="4019108"/>
                  <a:chExt cx="1924565" cy="64858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ED9C2866-0DC2-1A57-E870-61FBD43EE184}"/>
                      </a:ext>
                    </a:extLst>
                  </p:cNvPr>
                  <p:cNvSpPr/>
                  <p:nvPr/>
                </p:nvSpPr>
                <p:spPr>
                  <a:xfrm>
                    <a:off x="2275368" y="4019108"/>
                    <a:ext cx="648586" cy="6485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98AB7B3-4284-D55B-A096-AB97214332DC}"/>
                      </a:ext>
                    </a:extLst>
                  </p:cNvPr>
                  <p:cNvSpPr txBox="1"/>
                  <p:nvPr/>
                </p:nvSpPr>
                <p:spPr>
                  <a:xfrm>
                    <a:off x="2448818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</a:t>
                    </a:r>
                    <a:endParaRPr kumimoji="1" lang="ko-Kore-KR" altLang="en-US" dirty="0"/>
                  </a:p>
                </p:txBody>
              </p: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B65F93D4-FFBD-C298-1BA6-69F1F97160B9}"/>
                      </a:ext>
                    </a:extLst>
                  </p:cNvPr>
                  <p:cNvSpPr/>
                  <p:nvPr/>
                </p:nvSpPr>
                <p:spPr>
                  <a:xfrm>
                    <a:off x="3551347" y="4019108"/>
                    <a:ext cx="648586" cy="64858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A27454E-3244-6A17-96EA-F120AEBDDD86}"/>
                      </a:ext>
                    </a:extLst>
                  </p:cNvPr>
                  <p:cNvSpPr txBox="1"/>
                  <p:nvPr/>
                </p:nvSpPr>
                <p:spPr>
                  <a:xfrm>
                    <a:off x="3724797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4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66BBECC7-49EC-78B2-4327-771BE6919505}"/>
                    </a:ext>
                  </a:extLst>
                </p:cNvPr>
                <p:cNvGrpSpPr/>
                <p:nvPr/>
              </p:nvGrpSpPr>
              <p:grpSpPr>
                <a:xfrm>
                  <a:off x="4827326" y="4019108"/>
                  <a:ext cx="1924564" cy="648586"/>
                  <a:chOff x="4827326" y="4019108"/>
                  <a:chExt cx="1924564" cy="648586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EF32DCDE-D9BE-778C-31C7-F447C5518A72}"/>
                      </a:ext>
                    </a:extLst>
                  </p:cNvPr>
                  <p:cNvSpPr/>
                  <p:nvPr/>
                </p:nvSpPr>
                <p:spPr>
                  <a:xfrm>
                    <a:off x="4827326" y="4019108"/>
                    <a:ext cx="648586" cy="648586"/>
                  </a:xfrm>
                  <a:prstGeom prst="ellipse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9D27F1C-1CD6-D481-0244-26FC1ED70AC1}"/>
                      </a:ext>
                    </a:extLst>
                  </p:cNvPr>
                  <p:cNvSpPr txBox="1"/>
                  <p:nvPr/>
                </p:nvSpPr>
                <p:spPr>
                  <a:xfrm>
                    <a:off x="5000776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6</a:t>
                    </a:r>
                    <a:endParaRPr kumimoji="1" lang="ko-Kore-KR" altLang="en-US" dirty="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70974016-24DA-A6E7-E4EF-177BF489C7DB}"/>
                      </a:ext>
                    </a:extLst>
                  </p:cNvPr>
                  <p:cNvSpPr/>
                  <p:nvPr/>
                </p:nvSpPr>
                <p:spPr>
                  <a:xfrm>
                    <a:off x="6103304" y="4019108"/>
                    <a:ext cx="648586" cy="6485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C6D9542-9109-D912-627D-F0DB5DFC1DB4}"/>
                      </a:ext>
                    </a:extLst>
                  </p:cNvPr>
                  <p:cNvSpPr txBox="1"/>
                  <p:nvPr/>
                </p:nvSpPr>
                <p:spPr>
                  <a:xfrm>
                    <a:off x="6218245" y="415873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10</a:t>
                    </a:r>
                    <a:endParaRPr kumimoji="1" lang="ko-Kore-KR" altLang="en-US" dirty="0"/>
                  </a:p>
                </p:txBody>
              </p:sp>
            </p:grp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458595CD-3379-2B2B-32F8-BB22924941D6}"/>
                    </a:ext>
                  </a:extLst>
                </p:cNvPr>
                <p:cNvCxnSpPr>
                  <a:cxnSpLocks/>
                  <a:stCxn id="5" idx="3"/>
                  <a:endCxn id="7" idx="0"/>
                </p:cNvCxnSpPr>
                <p:nvPr/>
              </p:nvCxnSpPr>
              <p:spPr>
                <a:xfrm flipH="1">
                  <a:off x="3237650" y="2307976"/>
                  <a:ext cx="1046669" cy="530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082160BD-BE37-59F4-220A-0E4E931823CE}"/>
                    </a:ext>
                  </a:extLst>
                </p:cNvPr>
                <p:cNvCxnSpPr>
                  <a:cxnSpLocks/>
                  <a:stCxn id="5" idx="5"/>
                  <a:endCxn id="9" idx="0"/>
                </p:cNvCxnSpPr>
                <p:nvPr/>
              </p:nvCxnSpPr>
              <p:spPr>
                <a:xfrm>
                  <a:off x="4742939" y="2307976"/>
                  <a:ext cx="1046669" cy="530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화살표 연결선 29">
                  <a:extLst>
                    <a:ext uri="{FF2B5EF4-FFF2-40B4-BE49-F238E27FC236}">
                      <a16:creationId xmlns:a16="http://schemas.microsoft.com/office/drawing/2014/main" id="{D8AF027C-3BC8-83E0-EA46-22C46DC7903C}"/>
                    </a:ext>
                  </a:extLst>
                </p:cNvPr>
                <p:cNvCxnSpPr>
                  <a:cxnSpLocks/>
                  <a:stCxn id="7" idx="3"/>
                  <a:endCxn id="11" idx="0"/>
                </p:cNvCxnSpPr>
                <p:nvPr/>
              </p:nvCxnSpPr>
              <p:spPr>
                <a:xfrm flipH="1">
                  <a:off x="2599661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362405EA-4907-0DB3-7AD8-F9DA59AB0141}"/>
                    </a:ext>
                  </a:extLst>
                </p:cNvPr>
                <p:cNvCxnSpPr>
                  <a:cxnSpLocks/>
                  <a:stCxn id="7" idx="5"/>
                  <a:endCxn id="13" idx="0"/>
                </p:cNvCxnSpPr>
                <p:nvPr/>
              </p:nvCxnSpPr>
              <p:spPr>
                <a:xfrm>
                  <a:off x="3466960" y="3392495"/>
                  <a:ext cx="408680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36737CE4-4148-DA79-37EB-98CA4108F079}"/>
                    </a:ext>
                  </a:extLst>
                </p:cNvPr>
                <p:cNvCxnSpPr>
                  <a:cxnSpLocks/>
                  <a:stCxn id="9" idx="3"/>
                  <a:endCxn id="15" idx="0"/>
                </p:cNvCxnSpPr>
                <p:nvPr/>
              </p:nvCxnSpPr>
              <p:spPr>
                <a:xfrm flipH="1">
                  <a:off x="5151619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36BE5516-1BC2-AD27-2F4F-3A547FFB7E3D}"/>
                    </a:ext>
                  </a:extLst>
                </p:cNvPr>
                <p:cNvCxnSpPr>
                  <a:cxnSpLocks/>
                  <a:stCxn id="9" idx="5"/>
                  <a:endCxn id="17" idx="0"/>
                </p:cNvCxnSpPr>
                <p:nvPr/>
              </p:nvCxnSpPr>
              <p:spPr>
                <a:xfrm>
                  <a:off x="6018918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자유형 92">
                <a:extLst>
                  <a:ext uri="{FF2B5EF4-FFF2-40B4-BE49-F238E27FC236}">
                    <a16:creationId xmlns:a16="http://schemas.microsoft.com/office/drawing/2014/main" id="{A6AE32AA-C649-B86C-E52B-2BA08E9FA819}"/>
                  </a:ext>
                </a:extLst>
              </p:cNvPr>
              <p:cNvSpPr/>
              <p:nvPr/>
            </p:nvSpPr>
            <p:spPr>
              <a:xfrm>
                <a:off x="8665535" y="2105247"/>
                <a:ext cx="1072898" cy="2073348"/>
              </a:xfrm>
              <a:custGeom>
                <a:avLst/>
                <a:gdLst>
                  <a:gd name="connsiteX0" fmla="*/ 0 w 1072898"/>
                  <a:gd name="connsiteY0" fmla="*/ 0 h 2073348"/>
                  <a:gd name="connsiteX1" fmla="*/ 1063256 w 1072898"/>
                  <a:gd name="connsiteY1" fmla="*/ 978195 h 2073348"/>
                  <a:gd name="connsiteX2" fmla="*/ 531628 w 1072898"/>
                  <a:gd name="connsiteY2" fmla="*/ 2073348 h 207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2898" h="2073348">
                    <a:moveTo>
                      <a:pt x="0" y="0"/>
                    </a:moveTo>
                    <a:cubicBezTo>
                      <a:pt x="487325" y="316318"/>
                      <a:pt x="974651" y="632637"/>
                      <a:pt x="1063256" y="978195"/>
                    </a:cubicBezTo>
                    <a:cubicBezTo>
                      <a:pt x="1151861" y="1323753"/>
                      <a:pt x="602512" y="1894367"/>
                      <a:pt x="531628" y="2073348"/>
                    </a:cubicBezTo>
                  </a:path>
                </a:pathLst>
              </a:custGeom>
              <a:noFill/>
              <a:ln w="5080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250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0BFBED6A-C2B7-53A6-2914-C07D6115ECD2}"/>
              </a:ext>
            </a:extLst>
          </p:cNvPr>
          <p:cNvGrpSpPr/>
          <p:nvPr/>
        </p:nvGrpSpPr>
        <p:grpSpPr>
          <a:xfrm>
            <a:off x="4178596" y="1754373"/>
            <a:ext cx="4476522" cy="2913321"/>
            <a:chOff x="2275368" y="1754373"/>
            <a:chExt cx="4476522" cy="291332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DA70C9-2B61-F7C9-FB79-58AF2B397C24}"/>
                </a:ext>
              </a:extLst>
            </p:cNvPr>
            <p:cNvSpPr/>
            <p:nvPr/>
          </p:nvSpPr>
          <p:spPr>
            <a:xfrm>
              <a:off x="4189336" y="1754373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7D7480-6B9E-50B5-5367-D9221DB3F094}"/>
                </a:ext>
              </a:extLst>
            </p:cNvPr>
            <p:cNvSpPr txBox="1"/>
            <p:nvPr/>
          </p:nvSpPr>
          <p:spPr>
            <a:xfrm>
              <a:off x="4362786" y="18940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2531EB-6393-6391-2AC4-8DABDB1335FD}"/>
                </a:ext>
              </a:extLst>
            </p:cNvPr>
            <p:cNvSpPr/>
            <p:nvPr/>
          </p:nvSpPr>
          <p:spPr>
            <a:xfrm>
              <a:off x="2913357" y="283889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6080C5-36F7-5B79-2F73-6A6F7AC59B53}"/>
                </a:ext>
              </a:extLst>
            </p:cNvPr>
            <p:cNvSpPr txBox="1"/>
            <p:nvPr/>
          </p:nvSpPr>
          <p:spPr>
            <a:xfrm>
              <a:off x="3086807" y="2978519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031EF0F-5E21-A991-6B72-B48BD3CACB6D}"/>
                </a:ext>
              </a:extLst>
            </p:cNvPr>
            <p:cNvSpPr/>
            <p:nvPr/>
          </p:nvSpPr>
          <p:spPr>
            <a:xfrm>
              <a:off x="5465315" y="283889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C0697-B859-C26B-8DA1-23BA43EFF2D8}"/>
                </a:ext>
              </a:extLst>
            </p:cNvPr>
            <p:cNvSpPr txBox="1"/>
            <p:nvPr/>
          </p:nvSpPr>
          <p:spPr>
            <a:xfrm>
              <a:off x="5638765" y="2978519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3D94DA7-2FAF-056D-7286-7959B75032C3}"/>
                </a:ext>
              </a:extLst>
            </p:cNvPr>
            <p:cNvGrpSpPr/>
            <p:nvPr/>
          </p:nvGrpSpPr>
          <p:grpSpPr>
            <a:xfrm>
              <a:off x="2275368" y="4019108"/>
              <a:ext cx="1924565" cy="648586"/>
              <a:chOff x="2275368" y="4019108"/>
              <a:chExt cx="1924565" cy="64858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D9C2866-0DC2-1A57-E870-61FBD43EE184}"/>
                  </a:ext>
                </a:extLst>
              </p:cNvPr>
              <p:cNvSpPr/>
              <p:nvPr/>
            </p:nvSpPr>
            <p:spPr>
              <a:xfrm>
                <a:off x="2275368" y="4019108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8AB7B3-4284-D55B-A096-AB97214332DC}"/>
                  </a:ext>
                </a:extLst>
              </p:cNvPr>
              <p:cNvSpPr txBox="1"/>
              <p:nvPr/>
            </p:nvSpPr>
            <p:spPr>
              <a:xfrm>
                <a:off x="2448818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1</a:t>
                </a:r>
                <a:endParaRPr kumimoji="1" lang="ko-Kore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65F93D4-FFBD-C298-1BA6-69F1F97160B9}"/>
                  </a:ext>
                </a:extLst>
              </p:cNvPr>
              <p:cNvSpPr/>
              <p:nvPr/>
            </p:nvSpPr>
            <p:spPr>
              <a:xfrm>
                <a:off x="3551347" y="4019108"/>
                <a:ext cx="648586" cy="6485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27454E-3244-6A17-96EA-F120AEBDDD86}"/>
                  </a:ext>
                </a:extLst>
              </p:cNvPr>
              <p:cNvSpPr txBox="1"/>
              <p:nvPr/>
            </p:nvSpPr>
            <p:spPr>
              <a:xfrm>
                <a:off x="3724797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4</a:t>
                </a:r>
                <a:endParaRPr kumimoji="1" lang="ko-Kore-KR" altLang="en-US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6BBECC7-49EC-78B2-4327-771BE6919505}"/>
                </a:ext>
              </a:extLst>
            </p:cNvPr>
            <p:cNvGrpSpPr/>
            <p:nvPr/>
          </p:nvGrpSpPr>
          <p:grpSpPr>
            <a:xfrm>
              <a:off x="4827326" y="4019108"/>
              <a:ext cx="1924564" cy="648586"/>
              <a:chOff x="4827326" y="4019108"/>
              <a:chExt cx="1924564" cy="648586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F32DCDE-D9BE-778C-31C7-F447C5518A72}"/>
                  </a:ext>
                </a:extLst>
              </p:cNvPr>
              <p:cNvSpPr/>
              <p:nvPr/>
            </p:nvSpPr>
            <p:spPr>
              <a:xfrm>
                <a:off x="4827326" y="4019108"/>
                <a:ext cx="648586" cy="6485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D27F1C-1CD6-D481-0244-26FC1ED70AC1}"/>
                  </a:ext>
                </a:extLst>
              </p:cNvPr>
              <p:cNvSpPr txBox="1"/>
              <p:nvPr/>
            </p:nvSpPr>
            <p:spPr>
              <a:xfrm>
                <a:off x="5000776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6</a:t>
                </a:r>
                <a:endParaRPr kumimoji="1" lang="ko-Kore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0974016-24DA-A6E7-E4EF-177BF489C7DB}"/>
                  </a:ext>
                </a:extLst>
              </p:cNvPr>
              <p:cNvSpPr/>
              <p:nvPr/>
            </p:nvSpPr>
            <p:spPr>
              <a:xfrm>
                <a:off x="6103304" y="4019108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6D9542-9109-D912-627D-F0DB5DFC1DB4}"/>
                  </a:ext>
                </a:extLst>
              </p:cNvPr>
              <p:cNvSpPr txBox="1"/>
              <p:nvPr/>
            </p:nvSpPr>
            <p:spPr>
              <a:xfrm>
                <a:off x="6218245" y="415873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10</a:t>
                </a:r>
                <a:endParaRPr kumimoji="1" lang="ko-Kore-KR" altLang="en-US" dirty="0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58595CD-3379-2B2B-32F8-BB22924941D6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3237650" y="2307976"/>
              <a:ext cx="1046669" cy="53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82160BD-BE37-59F4-220A-0E4E931823CE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4742939" y="2307976"/>
              <a:ext cx="1046669" cy="53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8AF027C-3BC8-83E0-EA46-22C46DC7903C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599661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62405EA-4907-0DB3-7AD8-F9DA59AB0141}"/>
                </a:ext>
              </a:extLst>
            </p:cNvPr>
            <p:cNvCxnSpPr>
              <a:cxnSpLocks/>
              <a:stCxn id="7" idx="5"/>
              <a:endCxn id="13" idx="0"/>
            </p:cNvCxnSpPr>
            <p:nvPr/>
          </p:nvCxnSpPr>
          <p:spPr>
            <a:xfrm>
              <a:off x="3466960" y="3392495"/>
              <a:ext cx="408680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6737CE4-4148-DA79-37EB-98CA4108F079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5151619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6BE5516-1BC2-AD27-2F4F-3A547FFB7E3D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6018918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E00C31-06B8-F271-F7D2-4D820E38BF51}"/>
              </a:ext>
            </a:extLst>
          </p:cNvPr>
          <p:cNvSpPr/>
          <p:nvPr/>
        </p:nvSpPr>
        <p:spPr>
          <a:xfrm>
            <a:off x="4072270" y="3901454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17D3E0-644F-68EE-227A-F9FCF2026CDD}"/>
              </a:ext>
            </a:extLst>
          </p:cNvPr>
          <p:cNvSpPr/>
          <p:nvPr/>
        </p:nvSpPr>
        <p:spPr>
          <a:xfrm>
            <a:off x="4072270" y="2721238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E08E8A-FFBB-3885-B95E-B076E3F18799}"/>
              </a:ext>
            </a:extLst>
          </p:cNvPr>
          <p:cNvSpPr/>
          <p:nvPr/>
        </p:nvSpPr>
        <p:spPr>
          <a:xfrm>
            <a:off x="4072270" y="1630705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50762-FD1E-E17B-B2EF-926DE009EDF1}"/>
                  </a:ext>
                </a:extLst>
              </p:cNvPr>
              <p:cNvSpPr txBox="1"/>
              <p:nvPr/>
            </p:nvSpPr>
            <p:spPr>
              <a:xfrm>
                <a:off x="8977208" y="1934152"/>
                <a:ext cx="718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50762-FD1E-E17B-B2EF-926DE009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1934152"/>
                <a:ext cx="718082" cy="276999"/>
              </a:xfrm>
              <a:prstGeom prst="rect">
                <a:avLst/>
              </a:prstGeom>
              <a:blipFill>
                <a:blip r:embed="rId2"/>
                <a:stretch>
                  <a:fillRect l="-8772" t="-4348" r="-701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CEA984-ACAE-201F-F122-135B6A2CDADA}"/>
                  </a:ext>
                </a:extLst>
              </p:cNvPr>
              <p:cNvSpPr txBox="1"/>
              <p:nvPr/>
            </p:nvSpPr>
            <p:spPr>
              <a:xfrm>
                <a:off x="8977208" y="3024685"/>
                <a:ext cx="713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CEA984-ACAE-201F-F122-135B6A2C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3024685"/>
                <a:ext cx="713144" cy="276999"/>
              </a:xfrm>
              <a:prstGeom prst="rect">
                <a:avLst/>
              </a:prstGeom>
              <a:blipFill>
                <a:blip r:embed="rId3"/>
                <a:stretch>
                  <a:fillRect l="-8772" t="-4348" r="-701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87A49F-F87C-63C7-54CF-50869CE1E7A6}"/>
                  </a:ext>
                </a:extLst>
              </p:cNvPr>
              <p:cNvSpPr txBox="1"/>
              <p:nvPr/>
            </p:nvSpPr>
            <p:spPr>
              <a:xfrm>
                <a:off x="8977208" y="4204901"/>
                <a:ext cx="51783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87A49F-F87C-63C7-54CF-50869CE1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4204901"/>
                <a:ext cx="517834" cy="281937"/>
              </a:xfrm>
              <a:prstGeom prst="rect">
                <a:avLst/>
              </a:prstGeom>
              <a:blipFill>
                <a:blip r:embed="rId4"/>
                <a:stretch>
                  <a:fillRect l="-12195" t="-4348" r="-487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5528E7-11AF-E5AF-35C6-F63E09D05786}"/>
                  </a:ext>
                </a:extLst>
              </p:cNvPr>
              <p:cNvSpPr txBox="1"/>
              <p:nvPr/>
            </p:nvSpPr>
            <p:spPr>
              <a:xfrm>
                <a:off x="9050863" y="3619517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5528E7-11AF-E5AF-35C6-F63E09D0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63" y="3619517"/>
                <a:ext cx="125034" cy="276999"/>
              </a:xfrm>
              <a:prstGeom prst="rect">
                <a:avLst/>
              </a:prstGeom>
              <a:blipFill>
                <a:blip r:embed="rId5"/>
                <a:stretch>
                  <a:fillRect l="-36364" r="-36364" b="-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22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15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9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CB8B030-81D6-04CB-3CDE-EAE18E0A06A1}"/>
              </a:ext>
            </a:extLst>
          </p:cNvPr>
          <p:cNvGrpSpPr/>
          <p:nvPr/>
        </p:nvGrpSpPr>
        <p:grpSpPr>
          <a:xfrm>
            <a:off x="3719623" y="2113072"/>
            <a:ext cx="648586" cy="1017918"/>
            <a:chOff x="5771707" y="2586520"/>
            <a:chExt cx="648586" cy="101791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3E2AEC2-E64A-CA4A-0576-F30661B19B4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12BC03-AE60-A58E-67C5-A304ED9AE16A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5B86F1-E126-AA4C-1361-7779C60EBB50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15</a:t>
              </a:r>
              <a:endParaRPr kumimoji="1" lang="ko-Kore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FDACF0A-DBC3-8457-EFC7-8822F7D37896}"/>
              </a:ext>
            </a:extLst>
          </p:cNvPr>
          <p:cNvGrpSpPr/>
          <p:nvPr/>
        </p:nvGrpSpPr>
        <p:grpSpPr>
          <a:xfrm>
            <a:off x="4747819" y="2113072"/>
            <a:ext cx="648586" cy="1017918"/>
            <a:chOff x="5771707" y="2586520"/>
            <a:chExt cx="648586" cy="101791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0D2804-1E09-E399-4828-A7F154DD9FD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751971-4566-797D-60B2-3716A0A2D21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899932-4A21-45BA-C263-565673A8472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D583967-74B6-C1C5-7363-6578B4BF5DEE}"/>
              </a:ext>
            </a:extLst>
          </p:cNvPr>
          <p:cNvGrpSpPr/>
          <p:nvPr/>
        </p:nvGrpSpPr>
        <p:grpSpPr>
          <a:xfrm>
            <a:off x="5776015" y="2113072"/>
            <a:ext cx="648586" cy="1017918"/>
            <a:chOff x="5771707" y="2586520"/>
            <a:chExt cx="648586" cy="101791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152FA59-70E4-C1BE-DC73-240DB56C605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A17C14-6A89-CF14-FC19-28D5B2C763A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C2789-4B09-AD17-81C0-D460E1C29C58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D4FCDCD-9682-4708-AAEA-4CECB25D7012}"/>
              </a:ext>
            </a:extLst>
          </p:cNvPr>
          <p:cNvGrpSpPr/>
          <p:nvPr/>
        </p:nvGrpSpPr>
        <p:grpSpPr>
          <a:xfrm>
            <a:off x="7318310" y="2482404"/>
            <a:ext cx="648586" cy="648586"/>
            <a:chOff x="5771707" y="2955852"/>
            <a:chExt cx="648586" cy="648586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279BEA2-69AB-0721-3161-0FB0451E1483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014106-FE28-DF98-EE8C-B8BAD7E20FE2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11</a:t>
              </a:r>
              <a:endParaRPr kumimoji="1" lang="ko-Kore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725D6E6-DFCF-D9DA-4609-C9A8888F89F9}"/>
              </a:ext>
            </a:extLst>
          </p:cNvPr>
          <p:cNvGrpSpPr/>
          <p:nvPr/>
        </p:nvGrpSpPr>
        <p:grpSpPr>
          <a:xfrm>
            <a:off x="6804211" y="3250756"/>
            <a:ext cx="648586" cy="1017918"/>
            <a:chOff x="5771707" y="2586520"/>
            <a:chExt cx="648586" cy="101791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E2C55F5-B51A-5E5B-78FB-F3C79B80992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7BF6A0-569F-7503-1D5F-6591764B6754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945775-CA9B-AE42-4B98-BF4AD11EF5EE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3787E30-9306-688F-2AE8-179C0BEB938F}"/>
              </a:ext>
            </a:extLst>
          </p:cNvPr>
          <p:cNvGrpSpPr/>
          <p:nvPr/>
        </p:nvGrpSpPr>
        <p:grpSpPr>
          <a:xfrm>
            <a:off x="7832409" y="3250756"/>
            <a:ext cx="648586" cy="1017918"/>
            <a:chOff x="5771707" y="2586520"/>
            <a:chExt cx="648586" cy="1017918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CEC7140-A890-25D0-838B-2B99DF8BE9C6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394D2E-3891-2995-096B-993C3C698E25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58DA89-3158-5B5F-F9F4-CB43E198E8DA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71FE90-2772-F0C4-0FE8-985C72424907}"/>
              </a:ext>
            </a:extLst>
          </p:cNvPr>
          <p:cNvCxnSpPr>
            <a:stCxn id="43" idx="3"/>
            <a:endCxn id="51" idx="0"/>
          </p:cNvCxnSpPr>
          <p:nvPr/>
        </p:nvCxnSpPr>
        <p:spPr>
          <a:xfrm flipH="1">
            <a:off x="7128504" y="3036007"/>
            <a:ext cx="284789" cy="58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0B30A3-F9AB-5614-7F0C-9C2D70DE7D42}"/>
              </a:ext>
            </a:extLst>
          </p:cNvPr>
          <p:cNvCxnSpPr>
            <a:stCxn id="43" idx="5"/>
            <a:endCxn id="55" idx="0"/>
          </p:cNvCxnSpPr>
          <p:nvPr/>
        </p:nvCxnSpPr>
        <p:spPr>
          <a:xfrm>
            <a:off x="7871913" y="3036007"/>
            <a:ext cx="284789" cy="58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8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16100</TotalTime>
  <Words>481</Words>
  <Application>Microsoft Macintosh PowerPoint</Application>
  <PresentationFormat>와이드스크린</PresentationFormat>
  <Paragraphs>336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노형철</dc:creator>
  <cp:lastModifiedBy>노형철</cp:lastModifiedBy>
  <cp:revision>153</cp:revision>
  <dcterms:created xsi:type="dcterms:W3CDTF">2023-02-20T00:36:01Z</dcterms:created>
  <dcterms:modified xsi:type="dcterms:W3CDTF">2023-11-22T13:05:58Z</dcterms:modified>
</cp:coreProperties>
</file>