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5"/>
    <p:restoredTop sz="96770"/>
  </p:normalViewPr>
  <p:slideViewPr>
    <p:cSldViewPr snapToGrid="0">
      <p:cViewPr>
        <p:scale>
          <a:sx n="127" d="100"/>
          <a:sy n="127" d="100"/>
        </p:scale>
        <p:origin x="-304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BA509-89A0-34AA-FDD9-1F45E8D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1B1F2-B094-08E5-EDC9-D43E2096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1CE2B-6542-0BFA-99CB-52DA70B6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61690-1AC5-14F9-3CCF-07D86B9F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92BB7-8DBC-30EA-848F-B9AFD7D4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20DC3-DA35-C620-0A1F-45F8EB9C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060BB-C1CF-3419-5FDD-07D5D6A8B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246FA-A3C1-1710-88D0-2F43B4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A20D2-3AA2-8645-F1FC-F5EDA186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C279A-587F-C1B3-6A9D-9A97E614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83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3EB9E-71B6-60D0-A6AD-6A72BE5F6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E91D7-100C-417C-2A0A-DF172994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328-D5F3-4DC6-E44D-8989ACC9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27D5F-06F8-7BC7-56BD-4060C08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2298-CF1A-4852-4F72-231A3B3A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4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7110-BCC3-2FB3-A352-AA046B7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8CDAA-2C02-E5D9-0F63-13F0D2A7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05DFE-137F-AA07-97E2-57D04890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0751E-E4A2-730D-D5DB-8D7AC58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4B98C-2F97-BA54-3EA1-86DC4D3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38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2FBE4-A2FE-0F2A-E64C-2081EE52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D3AD-516E-C722-3ADF-CACBA0CE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9FC7-8F54-6646-DEE5-83025D92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C2D9-5AA1-D10D-DDF5-0206B0B5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EB99C-8500-7397-B2A9-33C5F82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2BEBB-90DB-71C0-1437-1B69F49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78F61-26DB-68F0-EF54-5B29B91CA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79F4-8453-AD70-42F3-8A4364414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ABC8F-E451-9BD7-D0DA-186E35C8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DB025-841A-6AF2-F414-8B55C8C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045BC-597A-7620-0C04-EBB3AFBF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02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5BD20-A046-34AE-3B40-6FF3C0F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CB581-DE62-FC87-079F-7B107329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C55C3-0CF5-95D1-22F8-572D83FC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E1463-705B-B04A-1F1E-E69A2531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CDC54-B6D0-9646-BAF2-160A40E4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E36A40-FC4C-4048-BE47-A3490BB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0C203-B567-7B08-7E1F-B1C51B5D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2B2BE-2F9B-8A73-C43B-501A02AC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51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DAC8D-6385-6F8B-9B05-BA272DD0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9F4DD-56B3-4922-A2B8-B0DF8F06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6C3D8-9147-6116-D1A0-21A5BA4F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B6BDC-A332-1309-2D2B-98404EBA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26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8787A-8827-20C7-8BB2-940D070D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C4CD1E-73DD-EAA4-8CDE-49147F2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9FD8E-93D6-CF32-2C2E-EBC35946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444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BB2F4-9A0C-5D70-2BCC-B25099B8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400E8-E236-C5DF-ADE3-1EB1BCAB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1BE39-7DBF-F6AB-06B6-303CD489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CD9C3-31BD-C7BE-75CC-CF014FD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D3834-8142-C8DE-E620-CF209B16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A404-91E9-91E1-06B8-977D7234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5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EA8D-9EFC-B083-3464-5B27DA55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239B67-AE7C-1F50-8FD4-BC0C0D735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6CDCC-1478-3783-0631-AD329F8A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FF0EF-EB33-06D5-122B-8E978340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56C81-6B26-551C-57C4-14E1F84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C31D4-C2D3-D450-B994-563CBE1A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3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481A2-B5B7-92FE-9E09-04E03213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B04D9-F824-4CC4-17B9-3328494E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26E00-781D-7BAF-E50D-969188246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27C6-16D5-AD4E-8B09-11BFF46EB38E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37E6F-7C96-D69D-5077-B1788BCFE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8A18B-5987-719A-0323-9E7CF254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21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5BA6-534E-5F73-AA1C-E9B796E39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A8732-4AC3-187A-0FA4-7FAEC96E1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85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78EC8FF-7476-B303-19A2-EA8825867292}"/>
              </a:ext>
            </a:extLst>
          </p:cNvPr>
          <p:cNvGrpSpPr/>
          <p:nvPr/>
        </p:nvGrpSpPr>
        <p:grpSpPr>
          <a:xfrm>
            <a:off x="4233721" y="2506832"/>
            <a:ext cx="648586" cy="648586"/>
            <a:chOff x="5771707" y="2955852"/>
            <a:chExt cx="648586" cy="64858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9D8E2C2-C5BE-1D03-D4DA-374425C3193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48CCE-D53D-0CA2-7485-7CC96F1CC3FD}"/>
                </a:ext>
              </a:extLst>
            </p:cNvPr>
            <p:cNvSpPr txBox="1"/>
            <p:nvPr/>
          </p:nvSpPr>
          <p:spPr>
            <a:xfrm>
              <a:off x="5945157" y="3095479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87D1A5-A367-1DDD-4948-ADD98277254F}"/>
              </a:ext>
            </a:extLst>
          </p:cNvPr>
          <p:cNvGrpSpPr/>
          <p:nvPr/>
        </p:nvGrpSpPr>
        <p:grpSpPr>
          <a:xfrm>
            <a:off x="5776015" y="2137500"/>
            <a:ext cx="648586" cy="1017918"/>
            <a:chOff x="5771707" y="2586520"/>
            <a:chExt cx="648586" cy="101791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272062B-4AA6-C0A6-8779-EC57C56F20C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08B557-4DDB-2C24-1BF6-26219C16EC3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33997A-7060-E553-9B5B-0700E8666AFD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329504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329504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2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EFFB7A-F174-9139-1D97-451DC4BF5D43}"/>
              </a:ext>
            </a:extLst>
          </p:cNvPr>
          <p:cNvGrpSpPr/>
          <p:nvPr/>
        </p:nvGrpSpPr>
        <p:grpSpPr>
          <a:xfrm>
            <a:off x="6804211" y="3295045"/>
            <a:ext cx="1676782" cy="1017918"/>
            <a:chOff x="6804211" y="3295045"/>
            <a:chExt cx="1676782" cy="101791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E178AF7-A1BF-EBD3-D7A3-36054076A43D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10043C4-74DB-6435-B652-50586E5CE1A1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3A7595-3F6C-3D4C-A851-5F5CCA0C13E7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84E3BD7-F11E-BD88-C7AC-63EA6BA74483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CA920DC-14A3-CDE4-83BA-2A4D3E81D018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2AE2501A-F8CA-DCE5-C23E-2F7600CC682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40CF81-3BB9-8D46-564E-ECA25C91A033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7B351F-7D3E-A6D7-864F-AF0CAA6DD5BD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4A17F6-DD07-A591-F875-6106B4411D2B}"/>
              </a:ext>
            </a:extLst>
          </p:cNvPr>
          <p:cNvGrpSpPr/>
          <p:nvPr/>
        </p:nvGrpSpPr>
        <p:grpSpPr>
          <a:xfrm>
            <a:off x="7318309" y="2506832"/>
            <a:ext cx="648586" cy="648586"/>
            <a:chOff x="5771707" y="2955852"/>
            <a:chExt cx="648586" cy="6485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39CF3B-8DA4-8704-1F35-08ADA415274C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768BE-431E-5E7F-10F8-3103DE115FF4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B56E7C-681B-856C-8969-382CFAF388F0}"/>
              </a:ext>
            </a:extLst>
          </p:cNvPr>
          <p:cNvCxnSpPr>
            <a:stCxn id="10" idx="3"/>
            <a:endCxn id="64" idx="0"/>
          </p:cNvCxnSpPr>
          <p:nvPr/>
        </p:nvCxnSpPr>
        <p:spPr>
          <a:xfrm flipH="1">
            <a:off x="712850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B962B6-C8CE-40F8-026A-A7323EF6D408}"/>
              </a:ext>
            </a:extLst>
          </p:cNvPr>
          <p:cNvCxnSpPr>
            <a:stCxn id="10" idx="5"/>
            <a:endCxn id="68" idx="0"/>
          </p:cNvCxnSpPr>
          <p:nvPr/>
        </p:nvCxnSpPr>
        <p:spPr>
          <a:xfrm>
            <a:off x="7871912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6806748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7832407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E8BC57-9324-BCD0-BD67-531DBED9C317}"/>
              </a:ext>
            </a:extLst>
          </p:cNvPr>
          <p:cNvGrpSpPr/>
          <p:nvPr/>
        </p:nvGrpSpPr>
        <p:grpSpPr>
          <a:xfrm>
            <a:off x="8346505" y="2506832"/>
            <a:ext cx="648586" cy="648586"/>
            <a:chOff x="5771707" y="2955852"/>
            <a:chExt cx="648586" cy="64858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5797B1F-0DAD-B47D-3D2B-2ED2CE2E6DF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959E9B-3B9E-87E9-72EF-F1524A9D528D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8156700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89001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3507773-FD9F-DB6F-93CA-73999E5C7750}"/>
              </a:ext>
            </a:extLst>
          </p:cNvPr>
          <p:cNvGrpSpPr/>
          <p:nvPr/>
        </p:nvGrpSpPr>
        <p:grpSpPr>
          <a:xfrm>
            <a:off x="5905808" y="2506832"/>
            <a:ext cx="648586" cy="648586"/>
            <a:chOff x="5771707" y="2955852"/>
            <a:chExt cx="648586" cy="648586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7B5C282-4569-F269-13B0-6366DC5621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824893-B43F-26BC-CFE5-9B7DE93BF21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23</a:t>
              </a:r>
              <a:endParaRPr kumimoji="1" lang="ko-Kore-KR" altLang="en-US" dirty="0"/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532916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645941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3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4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자유형 1">
            <a:extLst>
              <a:ext uri="{FF2B5EF4-FFF2-40B4-BE49-F238E27FC236}">
                <a16:creationId xmlns:a16="http://schemas.microsoft.com/office/drawing/2014/main" id="{6FBD289B-C839-9B9E-58EE-236D6C2C1ED4}"/>
              </a:ext>
            </a:extLst>
          </p:cNvPr>
          <p:cNvSpPr/>
          <p:nvPr/>
        </p:nvSpPr>
        <p:spPr>
          <a:xfrm>
            <a:off x="6522720" y="1706880"/>
            <a:ext cx="1836583" cy="3387634"/>
          </a:xfrm>
          <a:custGeom>
            <a:avLst/>
            <a:gdLst>
              <a:gd name="connsiteX0" fmla="*/ 0 w 1836583"/>
              <a:gd name="connsiteY0" fmla="*/ 0 h 3387634"/>
              <a:gd name="connsiteX1" fmla="*/ 1820091 w 1836583"/>
              <a:gd name="connsiteY1" fmla="*/ 1001486 h 3387634"/>
              <a:gd name="connsiteX2" fmla="*/ 940526 w 1836583"/>
              <a:gd name="connsiteY2" fmla="*/ 2246811 h 3387634"/>
              <a:gd name="connsiteX3" fmla="*/ 1672046 w 1836583"/>
              <a:gd name="connsiteY3" fmla="*/ 3387634 h 338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583" h="3387634">
                <a:moveTo>
                  <a:pt x="0" y="0"/>
                </a:moveTo>
                <a:cubicBezTo>
                  <a:pt x="831668" y="313508"/>
                  <a:pt x="1663337" y="627017"/>
                  <a:pt x="1820091" y="1001486"/>
                </a:cubicBezTo>
                <a:cubicBezTo>
                  <a:pt x="1976845" y="1375955"/>
                  <a:pt x="965200" y="1849120"/>
                  <a:pt x="940526" y="2246811"/>
                </a:cubicBezTo>
                <a:cubicBezTo>
                  <a:pt x="915852" y="2644502"/>
                  <a:pt x="1529806" y="3222171"/>
                  <a:pt x="1672046" y="3387634"/>
                </a:cubicBezTo>
              </a:path>
            </a:pathLst>
          </a:custGeom>
          <a:noFill/>
          <a:ln w="508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55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D13E5C-5AC0-FE56-32C1-28F9202854B0}"/>
              </a:ext>
            </a:extLst>
          </p:cNvPr>
          <p:cNvSpPr/>
          <p:nvPr/>
        </p:nvSpPr>
        <p:spPr>
          <a:xfrm>
            <a:off x="5577551" y="2274849"/>
            <a:ext cx="4146311" cy="449394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2104D9-F57E-69D6-30AC-F0DF4ECB4C19}"/>
              </a:ext>
            </a:extLst>
          </p:cNvPr>
          <p:cNvSpPr/>
          <p:nvPr/>
        </p:nvSpPr>
        <p:spPr>
          <a:xfrm>
            <a:off x="5688120" y="3429000"/>
            <a:ext cx="2920131" cy="333979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867542-496D-EE6D-ED49-33B214D45DC9}"/>
              </a:ext>
            </a:extLst>
          </p:cNvPr>
          <p:cNvSpPr/>
          <p:nvPr/>
        </p:nvSpPr>
        <p:spPr>
          <a:xfrm>
            <a:off x="7723665" y="4449962"/>
            <a:ext cx="882950" cy="116017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685F6-AFDF-9765-B369-3F526C4EF3B5}"/>
              </a:ext>
            </a:extLst>
          </p:cNvPr>
          <p:cNvSpPr txBox="1"/>
          <p:nvPr/>
        </p:nvSpPr>
        <p:spPr>
          <a:xfrm>
            <a:off x="5556513" y="227107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39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A7155-2371-6F55-AD19-98DFFFF547C3}"/>
              </a:ext>
            </a:extLst>
          </p:cNvPr>
          <p:cNvSpPr txBox="1"/>
          <p:nvPr/>
        </p:nvSpPr>
        <p:spPr>
          <a:xfrm>
            <a:off x="5698425" y="3429753"/>
            <a:ext cx="10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Left of 23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FF5DA-3485-509F-5D97-B08F3E83A05B}"/>
              </a:ext>
            </a:extLst>
          </p:cNvPr>
          <p:cNvSpPr txBox="1"/>
          <p:nvPr/>
        </p:nvSpPr>
        <p:spPr>
          <a:xfrm>
            <a:off x="7701554" y="561090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5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/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/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4DF7053A-2FEE-D3EE-19C4-5776DA86A27E}"/>
              </a:ext>
            </a:extLst>
          </p:cNvPr>
          <p:cNvSpPr/>
          <p:nvPr/>
        </p:nvSpPr>
        <p:spPr>
          <a:xfrm>
            <a:off x="6096000" y="1806498"/>
            <a:ext cx="1728439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/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/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blipFill>
                <a:blip r:embed="rId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8C2D200-5D6E-2D7B-80D2-7F1304765539}"/>
              </a:ext>
            </a:extLst>
          </p:cNvPr>
          <p:cNvSpPr/>
          <p:nvPr/>
        </p:nvSpPr>
        <p:spPr>
          <a:xfrm>
            <a:off x="1818815" y="2087534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196E2-4321-69B9-A551-71ADEE1494B6}"/>
              </a:ext>
            </a:extLst>
          </p:cNvPr>
          <p:cNvSpPr/>
          <p:nvPr/>
        </p:nvSpPr>
        <p:spPr>
          <a:xfrm rot="5400000">
            <a:off x="3993736" y="2578187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3597E-1062-6A75-B166-6C2042B4D317}"/>
              </a:ext>
            </a:extLst>
          </p:cNvPr>
          <p:cNvSpPr/>
          <p:nvPr/>
        </p:nvSpPr>
        <p:spPr>
          <a:xfrm rot="5400000">
            <a:off x="7303453" y="2076984"/>
            <a:ext cx="206159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/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ore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1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  <a:blipFill>
                <a:blip r:embed="rId6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/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/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blipFill>
                <a:blip r:embed="rId8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/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35D0F-4CB9-C501-FC22-C968676373A6}"/>
              </a:ext>
            </a:extLst>
          </p:cNvPr>
          <p:cNvSpPr/>
          <p:nvPr/>
        </p:nvSpPr>
        <p:spPr>
          <a:xfrm>
            <a:off x="1818814" y="5027379"/>
            <a:ext cx="1956231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439F9B-9756-A379-EEF1-CF86D8C01C1D}"/>
              </a:ext>
            </a:extLst>
          </p:cNvPr>
          <p:cNvSpPr/>
          <p:nvPr/>
        </p:nvSpPr>
        <p:spPr>
          <a:xfrm rot="5400000">
            <a:off x="3376404" y="4652495"/>
            <a:ext cx="1915443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392BEA-5B5C-C303-2936-8C200D8884E5}"/>
              </a:ext>
            </a:extLst>
          </p:cNvPr>
          <p:cNvSpPr/>
          <p:nvPr/>
        </p:nvSpPr>
        <p:spPr>
          <a:xfrm>
            <a:off x="6096000" y="3881104"/>
            <a:ext cx="981308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7C5A25-ADFC-96F8-4047-4431F3C83C38}"/>
              </a:ext>
            </a:extLst>
          </p:cNvPr>
          <p:cNvSpPr/>
          <p:nvPr/>
        </p:nvSpPr>
        <p:spPr>
          <a:xfrm rot="5400000">
            <a:off x="6271435" y="5027382"/>
            <a:ext cx="185057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/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blipFill>
                <a:blip r:embed="rId10"/>
                <a:stretch>
                  <a:fillRect l="-6349" t="-8696" r="-6349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0AAD68C8-7497-ACC6-45D7-ACC72C85A5B4}"/>
              </a:ext>
            </a:extLst>
          </p:cNvPr>
          <p:cNvCxnSpPr>
            <a:stCxn id="10" idx="0"/>
            <a:endCxn id="21" idx="1"/>
          </p:cNvCxnSpPr>
          <p:nvPr/>
        </p:nvCxnSpPr>
        <p:spPr>
          <a:xfrm rot="5400000" flipH="1" flipV="1">
            <a:off x="2764599" y="1441455"/>
            <a:ext cx="304578" cy="98758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E07C9BDD-6A3B-3EED-B990-D9F26BFD6455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rot="16200000" flipV="1">
            <a:off x="4258201" y="1726614"/>
            <a:ext cx="283477" cy="39616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1116C0EA-C5BB-7E9F-1AB7-255B4DC68EB0}"/>
              </a:ext>
            </a:extLst>
          </p:cNvPr>
          <p:cNvCxnSpPr>
            <a:stCxn id="11" idx="0"/>
          </p:cNvCxnSpPr>
          <p:nvPr/>
        </p:nvCxnSpPr>
        <p:spPr>
          <a:xfrm flipV="1">
            <a:off x="4690548" y="2169513"/>
            <a:ext cx="2623455" cy="501203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/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blipFill>
                <a:blip r:embed="rId11"/>
                <a:stretch>
                  <a:fillRect l="-4225" t="-4348" r="-5634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/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blipFill>
                <a:blip r:embed="rId12"/>
                <a:stretch>
                  <a:fillRect l="-4762" t="-4167" r="-6349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A4210FB5-CDB9-4848-7E86-99FB086A902B}"/>
              </a:ext>
            </a:extLst>
          </p:cNvPr>
          <p:cNvCxnSpPr>
            <a:cxnSpLocks/>
            <a:stCxn id="17" idx="2"/>
            <a:endCxn id="34" idx="1"/>
          </p:cNvCxnSpPr>
          <p:nvPr/>
        </p:nvCxnSpPr>
        <p:spPr>
          <a:xfrm rot="16200000" flipH="1">
            <a:off x="2615707" y="5393659"/>
            <a:ext cx="743274" cy="380829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4B4E7768-3567-9DAC-F757-88F6412FB8BE}"/>
              </a:ext>
            </a:extLst>
          </p:cNvPr>
          <p:cNvCxnSpPr>
            <a:cxnSpLocks/>
            <a:stCxn id="18" idx="3"/>
            <a:endCxn id="34" idx="3"/>
          </p:cNvCxnSpPr>
          <p:nvPr/>
        </p:nvCxnSpPr>
        <p:spPr>
          <a:xfrm rot="5400000">
            <a:off x="4023383" y="5644967"/>
            <a:ext cx="252965" cy="368523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2E894CBF-266B-57F3-664A-BE0C39028989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>
            <a:off x="4426655" y="4745025"/>
            <a:ext cx="1844780" cy="374887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/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blipFill>
                <a:blip r:embed="rId13"/>
                <a:stretch>
                  <a:fillRect l="-3448" t="-4348" r="-4598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4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1AFCF-8158-AC20-989F-54BB5F6C2AF6}"/>
              </a:ext>
            </a:extLst>
          </p:cNvPr>
          <p:cNvSpPr txBox="1"/>
          <p:nvPr/>
        </p:nvSpPr>
        <p:spPr>
          <a:xfrm>
            <a:off x="1507869" y="190314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King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ECA95-2920-9947-EC92-9532FD5CC9A1}"/>
              </a:ext>
            </a:extLst>
          </p:cNvPr>
          <p:cNvSpPr txBox="1"/>
          <p:nvPr/>
        </p:nvSpPr>
        <p:spPr>
          <a:xfrm>
            <a:off x="3026854" y="273892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Queen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E6F75-EFEE-903C-B5C2-7FAAC73EE3FC}"/>
              </a:ext>
            </a:extLst>
          </p:cNvPr>
          <p:cNvSpPr txBox="1"/>
          <p:nvPr/>
        </p:nvSpPr>
        <p:spPr>
          <a:xfrm>
            <a:off x="1698409" y="336329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Man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7A5D7-4682-B759-8E1C-F39685E238DA}"/>
              </a:ext>
            </a:extLst>
          </p:cNvPr>
          <p:cNvSpPr txBox="1"/>
          <p:nvPr/>
        </p:nvSpPr>
        <p:spPr>
          <a:xfrm>
            <a:off x="3178153" y="4199077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Woman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2C483A-F50A-0F78-9ACD-FFAC54184BD9}"/>
              </a:ext>
            </a:extLst>
          </p:cNvPr>
          <p:cNvCxnSpPr>
            <a:cxnSpLocks/>
          </p:cNvCxnSpPr>
          <p:nvPr/>
        </p:nvCxnSpPr>
        <p:spPr>
          <a:xfrm>
            <a:off x="1010194" y="5034860"/>
            <a:ext cx="3593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F39CDD-293E-E45A-10C8-080B7B9F438D}"/>
              </a:ext>
            </a:extLst>
          </p:cNvPr>
          <p:cNvCxnSpPr/>
          <p:nvPr/>
        </p:nvCxnSpPr>
        <p:spPr>
          <a:xfrm flipV="1">
            <a:off x="1010194" y="1550996"/>
            <a:ext cx="0" cy="348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A33D46-0C8B-8C99-4B04-0A99B90D63C0}"/>
              </a:ext>
            </a:extLst>
          </p:cNvPr>
          <p:cNvCxnSpPr>
            <a:endCxn id="6" idx="2"/>
          </p:cNvCxnSpPr>
          <p:nvPr/>
        </p:nvCxnSpPr>
        <p:spPr>
          <a:xfrm flipV="1">
            <a:off x="1010194" y="3732626"/>
            <a:ext cx="995351" cy="13022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910E74-3C57-F781-7FC4-AD5CB919A74D}"/>
              </a:ext>
            </a:extLst>
          </p:cNvPr>
          <p:cNvCxnSpPr>
            <a:endCxn id="7" idx="2"/>
          </p:cNvCxnSpPr>
          <p:nvPr/>
        </p:nvCxnSpPr>
        <p:spPr>
          <a:xfrm flipV="1">
            <a:off x="1010193" y="4568409"/>
            <a:ext cx="2627349" cy="4664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81634C-03CC-B37C-33EB-40500CE03EB8}"/>
              </a:ext>
            </a:extLst>
          </p:cNvPr>
          <p:cNvCxnSpPr>
            <a:endCxn id="4" idx="2"/>
          </p:cNvCxnSpPr>
          <p:nvPr/>
        </p:nvCxnSpPr>
        <p:spPr>
          <a:xfrm flipV="1">
            <a:off x="1010193" y="2272479"/>
            <a:ext cx="791988" cy="27623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DF36EB-AC1D-65CA-B3A2-6969AFF28132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 flipV="1">
            <a:off x="1802181" y="2272479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71F193-9165-4140-6415-AFE64693F8AD}"/>
              </a:ext>
            </a:extLst>
          </p:cNvPr>
          <p:cNvCxnSpPr/>
          <p:nvPr/>
        </p:nvCxnSpPr>
        <p:spPr>
          <a:xfrm flipH="1" flipV="1">
            <a:off x="3434178" y="3108261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B14013-A561-0A75-44E8-53A90CB74980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1802181" y="2272479"/>
            <a:ext cx="1631997" cy="8357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276106-4FC3-7319-2822-25C621516543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>
            <a:off x="2005545" y="3732626"/>
            <a:ext cx="1631997" cy="835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DEBFED-BE46-57CE-EE2D-4669E8D7535A}"/>
              </a:ext>
            </a:extLst>
          </p:cNvPr>
          <p:cNvCxnSpPr>
            <a:endCxn id="5" idx="2"/>
          </p:cNvCxnSpPr>
          <p:nvPr/>
        </p:nvCxnSpPr>
        <p:spPr>
          <a:xfrm flipV="1">
            <a:off x="1010193" y="3108261"/>
            <a:ext cx="2423985" cy="192659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879B54-ACDC-FF08-5EDC-40137D126310}"/>
              </a:ext>
            </a:extLst>
          </p:cNvPr>
          <p:cNvSpPr txBox="1"/>
          <p:nvPr/>
        </p:nvSpPr>
        <p:spPr>
          <a:xfrm>
            <a:off x="3026854" y="1265406"/>
            <a:ext cx="862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Success is walking from failure to failure with no loss of enthusiasm.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4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9D180A-557D-D5FB-87EE-96A1EE43E5FD}"/>
              </a:ext>
            </a:extLst>
          </p:cNvPr>
          <p:cNvGrpSpPr/>
          <p:nvPr/>
        </p:nvGrpSpPr>
        <p:grpSpPr>
          <a:xfrm>
            <a:off x="1782543" y="1200092"/>
            <a:ext cx="8626913" cy="3861006"/>
            <a:chOff x="1782543" y="1200092"/>
            <a:chExt cx="8626913" cy="386100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72696E-BAA9-E5B7-F398-A0E16A2D39E5}"/>
                </a:ext>
              </a:extLst>
            </p:cNvPr>
            <p:cNvGrpSpPr/>
            <p:nvPr/>
          </p:nvGrpSpPr>
          <p:grpSpPr>
            <a:xfrm>
              <a:off x="1782543" y="1200092"/>
              <a:ext cx="8626913" cy="461665"/>
              <a:chOff x="1782543" y="1200092"/>
              <a:chExt cx="8626913" cy="46166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CF817-DC87-63F1-9D2A-DFC35F4C978E}"/>
                  </a:ext>
                </a:extLst>
              </p:cNvPr>
              <p:cNvSpPr txBox="1"/>
              <p:nvPr/>
            </p:nvSpPr>
            <p:spPr>
              <a:xfrm>
                <a:off x="1782543" y="120009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F552784-0503-687F-F0C8-DB6801E58E96}"/>
                  </a:ext>
                </a:extLst>
              </p:cNvPr>
              <p:cNvSpPr/>
              <p:nvPr/>
            </p:nvSpPr>
            <p:spPr>
              <a:xfrm>
                <a:off x="3099715" y="1284515"/>
                <a:ext cx="1025971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AEA77A-275B-6043-CC70-B8660F2BFF88}"/>
                  </a:ext>
                </a:extLst>
              </p:cNvPr>
              <p:cNvSpPr/>
              <p:nvPr/>
            </p:nvSpPr>
            <p:spPr>
              <a:xfrm>
                <a:off x="1847088" y="1284515"/>
                <a:ext cx="380259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B34817-2CEF-E221-0549-4D1CF46A9E19}"/>
                </a:ext>
              </a:extLst>
            </p:cNvPr>
            <p:cNvGrpSpPr/>
            <p:nvPr/>
          </p:nvGrpSpPr>
          <p:grpSpPr>
            <a:xfrm>
              <a:off x="1782543" y="1685712"/>
              <a:ext cx="8626913" cy="461665"/>
              <a:chOff x="1782543" y="1720976"/>
              <a:chExt cx="8626913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2E06BB-403A-1955-0410-90B45999B497}"/>
                  </a:ext>
                </a:extLst>
              </p:cNvPr>
              <p:cNvSpPr txBox="1"/>
              <p:nvPr/>
            </p:nvSpPr>
            <p:spPr>
              <a:xfrm>
                <a:off x="1782543" y="1720976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785CAF3-7111-2BEE-FD16-EAD333B64185}"/>
                  </a:ext>
                </a:extLst>
              </p:cNvPr>
              <p:cNvSpPr/>
              <p:nvPr/>
            </p:nvSpPr>
            <p:spPr>
              <a:xfrm>
                <a:off x="4123843" y="1805399"/>
                <a:ext cx="66761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AB3FF77-0D3D-5E3F-23B6-E6F52C0FD7BA}"/>
                  </a:ext>
                </a:extLst>
              </p:cNvPr>
              <p:cNvSpPr/>
              <p:nvPr/>
            </p:nvSpPr>
            <p:spPr>
              <a:xfrm>
                <a:off x="2871216" y="1805399"/>
                <a:ext cx="3099816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23348A0-8074-9F26-4A7A-C36371228D05}"/>
                </a:ext>
              </a:extLst>
            </p:cNvPr>
            <p:cNvGrpSpPr/>
            <p:nvPr/>
          </p:nvGrpSpPr>
          <p:grpSpPr>
            <a:xfrm>
              <a:off x="1782543" y="2171332"/>
              <a:ext cx="8626913" cy="461665"/>
              <a:chOff x="1782543" y="2214752"/>
              <a:chExt cx="8626913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23B2C4-A5EF-DDB3-9730-4FFFEA0E6B28}"/>
                  </a:ext>
                </a:extLst>
              </p:cNvPr>
              <p:cNvSpPr txBox="1"/>
              <p:nvPr/>
            </p:nvSpPr>
            <p:spPr>
              <a:xfrm>
                <a:off x="1782543" y="221475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0531CC3-943C-D4DC-5611-D09E44AABCD7}"/>
                  </a:ext>
                </a:extLst>
              </p:cNvPr>
              <p:cNvSpPr/>
              <p:nvPr/>
            </p:nvSpPr>
            <p:spPr>
              <a:xfrm>
                <a:off x="4791456" y="2299175"/>
                <a:ext cx="858230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A9A507D-B265-E5CB-A061-3AA797557F90}"/>
                  </a:ext>
                </a:extLst>
              </p:cNvPr>
              <p:cNvSpPr/>
              <p:nvPr/>
            </p:nvSpPr>
            <p:spPr>
              <a:xfrm>
                <a:off x="3099714" y="2299175"/>
                <a:ext cx="373085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F4B7ACE-EE6B-36F6-AC1E-5BB6A5717DE9}"/>
                </a:ext>
              </a:extLst>
            </p:cNvPr>
            <p:cNvGrpSpPr/>
            <p:nvPr/>
          </p:nvGrpSpPr>
          <p:grpSpPr>
            <a:xfrm>
              <a:off x="1782543" y="2656952"/>
              <a:ext cx="8626913" cy="461665"/>
              <a:chOff x="1782543" y="2735960"/>
              <a:chExt cx="8626913" cy="46166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AF1E09-B6F5-1F8E-3273-5EDF38221BD9}"/>
                  </a:ext>
                </a:extLst>
              </p:cNvPr>
              <p:cNvSpPr txBox="1"/>
              <p:nvPr/>
            </p:nvSpPr>
            <p:spPr>
              <a:xfrm>
                <a:off x="1782543" y="2735960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B3F087E-2A56-773E-056C-6F1C35B57820}"/>
                  </a:ext>
                </a:extLst>
              </p:cNvPr>
              <p:cNvSpPr/>
              <p:nvPr/>
            </p:nvSpPr>
            <p:spPr>
              <a:xfrm>
                <a:off x="5649686" y="2820383"/>
                <a:ext cx="32134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59F80B4-458E-794F-B103-D1838D40F4CB}"/>
                  </a:ext>
                </a:extLst>
              </p:cNvPr>
              <p:cNvSpPr/>
              <p:nvPr/>
            </p:nvSpPr>
            <p:spPr>
              <a:xfrm>
                <a:off x="4123843" y="2820383"/>
                <a:ext cx="331937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58C8CD-3B65-07CF-15E1-9C5C1973B497}"/>
                </a:ext>
              </a:extLst>
            </p:cNvPr>
            <p:cNvGrpSpPr/>
            <p:nvPr/>
          </p:nvGrpSpPr>
          <p:grpSpPr>
            <a:xfrm>
              <a:off x="1782543" y="3142572"/>
              <a:ext cx="8626913" cy="461665"/>
              <a:chOff x="1782543" y="3198167"/>
              <a:chExt cx="8626913" cy="46166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6DDDFE-0C9D-3278-97BC-E52CB37D603A}"/>
                  </a:ext>
                </a:extLst>
              </p:cNvPr>
              <p:cNvSpPr txBox="1"/>
              <p:nvPr/>
            </p:nvSpPr>
            <p:spPr>
              <a:xfrm>
                <a:off x="1782543" y="3198167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FE1C3-0099-B416-BAFF-2093AF8882BC}"/>
                  </a:ext>
                </a:extLst>
              </p:cNvPr>
              <p:cNvSpPr/>
              <p:nvPr/>
            </p:nvSpPr>
            <p:spPr>
              <a:xfrm>
                <a:off x="5971032" y="3282590"/>
                <a:ext cx="85953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0D06A2-188D-A996-5546-81C4339D8CD9}"/>
                  </a:ext>
                </a:extLst>
              </p:cNvPr>
              <p:cNvSpPr/>
              <p:nvPr/>
            </p:nvSpPr>
            <p:spPr>
              <a:xfrm>
                <a:off x="4791457" y="3282590"/>
                <a:ext cx="3044952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7659385-1610-4F9E-6ABE-0F61E0D3DE87}"/>
                </a:ext>
              </a:extLst>
            </p:cNvPr>
            <p:cNvGrpSpPr/>
            <p:nvPr/>
          </p:nvGrpSpPr>
          <p:grpSpPr>
            <a:xfrm>
              <a:off x="1782543" y="3628192"/>
              <a:ext cx="8626913" cy="461665"/>
              <a:chOff x="1782543" y="3630169"/>
              <a:chExt cx="8626913" cy="46166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0042B6-1A2D-69DA-5800-2CFD737313D8}"/>
                  </a:ext>
                </a:extLst>
              </p:cNvPr>
              <p:cNvSpPr txBox="1"/>
              <p:nvPr/>
            </p:nvSpPr>
            <p:spPr>
              <a:xfrm>
                <a:off x="1782543" y="3630169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FD78AD8-F129-6232-26AB-4AE3824B8BE7}"/>
                  </a:ext>
                </a:extLst>
              </p:cNvPr>
              <p:cNvSpPr/>
              <p:nvPr/>
            </p:nvSpPr>
            <p:spPr>
              <a:xfrm>
                <a:off x="6829261" y="3714592"/>
                <a:ext cx="61395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28C2AB-33DD-4B4F-9F2E-013389ED6468}"/>
                  </a:ext>
                </a:extLst>
              </p:cNvPr>
              <p:cNvSpPr/>
              <p:nvPr/>
            </p:nvSpPr>
            <p:spPr>
              <a:xfrm>
                <a:off x="5649686" y="3714592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9AB50EE-6E90-7F07-DC7F-905C15D6A0CA}"/>
                </a:ext>
              </a:extLst>
            </p:cNvPr>
            <p:cNvGrpSpPr/>
            <p:nvPr/>
          </p:nvGrpSpPr>
          <p:grpSpPr>
            <a:xfrm>
              <a:off x="1782543" y="4113812"/>
              <a:ext cx="8626913" cy="461665"/>
              <a:chOff x="1782543" y="4059937"/>
              <a:chExt cx="8626913" cy="46166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2C283-E6D6-9850-57E7-173A529741BF}"/>
                  </a:ext>
                </a:extLst>
              </p:cNvPr>
              <p:cNvSpPr txBox="1"/>
              <p:nvPr/>
            </p:nvSpPr>
            <p:spPr>
              <a:xfrm>
                <a:off x="1782543" y="4059937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13D622-CAC8-A74A-DEE9-8BDB1BC46F09}"/>
                  </a:ext>
                </a:extLst>
              </p:cNvPr>
              <p:cNvSpPr/>
              <p:nvPr/>
            </p:nvSpPr>
            <p:spPr>
              <a:xfrm>
                <a:off x="7443215" y="4144360"/>
                <a:ext cx="39319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5CA8673-F2DE-CBFA-79E5-96F076C642F5}"/>
                  </a:ext>
                </a:extLst>
              </p:cNvPr>
              <p:cNvSpPr/>
              <p:nvPr/>
            </p:nvSpPr>
            <p:spPr>
              <a:xfrm>
                <a:off x="5971032" y="4144360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59EAC9-359E-C1D8-E958-A5331F308596}"/>
                </a:ext>
              </a:extLst>
            </p:cNvPr>
            <p:cNvGrpSpPr/>
            <p:nvPr/>
          </p:nvGrpSpPr>
          <p:grpSpPr>
            <a:xfrm>
              <a:off x="1782543" y="4599433"/>
              <a:ext cx="8626913" cy="461665"/>
              <a:chOff x="1782543" y="4599433"/>
              <a:chExt cx="8626913" cy="4616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7D5347-075D-5C55-2385-FAE553697DE3}"/>
                  </a:ext>
                </a:extLst>
              </p:cNvPr>
              <p:cNvSpPr txBox="1"/>
              <p:nvPr/>
            </p:nvSpPr>
            <p:spPr>
              <a:xfrm>
                <a:off x="1782543" y="4599433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0CE30F-1508-D96B-A024-76DB380F9D7B}"/>
                  </a:ext>
                </a:extLst>
              </p:cNvPr>
              <p:cNvSpPr/>
              <p:nvPr/>
            </p:nvSpPr>
            <p:spPr>
              <a:xfrm>
                <a:off x="7836409" y="4683856"/>
                <a:ext cx="53949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9E21049-C217-A3CC-EC14-7EF36BB551D9}"/>
                  </a:ext>
                </a:extLst>
              </p:cNvPr>
              <p:cNvSpPr/>
              <p:nvPr/>
            </p:nvSpPr>
            <p:spPr>
              <a:xfrm>
                <a:off x="6829260" y="4683856"/>
                <a:ext cx="3412019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33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80FE91B3-2ED4-E576-D993-174802779B0A}"/>
              </a:ext>
            </a:extLst>
          </p:cNvPr>
          <p:cNvCxnSpPr>
            <a:stCxn id="56" idx="3"/>
            <a:endCxn id="69" idx="1"/>
          </p:cNvCxnSpPr>
          <p:nvPr/>
        </p:nvCxnSpPr>
        <p:spPr>
          <a:xfrm>
            <a:off x="3940351" y="3524692"/>
            <a:ext cx="3043778" cy="8346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4DE791-2DFF-1358-F07E-5E9D50526BA5}"/>
              </a:ext>
            </a:extLst>
          </p:cNvPr>
          <p:cNvSpPr/>
          <p:nvPr/>
        </p:nvSpPr>
        <p:spPr>
          <a:xfrm>
            <a:off x="4614530" y="2541182"/>
            <a:ext cx="1786270" cy="30834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Attention</a:t>
            </a:r>
            <a:endParaRPr kumimoji="1"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D79F5B8-5D80-77F8-7792-3842BC7DFDFA}"/>
              </a:ext>
            </a:extLst>
          </p:cNvPr>
          <p:cNvCxnSpPr>
            <a:stCxn id="53" idx="0"/>
            <a:endCxn id="65" idx="1"/>
          </p:cNvCxnSpPr>
          <p:nvPr/>
        </p:nvCxnSpPr>
        <p:spPr>
          <a:xfrm flipV="1">
            <a:off x="1669311" y="2695354"/>
            <a:ext cx="2945219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7176374-75DD-AFF2-8287-9D23ACBD9B44}"/>
              </a:ext>
            </a:extLst>
          </p:cNvPr>
          <p:cNvCxnSpPr>
            <a:stCxn id="54" idx="0"/>
            <a:endCxn id="65" idx="1"/>
          </p:cNvCxnSpPr>
          <p:nvPr/>
        </p:nvCxnSpPr>
        <p:spPr>
          <a:xfrm flipV="1">
            <a:off x="2401413" y="2695354"/>
            <a:ext cx="2213117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90C0F-9A2D-D60D-7F22-75DAF11148FF}"/>
              </a:ext>
            </a:extLst>
          </p:cNvPr>
          <p:cNvCxnSpPr>
            <a:stCxn id="55" idx="0"/>
            <a:endCxn id="65" idx="1"/>
          </p:cNvCxnSpPr>
          <p:nvPr/>
        </p:nvCxnSpPr>
        <p:spPr>
          <a:xfrm flipV="1">
            <a:off x="3128352" y="2695354"/>
            <a:ext cx="1486178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B081915-F11F-2A71-54C6-C78EA93BC581}"/>
              </a:ext>
            </a:extLst>
          </p:cNvPr>
          <p:cNvCxnSpPr>
            <a:stCxn id="56" idx="0"/>
            <a:endCxn id="65" idx="1"/>
          </p:cNvCxnSpPr>
          <p:nvPr/>
        </p:nvCxnSpPr>
        <p:spPr>
          <a:xfrm flipV="1">
            <a:off x="3855291" y="2695354"/>
            <a:ext cx="759239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69F6FB1-C063-B2B5-3D5B-8CF87419CCDE}"/>
              </a:ext>
            </a:extLst>
          </p:cNvPr>
          <p:cNvCxnSpPr>
            <a:stCxn id="93" idx="0"/>
            <a:endCxn id="65" idx="3"/>
          </p:cNvCxnSpPr>
          <p:nvPr/>
        </p:nvCxnSpPr>
        <p:spPr>
          <a:xfrm flipH="1" flipV="1">
            <a:off x="6400800" y="2695354"/>
            <a:ext cx="839971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0F3B08A-3938-B08D-97BD-F22B974ABCF2}"/>
              </a:ext>
            </a:extLst>
          </p:cNvPr>
          <p:cNvCxnSpPr>
            <a:stCxn id="94" idx="0"/>
            <a:endCxn id="65" idx="3"/>
          </p:cNvCxnSpPr>
          <p:nvPr/>
        </p:nvCxnSpPr>
        <p:spPr>
          <a:xfrm flipH="1" flipV="1">
            <a:off x="6400800" y="2695354"/>
            <a:ext cx="1572073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65B8F8-26CC-2B51-579E-8B0C9864C678}"/>
              </a:ext>
            </a:extLst>
          </p:cNvPr>
          <p:cNvCxnSpPr>
            <a:stCxn id="95" idx="0"/>
            <a:endCxn id="65" idx="3"/>
          </p:cNvCxnSpPr>
          <p:nvPr/>
        </p:nvCxnSpPr>
        <p:spPr>
          <a:xfrm flipH="1" flipV="1">
            <a:off x="6400800" y="2695354"/>
            <a:ext cx="2299012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E0F59C-98EB-3C8A-13BD-5F7B469D8C3E}"/>
              </a:ext>
            </a:extLst>
          </p:cNvPr>
          <p:cNvCxnSpPr>
            <a:stCxn id="96" idx="0"/>
            <a:endCxn id="65" idx="3"/>
          </p:cNvCxnSpPr>
          <p:nvPr/>
        </p:nvCxnSpPr>
        <p:spPr>
          <a:xfrm flipH="1" flipV="1">
            <a:off x="6400800" y="2695354"/>
            <a:ext cx="3025951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84480A6-6F7D-1595-FBCB-4F56BC632F3F}"/>
              </a:ext>
            </a:extLst>
          </p:cNvPr>
          <p:cNvSpPr/>
          <p:nvPr/>
        </p:nvSpPr>
        <p:spPr>
          <a:xfrm>
            <a:off x="5421102" y="1584252"/>
            <a:ext cx="170121" cy="754911"/>
          </a:xfrm>
          <a:prstGeom prst="rect">
            <a:avLst/>
          </a:prstGeom>
          <a:solidFill>
            <a:srgbClr val="FFC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E4A85B2-1665-8681-F50A-1B93D2979C83}"/>
              </a:ext>
            </a:extLst>
          </p:cNvPr>
          <p:cNvSpPr txBox="1"/>
          <p:nvPr/>
        </p:nvSpPr>
        <p:spPr>
          <a:xfrm>
            <a:off x="5128975" y="1276475"/>
            <a:ext cx="75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Context</a:t>
            </a:r>
            <a:endParaRPr kumimoji="1" lang="ko-Kore-KR" altLang="en-US" sz="14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62E010-74F6-62E5-C022-F4E193BD20E2}"/>
              </a:ext>
            </a:extLst>
          </p:cNvPr>
          <p:cNvCxnSpPr>
            <a:stCxn id="65" idx="0"/>
            <a:endCxn id="119" idx="2"/>
          </p:cNvCxnSpPr>
          <p:nvPr/>
        </p:nvCxnSpPr>
        <p:spPr>
          <a:xfrm flipH="1" flipV="1">
            <a:off x="5506163" y="2339163"/>
            <a:ext cx="1502" cy="20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D8B2DF3-A407-9033-6FDA-3F61BC8BC7C8}"/>
              </a:ext>
            </a:extLst>
          </p:cNvPr>
          <p:cNvCxnSpPr>
            <a:stCxn id="119" idx="0"/>
            <a:endCxn id="142" idx="1"/>
          </p:cNvCxnSpPr>
          <p:nvPr/>
        </p:nvCxnSpPr>
        <p:spPr>
          <a:xfrm>
            <a:off x="5506163" y="1584252"/>
            <a:ext cx="1649547" cy="37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1481DBA4-2ED5-393F-6145-EB53ACECA89B}"/>
              </a:ext>
            </a:extLst>
          </p:cNvPr>
          <p:cNvCxnSpPr>
            <a:stCxn id="119" idx="0"/>
            <a:endCxn id="143" idx="1"/>
          </p:cNvCxnSpPr>
          <p:nvPr/>
        </p:nvCxnSpPr>
        <p:spPr>
          <a:xfrm>
            <a:off x="5506163" y="1584252"/>
            <a:ext cx="2381649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4DE64C71-29FB-F0EA-0559-4FD3FE86B905}"/>
              </a:ext>
            </a:extLst>
          </p:cNvPr>
          <p:cNvCxnSpPr>
            <a:stCxn id="119" idx="0"/>
            <a:endCxn id="144" idx="1"/>
          </p:cNvCxnSpPr>
          <p:nvPr/>
        </p:nvCxnSpPr>
        <p:spPr>
          <a:xfrm>
            <a:off x="5506163" y="1584252"/>
            <a:ext cx="3108588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AE3B9F5-936C-2186-A5AD-B844D3E537EF}"/>
              </a:ext>
            </a:extLst>
          </p:cNvPr>
          <p:cNvCxnSpPr>
            <a:stCxn id="119" idx="0"/>
            <a:endCxn id="145" idx="1"/>
          </p:cNvCxnSpPr>
          <p:nvPr/>
        </p:nvCxnSpPr>
        <p:spPr>
          <a:xfrm>
            <a:off x="5506163" y="1584252"/>
            <a:ext cx="3835527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45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FECEA-0AB9-2C8B-D7F6-B5092BAE77C8}"/>
              </a:ext>
            </a:extLst>
          </p:cNvPr>
          <p:cNvGrpSpPr/>
          <p:nvPr/>
        </p:nvGrpSpPr>
        <p:grpSpPr>
          <a:xfrm>
            <a:off x="1105786" y="1754373"/>
            <a:ext cx="9643946" cy="2913321"/>
            <a:chOff x="1105786" y="1754373"/>
            <a:chExt cx="9643946" cy="2913321"/>
          </a:xfrm>
        </p:grpSpPr>
        <p:sp>
          <p:nvSpPr>
            <p:cNvPr id="83" name="오른쪽 화살표[R] 82">
              <a:extLst>
                <a:ext uri="{FF2B5EF4-FFF2-40B4-BE49-F238E27FC236}">
                  <a16:creationId xmlns:a16="http://schemas.microsoft.com/office/drawing/2014/main" id="{1D0BA095-FAF4-119D-D76A-D1F92B3E0317}"/>
                </a:ext>
              </a:extLst>
            </p:cNvPr>
            <p:cNvSpPr/>
            <p:nvPr/>
          </p:nvSpPr>
          <p:spPr>
            <a:xfrm>
              <a:off x="5663598" y="2547554"/>
              <a:ext cx="637989" cy="1326958"/>
            </a:xfrm>
            <a:prstGeom prst="rightArrow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E53678E-BF4C-E2CD-C616-EAAB19952020}"/>
                </a:ext>
              </a:extLst>
            </p:cNvPr>
            <p:cNvGrpSpPr/>
            <p:nvPr/>
          </p:nvGrpSpPr>
          <p:grpSpPr>
            <a:xfrm>
              <a:off x="1105786" y="2939903"/>
              <a:ext cx="4199932" cy="542260"/>
              <a:chOff x="1105786" y="2393730"/>
              <a:chExt cx="4199932" cy="542260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8F5D41F-931F-D42D-CC3C-48F2C64B16EC}"/>
                  </a:ext>
                </a:extLst>
              </p:cNvPr>
              <p:cNvGrpSpPr/>
              <p:nvPr/>
            </p:nvGrpSpPr>
            <p:grpSpPr>
              <a:xfrm>
                <a:off x="1105786" y="2393730"/>
                <a:ext cx="4199932" cy="542260"/>
                <a:chOff x="1105786" y="2393730"/>
                <a:chExt cx="4199932" cy="542260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0DA7BEBD-4BF3-84DB-943C-59AD9251B5EB}"/>
                    </a:ext>
                  </a:extLst>
                </p:cNvPr>
                <p:cNvGrpSpPr/>
                <p:nvPr/>
              </p:nvGrpSpPr>
              <p:grpSpPr>
                <a:xfrm>
                  <a:off x="110578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C9AFAEF-2C5E-FF81-3BF4-D37F2E808C2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813B79E-F97E-FBE4-1B10-C3427629A94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ore-KR" dirty="0"/>
                      <a:t>1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6AACD35F-46BA-61AE-84DD-AC9828F09A6E}"/>
                    </a:ext>
                  </a:extLst>
                </p:cNvPr>
                <p:cNvGrpSpPr/>
                <p:nvPr/>
              </p:nvGrpSpPr>
              <p:grpSpPr>
                <a:xfrm>
                  <a:off x="171539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EBB31B31-050D-2BAA-1DC0-5D111C8F82D8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31F7ADA-D717-5EAC-F1AA-B7BC4F202B8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2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E7AA1A4-A008-6329-6684-852916361255}"/>
                    </a:ext>
                  </a:extLst>
                </p:cNvPr>
                <p:cNvGrpSpPr/>
                <p:nvPr/>
              </p:nvGrpSpPr>
              <p:grpSpPr>
                <a:xfrm>
                  <a:off x="2325010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AA20A7EE-0AB0-951A-109D-C5BE2FDA666B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7139E02-AA40-A24B-4F0F-7312A3BC976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03D2FEDF-577E-F09D-C7E1-8A495D9B8195}"/>
                    </a:ext>
                  </a:extLst>
                </p:cNvPr>
                <p:cNvGrpSpPr/>
                <p:nvPr/>
              </p:nvGrpSpPr>
              <p:grpSpPr>
                <a:xfrm>
                  <a:off x="2934622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CABCF5CF-C9EF-FCDB-7D14-1FADCD780913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612A2CB-981F-C8EC-A54E-03CCBC184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5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7BA986A7-58ED-84A6-A054-95D0F99E42D6}"/>
                    </a:ext>
                  </a:extLst>
                </p:cNvPr>
                <p:cNvGrpSpPr/>
                <p:nvPr/>
              </p:nvGrpSpPr>
              <p:grpSpPr>
                <a:xfrm>
                  <a:off x="3544234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ABA768ED-E900-FDB3-90E8-43D3697E096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67FCB0E-2765-51F9-3C5A-8B3C1F7852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E84531A1-202B-E1A5-2CB4-E3B8DCD2F0B1}"/>
                    </a:ext>
                  </a:extLst>
                </p:cNvPr>
                <p:cNvGrpSpPr/>
                <p:nvPr/>
              </p:nvGrpSpPr>
              <p:grpSpPr>
                <a:xfrm>
                  <a:off x="415384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4F771CEB-2376-E978-B229-86357C29EC1A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DACE570-772C-4C89-C27F-96B79A51EA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7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E4AC95C-E755-951B-F55F-0492609661DD}"/>
                    </a:ext>
                  </a:extLst>
                </p:cNvPr>
                <p:cNvGrpSpPr/>
                <p:nvPr/>
              </p:nvGrpSpPr>
              <p:grpSpPr>
                <a:xfrm>
                  <a:off x="476345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45BF052D-7E22-FF84-E276-05E2662AB81C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52F658-6EF0-FB84-2A3A-196B782B3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564" y="248019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</p:grp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69642A2-4203-8D52-C774-F8EA1517893A}"/>
                  </a:ext>
                </a:extLst>
              </p:cNvPr>
              <p:cNvCxnSpPr>
                <a:cxnSpLocks/>
                <a:stCxn id="50" idx="1"/>
                <a:endCxn id="75" idx="1"/>
              </p:cNvCxnSpPr>
              <p:nvPr/>
            </p:nvCxnSpPr>
            <p:spPr>
              <a:xfrm>
                <a:off x="1226073" y="2664860"/>
                <a:ext cx="2438448" cy="0"/>
              </a:xfrm>
              <a:prstGeom prst="straightConnector1">
                <a:avLst/>
              </a:prstGeom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F8ABAF9-446F-BF63-B3FB-E67E84463665}"/>
                </a:ext>
              </a:extLst>
            </p:cNvPr>
            <p:cNvGrpSpPr/>
            <p:nvPr/>
          </p:nvGrpSpPr>
          <p:grpSpPr>
            <a:xfrm>
              <a:off x="6273210" y="1754373"/>
              <a:ext cx="4476522" cy="2913321"/>
              <a:chOff x="6273210" y="1754373"/>
              <a:chExt cx="4476522" cy="291332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BFBED6A-C2B7-53A6-2914-C07D6115ECD2}"/>
                  </a:ext>
                </a:extLst>
              </p:cNvPr>
              <p:cNvGrpSpPr/>
              <p:nvPr/>
            </p:nvGrpSpPr>
            <p:grpSpPr>
              <a:xfrm>
                <a:off x="6273210" y="1754373"/>
                <a:ext cx="4476522" cy="2913321"/>
                <a:chOff x="2275368" y="1754373"/>
                <a:chExt cx="4476522" cy="291332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8FDA70C9-2B61-F7C9-FB79-58AF2B397C24}"/>
                    </a:ext>
                  </a:extLst>
                </p:cNvPr>
                <p:cNvSpPr/>
                <p:nvPr/>
              </p:nvSpPr>
              <p:spPr>
                <a:xfrm>
                  <a:off x="4189336" y="1754373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27D7480-6B9E-50B5-5367-D9221DB3F094}"/>
                    </a:ext>
                  </a:extLst>
                </p:cNvPr>
                <p:cNvSpPr txBox="1"/>
                <p:nvPr/>
              </p:nvSpPr>
              <p:spPr>
                <a:xfrm>
                  <a:off x="4362786" y="1894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5</a:t>
                  </a:r>
                  <a:endParaRPr kumimoji="1" lang="ko-Kore-KR" altLang="en-US" dirty="0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A12531EB-6393-6391-2AC4-8DABDB1335FD}"/>
                    </a:ext>
                  </a:extLst>
                </p:cNvPr>
                <p:cNvSpPr/>
                <p:nvPr/>
              </p:nvSpPr>
              <p:spPr>
                <a:xfrm>
                  <a:off x="2913357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6080C5-36F7-5B79-2F73-6A6F7AC59B53}"/>
                    </a:ext>
                  </a:extLst>
                </p:cNvPr>
                <p:cNvSpPr txBox="1"/>
                <p:nvPr/>
              </p:nvSpPr>
              <p:spPr>
                <a:xfrm>
                  <a:off x="3086807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2</a:t>
                  </a:r>
                  <a:endParaRPr kumimoji="1" lang="ko-Kore-KR" altLang="en-US" dirty="0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C031EF0F-5E21-A991-6B72-B48BD3CACB6D}"/>
                    </a:ext>
                  </a:extLst>
                </p:cNvPr>
                <p:cNvSpPr/>
                <p:nvPr/>
              </p:nvSpPr>
              <p:spPr>
                <a:xfrm>
                  <a:off x="5465315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BC0697-B859-C26B-8DA1-23BA43EFF2D8}"/>
                    </a:ext>
                  </a:extLst>
                </p:cNvPr>
                <p:cNvSpPr txBox="1"/>
                <p:nvPr/>
              </p:nvSpPr>
              <p:spPr>
                <a:xfrm>
                  <a:off x="5638765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7</a:t>
                  </a:r>
                  <a:endParaRPr kumimoji="1" lang="ko-Kore-KR" altLang="en-US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63D94DA7-2FAF-056D-7286-7959B75032C3}"/>
                    </a:ext>
                  </a:extLst>
                </p:cNvPr>
                <p:cNvGrpSpPr/>
                <p:nvPr/>
              </p:nvGrpSpPr>
              <p:grpSpPr>
                <a:xfrm>
                  <a:off x="2275368" y="4019108"/>
                  <a:ext cx="1924565" cy="648586"/>
                  <a:chOff x="2275368" y="4019108"/>
                  <a:chExt cx="1924565" cy="64858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ED9C2866-0DC2-1A57-E870-61FBD43EE184}"/>
                      </a:ext>
                    </a:extLst>
                  </p:cNvPr>
                  <p:cNvSpPr/>
                  <p:nvPr/>
                </p:nvSpPr>
                <p:spPr>
                  <a:xfrm>
                    <a:off x="2275368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98AB7B3-4284-D55B-A096-AB97214332DC}"/>
                      </a:ext>
                    </a:extLst>
                  </p:cNvPr>
                  <p:cNvSpPr txBox="1"/>
                  <p:nvPr/>
                </p:nvSpPr>
                <p:spPr>
                  <a:xfrm>
                    <a:off x="2448818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B65F93D4-FFBD-C298-1BA6-69F1F97160B9}"/>
                      </a:ext>
                    </a:extLst>
                  </p:cNvPr>
                  <p:cNvSpPr/>
                  <p:nvPr/>
                </p:nvSpPr>
                <p:spPr>
                  <a:xfrm>
                    <a:off x="3551347" y="4019108"/>
                    <a:ext cx="648586" cy="64858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A27454E-3244-6A17-96EA-F120AEBDDD86}"/>
                      </a:ext>
                    </a:extLst>
                  </p:cNvPr>
                  <p:cNvSpPr txBox="1"/>
                  <p:nvPr/>
                </p:nvSpPr>
                <p:spPr>
                  <a:xfrm>
                    <a:off x="3724797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66BBECC7-49EC-78B2-4327-771BE6919505}"/>
                    </a:ext>
                  </a:extLst>
                </p:cNvPr>
                <p:cNvGrpSpPr/>
                <p:nvPr/>
              </p:nvGrpSpPr>
              <p:grpSpPr>
                <a:xfrm>
                  <a:off x="4827326" y="4019108"/>
                  <a:ext cx="1924564" cy="648586"/>
                  <a:chOff x="4827326" y="4019108"/>
                  <a:chExt cx="1924564" cy="648586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EF32DCDE-D9BE-778C-31C7-F447C5518A72}"/>
                      </a:ext>
                    </a:extLst>
                  </p:cNvPr>
                  <p:cNvSpPr/>
                  <p:nvPr/>
                </p:nvSpPr>
                <p:spPr>
                  <a:xfrm>
                    <a:off x="4827326" y="4019108"/>
                    <a:ext cx="648586" cy="648586"/>
                  </a:xfrm>
                  <a:prstGeom prst="ellipse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9D27F1C-1CD6-D481-0244-26FC1ED70AC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776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70974016-24DA-A6E7-E4EF-177BF489C7DB}"/>
                      </a:ext>
                    </a:extLst>
                  </p:cNvPr>
                  <p:cNvSpPr/>
                  <p:nvPr/>
                </p:nvSpPr>
                <p:spPr>
                  <a:xfrm>
                    <a:off x="6103304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C6D9542-9109-D912-627D-F0DB5DFC1DB4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245" y="415873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458595CD-3379-2B2B-32F8-BB22924941D6}"/>
                    </a:ext>
                  </a:extLst>
                </p:cNvPr>
                <p:cNvCxnSpPr>
                  <a:cxnSpLocks/>
                  <a:stCxn id="5" idx="3"/>
                  <a:endCxn id="7" idx="0"/>
                </p:cNvCxnSpPr>
                <p:nvPr/>
              </p:nvCxnSpPr>
              <p:spPr>
                <a:xfrm flipH="1">
                  <a:off x="3237650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082160BD-BE37-59F4-220A-0E4E931823CE}"/>
                    </a:ext>
                  </a:extLst>
                </p:cNvPr>
                <p:cNvCxnSpPr>
                  <a:cxnSpLocks/>
                  <a:stCxn id="5" idx="5"/>
                  <a:endCxn id="9" idx="0"/>
                </p:cNvCxnSpPr>
                <p:nvPr/>
              </p:nvCxnSpPr>
              <p:spPr>
                <a:xfrm>
                  <a:off x="4742939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D8AF027C-3BC8-83E0-EA46-22C46DC7903C}"/>
                    </a:ext>
                  </a:extLst>
                </p:cNvPr>
                <p:cNvCxnSpPr>
                  <a:cxnSpLocks/>
                  <a:stCxn id="7" idx="3"/>
                  <a:endCxn id="11" idx="0"/>
                </p:cNvCxnSpPr>
                <p:nvPr/>
              </p:nvCxnSpPr>
              <p:spPr>
                <a:xfrm flipH="1">
                  <a:off x="2599661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362405EA-4907-0DB3-7AD8-F9DA59AB0141}"/>
                    </a:ext>
                  </a:extLst>
                </p:cNvPr>
                <p:cNvCxnSpPr>
                  <a:cxnSpLocks/>
                  <a:stCxn id="7" idx="5"/>
                  <a:endCxn id="13" idx="0"/>
                </p:cNvCxnSpPr>
                <p:nvPr/>
              </p:nvCxnSpPr>
              <p:spPr>
                <a:xfrm>
                  <a:off x="3466960" y="3392495"/>
                  <a:ext cx="408680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36737CE4-4148-DA79-37EB-98CA4108F079}"/>
                    </a:ext>
                  </a:extLst>
                </p:cNvPr>
                <p:cNvCxnSpPr>
                  <a:cxnSpLocks/>
                  <a:stCxn id="9" idx="3"/>
                  <a:endCxn id="15" idx="0"/>
                </p:cNvCxnSpPr>
                <p:nvPr/>
              </p:nvCxnSpPr>
              <p:spPr>
                <a:xfrm flipH="1">
                  <a:off x="5151619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36BE5516-1BC2-AD27-2F4F-3A547FFB7E3D}"/>
                    </a:ext>
                  </a:extLst>
                </p:cNvPr>
                <p:cNvCxnSpPr>
                  <a:cxnSpLocks/>
                  <a:stCxn id="9" idx="5"/>
                  <a:endCxn id="17" idx="0"/>
                </p:cNvCxnSpPr>
                <p:nvPr/>
              </p:nvCxnSpPr>
              <p:spPr>
                <a:xfrm>
                  <a:off x="6018918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자유형 92">
                <a:extLst>
                  <a:ext uri="{FF2B5EF4-FFF2-40B4-BE49-F238E27FC236}">
                    <a16:creationId xmlns:a16="http://schemas.microsoft.com/office/drawing/2014/main" id="{A6AE32AA-C649-B86C-E52B-2BA08E9FA819}"/>
                  </a:ext>
                </a:extLst>
              </p:cNvPr>
              <p:cNvSpPr/>
              <p:nvPr/>
            </p:nvSpPr>
            <p:spPr>
              <a:xfrm>
                <a:off x="8665535" y="2105247"/>
                <a:ext cx="1072898" cy="2073348"/>
              </a:xfrm>
              <a:custGeom>
                <a:avLst/>
                <a:gdLst>
                  <a:gd name="connsiteX0" fmla="*/ 0 w 1072898"/>
                  <a:gd name="connsiteY0" fmla="*/ 0 h 2073348"/>
                  <a:gd name="connsiteX1" fmla="*/ 1063256 w 1072898"/>
                  <a:gd name="connsiteY1" fmla="*/ 978195 h 2073348"/>
                  <a:gd name="connsiteX2" fmla="*/ 531628 w 1072898"/>
                  <a:gd name="connsiteY2" fmla="*/ 2073348 h 207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2898" h="2073348">
                    <a:moveTo>
                      <a:pt x="0" y="0"/>
                    </a:moveTo>
                    <a:cubicBezTo>
                      <a:pt x="487325" y="316318"/>
                      <a:pt x="974651" y="632637"/>
                      <a:pt x="1063256" y="978195"/>
                    </a:cubicBezTo>
                    <a:cubicBezTo>
                      <a:pt x="1151861" y="1323753"/>
                      <a:pt x="602512" y="1894367"/>
                      <a:pt x="531628" y="2073348"/>
                    </a:cubicBezTo>
                  </a:path>
                </a:pathLst>
              </a:custGeom>
              <a:noFill/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50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0BFBED6A-C2B7-53A6-2914-C07D6115ECD2}"/>
              </a:ext>
            </a:extLst>
          </p:cNvPr>
          <p:cNvGrpSpPr/>
          <p:nvPr/>
        </p:nvGrpSpPr>
        <p:grpSpPr>
          <a:xfrm>
            <a:off x="4178596" y="1754373"/>
            <a:ext cx="4476522" cy="2913321"/>
            <a:chOff x="2275368" y="1754373"/>
            <a:chExt cx="4476522" cy="291332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DA70C9-2B61-F7C9-FB79-58AF2B397C24}"/>
                </a:ext>
              </a:extLst>
            </p:cNvPr>
            <p:cNvSpPr/>
            <p:nvPr/>
          </p:nvSpPr>
          <p:spPr>
            <a:xfrm>
              <a:off x="4189336" y="1754373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7D7480-6B9E-50B5-5367-D9221DB3F094}"/>
                </a:ext>
              </a:extLst>
            </p:cNvPr>
            <p:cNvSpPr txBox="1"/>
            <p:nvPr/>
          </p:nvSpPr>
          <p:spPr>
            <a:xfrm>
              <a:off x="4362786" y="18940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2531EB-6393-6391-2AC4-8DABDB1335FD}"/>
                </a:ext>
              </a:extLst>
            </p:cNvPr>
            <p:cNvSpPr/>
            <p:nvPr/>
          </p:nvSpPr>
          <p:spPr>
            <a:xfrm>
              <a:off x="2913357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6080C5-36F7-5B79-2F73-6A6F7AC59B53}"/>
                </a:ext>
              </a:extLst>
            </p:cNvPr>
            <p:cNvSpPr txBox="1"/>
            <p:nvPr/>
          </p:nvSpPr>
          <p:spPr>
            <a:xfrm>
              <a:off x="3086807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031EF0F-5E21-A991-6B72-B48BD3CACB6D}"/>
                </a:ext>
              </a:extLst>
            </p:cNvPr>
            <p:cNvSpPr/>
            <p:nvPr/>
          </p:nvSpPr>
          <p:spPr>
            <a:xfrm>
              <a:off x="5465315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C0697-B859-C26B-8DA1-23BA43EFF2D8}"/>
                </a:ext>
              </a:extLst>
            </p:cNvPr>
            <p:cNvSpPr txBox="1"/>
            <p:nvPr/>
          </p:nvSpPr>
          <p:spPr>
            <a:xfrm>
              <a:off x="5638765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3D94DA7-2FAF-056D-7286-7959B75032C3}"/>
                </a:ext>
              </a:extLst>
            </p:cNvPr>
            <p:cNvGrpSpPr/>
            <p:nvPr/>
          </p:nvGrpSpPr>
          <p:grpSpPr>
            <a:xfrm>
              <a:off x="2275368" y="4019108"/>
              <a:ext cx="1924565" cy="648586"/>
              <a:chOff x="2275368" y="4019108"/>
              <a:chExt cx="1924565" cy="64858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D9C2866-0DC2-1A57-E870-61FBD43EE184}"/>
                  </a:ext>
                </a:extLst>
              </p:cNvPr>
              <p:cNvSpPr/>
              <p:nvPr/>
            </p:nvSpPr>
            <p:spPr>
              <a:xfrm>
                <a:off x="2275368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8AB7B3-4284-D55B-A096-AB97214332DC}"/>
                  </a:ext>
                </a:extLst>
              </p:cNvPr>
              <p:cNvSpPr txBox="1"/>
              <p:nvPr/>
            </p:nvSpPr>
            <p:spPr>
              <a:xfrm>
                <a:off x="2448818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</a:t>
                </a:r>
                <a:endParaRPr kumimoji="1" lang="ko-Kore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65F93D4-FFBD-C298-1BA6-69F1F97160B9}"/>
                  </a:ext>
                </a:extLst>
              </p:cNvPr>
              <p:cNvSpPr/>
              <p:nvPr/>
            </p:nvSpPr>
            <p:spPr>
              <a:xfrm>
                <a:off x="3551347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27454E-3244-6A17-96EA-F120AEBDDD86}"/>
                  </a:ext>
                </a:extLst>
              </p:cNvPr>
              <p:cNvSpPr txBox="1"/>
              <p:nvPr/>
            </p:nvSpPr>
            <p:spPr>
              <a:xfrm>
                <a:off x="3724797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4</a:t>
                </a:r>
                <a:endParaRPr kumimoji="1" lang="ko-Kore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6BBECC7-49EC-78B2-4327-771BE6919505}"/>
                </a:ext>
              </a:extLst>
            </p:cNvPr>
            <p:cNvGrpSpPr/>
            <p:nvPr/>
          </p:nvGrpSpPr>
          <p:grpSpPr>
            <a:xfrm>
              <a:off x="4827326" y="4019108"/>
              <a:ext cx="1924564" cy="648586"/>
              <a:chOff x="4827326" y="4019108"/>
              <a:chExt cx="1924564" cy="64858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F32DCDE-D9BE-778C-31C7-F447C5518A72}"/>
                  </a:ext>
                </a:extLst>
              </p:cNvPr>
              <p:cNvSpPr/>
              <p:nvPr/>
            </p:nvSpPr>
            <p:spPr>
              <a:xfrm>
                <a:off x="4827326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D27F1C-1CD6-D481-0244-26FC1ED70AC1}"/>
                  </a:ext>
                </a:extLst>
              </p:cNvPr>
              <p:cNvSpPr txBox="1"/>
              <p:nvPr/>
            </p:nvSpPr>
            <p:spPr>
              <a:xfrm>
                <a:off x="5000776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6</a:t>
                </a:r>
                <a:endParaRPr kumimoji="1" lang="ko-Kore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0974016-24DA-A6E7-E4EF-177BF489C7DB}"/>
                  </a:ext>
                </a:extLst>
              </p:cNvPr>
              <p:cNvSpPr/>
              <p:nvPr/>
            </p:nvSpPr>
            <p:spPr>
              <a:xfrm>
                <a:off x="6103304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6D9542-9109-D912-627D-F0DB5DFC1DB4}"/>
                  </a:ext>
                </a:extLst>
              </p:cNvPr>
              <p:cNvSpPr txBox="1"/>
              <p:nvPr/>
            </p:nvSpPr>
            <p:spPr>
              <a:xfrm>
                <a:off x="6218245" y="41587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10</a:t>
                </a:r>
                <a:endParaRPr kumimoji="1" lang="ko-Kore-KR" altLang="en-US" dirty="0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58595CD-3379-2B2B-32F8-BB22924941D6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3237650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82160BD-BE37-59F4-220A-0E4E931823CE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4742939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8AF027C-3BC8-83E0-EA46-22C46DC7903C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599661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62405EA-4907-0DB3-7AD8-F9DA59AB0141}"/>
                </a:ext>
              </a:extLst>
            </p:cNvPr>
            <p:cNvCxnSpPr>
              <a:cxnSpLocks/>
              <a:stCxn id="7" idx="5"/>
              <a:endCxn id="13" idx="0"/>
            </p:cNvCxnSpPr>
            <p:nvPr/>
          </p:nvCxnSpPr>
          <p:spPr>
            <a:xfrm>
              <a:off x="3466960" y="3392495"/>
              <a:ext cx="408680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6737CE4-4148-DA79-37EB-98CA4108F079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5151619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6BE5516-1BC2-AD27-2F4F-3A547FFB7E3D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6018918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E00C31-06B8-F271-F7D2-4D820E38BF51}"/>
              </a:ext>
            </a:extLst>
          </p:cNvPr>
          <p:cNvSpPr/>
          <p:nvPr/>
        </p:nvSpPr>
        <p:spPr>
          <a:xfrm>
            <a:off x="4072270" y="3901454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17D3E0-644F-68EE-227A-F9FCF2026CDD}"/>
              </a:ext>
            </a:extLst>
          </p:cNvPr>
          <p:cNvSpPr/>
          <p:nvPr/>
        </p:nvSpPr>
        <p:spPr>
          <a:xfrm>
            <a:off x="4072270" y="2721238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E08E8A-FFBB-3885-B95E-B076E3F18799}"/>
              </a:ext>
            </a:extLst>
          </p:cNvPr>
          <p:cNvSpPr/>
          <p:nvPr/>
        </p:nvSpPr>
        <p:spPr>
          <a:xfrm>
            <a:off x="4072270" y="1630705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/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blipFill>
                <a:blip r:embed="rId2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/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blipFill>
                <a:blip r:embed="rId3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/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blipFill>
                <a:blip r:embed="rId4"/>
                <a:stretch>
                  <a:fillRect l="-12195" t="-4348" r="-487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/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blipFill>
                <a:blip r:embed="rId5"/>
                <a:stretch>
                  <a:fillRect l="-36364" r="-36364" b="-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2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9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B8B030-81D6-04CB-3CDE-EAE18E0A06A1}"/>
              </a:ext>
            </a:extLst>
          </p:cNvPr>
          <p:cNvGrpSpPr/>
          <p:nvPr/>
        </p:nvGrpSpPr>
        <p:grpSpPr>
          <a:xfrm>
            <a:off x="3719623" y="2113072"/>
            <a:ext cx="648586" cy="1017918"/>
            <a:chOff x="5771707" y="2586520"/>
            <a:chExt cx="648586" cy="101791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3E2AEC2-E64A-CA4A-0576-F30661B19B4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12BC03-AE60-A58E-67C5-A304ED9AE16A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5B86F1-E126-AA4C-1361-7779C60EBB50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FDACF0A-DBC3-8457-EFC7-8822F7D37896}"/>
              </a:ext>
            </a:extLst>
          </p:cNvPr>
          <p:cNvGrpSpPr/>
          <p:nvPr/>
        </p:nvGrpSpPr>
        <p:grpSpPr>
          <a:xfrm>
            <a:off x="4747819" y="2113072"/>
            <a:ext cx="648586" cy="1017918"/>
            <a:chOff x="5771707" y="2586520"/>
            <a:chExt cx="648586" cy="101791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0D2804-1E09-E399-4828-A7F154DD9FD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751971-4566-797D-60B2-3716A0A2D21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899932-4A21-45BA-C263-565673A8472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D583967-74B6-C1C5-7363-6578B4BF5DEE}"/>
              </a:ext>
            </a:extLst>
          </p:cNvPr>
          <p:cNvGrpSpPr/>
          <p:nvPr/>
        </p:nvGrpSpPr>
        <p:grpSpPr>
          <a:xfrm>
            <a:off x="5776015" y="2113072"/>
            <a:ext cx="648586" cy="1017918"/>
            <a:chOff x="5771707" y="2586520"/>
            <a:chExt cx="648586" cy="101791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152FA59-70E4-C1BE-DC73-240DB56C60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A17C14-6A89-CF14-FC19-28D5B2C763A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C2789-4B09-AD17-81C0-D460E1C29C58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D4FCDCD-9682-4708-AAEA-4CECB25D7012}"/>
              </a:ext>
            </a:extLst>
          </p:cNvPr>
          <p:cNvGrpSpPr/>
          <p:nvPr/>
        </p:nvGrpSpPr>
        <p:grpSpPr>
          <a:xfrm>
            <a:off x="7318310" y="2482404"/>
            <a:ext cx="648586" cy="648586"/>
            <a:chOff x="5771707" y="2955852"/>
            <a:chExt cx="648586" cy="648586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279BEA2-69AB-0721-3161-0FB0451E1483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014106-FE28-DF98-EE8C-B8BAD7E20FE2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11</a:t>
              </a:r>
              <a:endParaRPr kumimoji="1" lang="ko-Kore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725D6E6-DFCF-D9DA-4609-C9A8888F89F9}"/>
              </a:ext>
            </a:extLst>
          </p:cNvPr>
          <p:cNvGrpSpPr/>
          <p:nvPr/>
        </p:nvGrpSpPr>
        <p:grpSpPr>
          <a:xfrm>
            <a:off x="6804211" y="3250756"/>
            <a:ext cx="648586" cy="1017918"/>
            <a:chOff x="5771707" y="2586520"/>
            <a:chExt cx="648586" cy="101791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E2C55F5-B51A-5E5B-78FB-F3C79B80992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7BF6A0-569F-7503-1D5F-6591764B6754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945775-CA9B-AE42-4B98-BF4AD11EF5EE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787E30-9306-688F-2AE8-179C0BEB938F}"/>
              </a:ext>
            </a:extLst>
          </p:cNvPr>
          <p:cNvGrpSpPr/>
          <p:nvPr/>
        </p:nvGrpSpPr>
        <p:grpSpPr>
          <a:xfrm>
            <a:off x="7832409" y="3250756"/>
            <a:ext cx="648586" cy="1017918"/>
            <a:chOff x="5771707" y="2586520"/>
            <a:chExt cx="648586" cy="1017918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EC7140-A890-25D0-838B-2B99DF8BE9C6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394D2E-3891-2995-096B-993C3C698E25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58DA89-3158-5B5F-F9F4-CB43E198E8D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71FE90-2772-F0C4-0FE8-985C72424907}"/>
              </a:ext>
            </a:extLst>
          </p:cNvPr>
          <p:cNvCxnSpPr>
            <a:stCxn id="43" idx="3"/>
            <a:endCxn id="51" idx="0"/>
          </p:cNvCxnSpPr>
          <p:nvPr/>
        </p:nvCxnSpPr>
        <p:spPr>
          <a:xfrm flipH="1">
            <a:off x="7128504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0B30A3-F9AB-5614-7F0C-9C2D70DE7D42}"/>
              </a:ext>
            </a:extLst>
          </p:cNvPr>
          <p:cNvCxnSpPr>
            <a:stCxn id="43" idx="5"/>
            <a:endCxn id="55" idx="0"/>
          </p:cNvCxnSpPr>
          <p:nvPr/>
        </p:nvCxnSpPr>
        <p:spPr>
          <a:xfrm>
            <a:off x="7871913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8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12277</TotalTime>
  <Words>422</Words>
  <Application>Microsoft Macintosh PowerPoint</Application>
  <PresentationFormat>와이드스크린</PresentationFormat>
  <Paragraphs>277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노형철</dc:creator>
  <cp:lastModifiedBy>노형철</cp:lastModifiedBy>
  <cp:revision>130</cp:revision>
  <dcterms:created xsi:type="dcterms:W3CDTF">2023-02-20T00:36:01Z</dcterms:created>
  <dcterms:modified xsi:type="dcterms:W3CDTF">2023-03-02T12:56:02Z</dcterms:modified>
</cp:coreProperties>
</file>