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4" d="100"/>
          <a:sy n="114" d="100"/>
        </p:scale>
        <p:origin x="-136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344472-EACA-8748-B743-A1F3E8911669}" type="datetimeFigureOut">
              <a:rPr lang="en-US" smtClean="0"/>
              <a:t>3/25/15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197911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44472-EACA-8748-B743-A1F3E8911669}" type="datetimeFigureOut">
              <a:rPr lang="en-US" smtClean="0"/>
              <a:t>3/25/15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254145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44472-EACA-8748-B743-A1F3E8911669}" type="datetimeFigureOut">
              <a:rPr lang="en-US" smtClean="0"/>
              <a:t>3/25/15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128797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44472-EACA-8748-B743-A1F3E8911669}" type="datetimeFigureOut">
              <a:rPr lang="en-US" smtClean="0"/>
              <a:t>3/25/15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340232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344472-EACA-8748-B743-A1F3E8911669}" type="datetimeFigureOut">
              <a:rPr lang="en-US" smtClean="0"/>
              <a:t>3/25/15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80775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44472-EACA-8748-B743-A1F3E8911669}" type="datetimeFigureOut">
              <a:rPr lang="en-US" smtClean="0"/>
              <a:t>3/25/15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2517646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344472-EACA-8748-B743-A1F3E8911669}" type="datetimeFigureOut">
              <a:rPr lang="en-US" smtClean="0"/>
              <a:t>3/25/15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597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344472-EACA-8748-B743-A1F3E8911669}" type="datetimeFigureOut">
              <a:rPr lang="en-US" smtClean="0"/>
              <a:t>3/25/15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27869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44472-EACA-8748-B743-A1F3E8911669}" type="datetimeFigureOut">
              <a:rPr lang="en-US" smtClean="0"/>
              <a:t>3/25/15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427397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44472-EACA-8748-B743-A1F3E8911669}" type="datetimeFigureOut">
              <a:rPr lang="en-US" smtClean="0"/>
              <a:t>3/25/15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350399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44472-EACA-8748-B743-A1F3E8911669}" type="datetimeFigureOut">
              <a:rPr lang="en-US" smtClean="0"/>
              <a:t>3/25/15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C47B4-4593-6146-863D-34DD7E962A25}" type="slidenum">
              <a:rPr lang="en-US" smtClean="0"/>
              <a:t>‹#›</a:t>
            </a:fld>
            <a:endParaRPr lang="en-US"/>
          </a:p>
        </p:txBody>
      </p:sp>
    </p:spTree>
    <p:extLst>
      <p:ext uri="{BB962C8B-B14F-4D97-AF65-F5344CB8AC3E}">
        <p14:creationId xmlns:p14="http://schemas.microsoft.com/office/powerpoint/2010/main" val="7043138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44472-EACA-8748-B743-A1F3E8911669}" type="datetimeFigureOut">
              <a:rPr lang="en-US" smtClean="0"/>
              <a:t>3/25/15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C47B4-4593-6146-863D-34DD7E962A25}" type="slidenum">
              <a:rPr lang="en-US" smtClean="0"/>
              <a:t>‹#›</a:t>
            </a:fld>
            <a:endParaRPr lang="en-US"/>
          </a:p>
        </p:txBody>
      </p:sp>
    </p:spTree>
    <p:extLst>
      <p:ext uri="{BB962C8B-B14F-4D97-AF65-F5344CB8AC3E}">
        <p14:creationId xmlns:p14="http://schemas.microsoft.com/office/powerpoint/2010/main" val="21004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947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Classification Problems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Predict the type of computer system a programmer prefers. The response would be Windows, Mac, or Linux. The predictors could be favorite programming languages, annual salary, whether the programmer comments his code, and his geographic proximity to Redmond, Washington. This is a prediction problem.</a:t>
            </a:r>
          </a:p>
          <a:p>
            <a:r>
              <a:rPr lang="en-US" sz="2000" dirty="0" smtClean="0"/>
              <a:t>Response: Success of a tech start up</a:t>
            </a:r>
          </a:p>
          <a:p>
            <a:pPr lvl="1"/>
            <a:r>
              <a:rPr lang="en-US" sz="1600" dirty="0" smtClean="0"/>
              <a:t>Predictors: Market it's trying to get into. Funding it can raise. Personality of Founder. Participation in incubators. I have no idea.</a:t>
            </a:r>
          </a:p>
          <a:p>
            <a:pPr lvl="1"/>
            <a:r>
              <a:rPr lang="en-US" sz="1600" dirty="0" smtClean="0"/>
              <a:t>Finite possibilities, so classification. People want to understand what makes a </a:t>
            </a:r>
            <a:r>
              <a:rPr lang="en-US" sz="1600" dirty="0" err="1" smtClean="0"/>
              <a:t>buisness</a:t>
            </a:r>
            <a:r>
              <a:rPr lang="en-US" sz="1600" dirty="0" smtClean="0"/>
              <a:t> successful, so inference.</a:t>
            </a:r>
          </a:p>
          <a:p>
            <a:r>
              <a:rPr lang="en-US" sz="2000" dirty="0" smtClean="0"/>
              <a:t>Mode choice of an individual to commute to work. Predictors: income, cost and time required for each of the alternatives: driving/carpooling,  biking, taking a bus, taking the train. Response: whether the individual makes their commute by car, bike, bus or train. Inference - shows how people value the price and time when considering their mode choice. </a:t>
            </a:r>
            <a:endParaRPr lang="en-US" sz="2000" dirty="0"/>
          </a:p>
        </p:txBody>
      </p:sp>
      <p:sp>
        <p:nvSpPr>
          <p:cNvPr id="4" name="TextBox 3"/>
          <p:cNvSpPr txBox="1"/>
          <p:nvPr/>
        </p:nvSpPr>
        <p:spPr>
          <a:xfrm>
            <a:off x="5565778" y="6450193"/>
            <a:ext cx="2563435" cy="369332"/>
          </a:xfrm>
          <a:prstGeom prst="rect">
            <a:avLst/>
          </a:prstGeom>
          <a:noFill/>
        </p:spPr>
        <p:txBody>
          <a:bodyPr wrap="none" rtlCol="0">
            <a:spAutoFit/>
          </a:bodyPr>
          <a:lstStyle/>
          <a:p>
            <a:r>
              <a:rPr lang="en-US" dirty="0" smtClean="0"/>
              <a:t>[From your submissions!]</a:t>
            </a:r>
            <a:endParaRPr lang="en-US" dirty="0"/>
          </a:p>
        </p:txBody>
      </p:sp>
    </p:spTree>
    <p:extLst>
      <p:ext uri="{BB962C8B-B14F-4D97-AF65-F5344CB8AC3E}">
        <p14:creationId xmlns:p14="http://schemas.microsoft.com/office/powerpoint/2010/main" val="383532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r>
              <a:rPr lang="en-US" dirty="0" smtClean="0"/>
              <a:t>Can we predict response Y (from a set of classes), from predictors X?</a:t>
            </a:r>
          </a:p>
          <a:p>
            <a:endParaRPr lang="en-US" dirty="0"/>
          </a:p>
          <a:p>
            <a:endParaRPr lang="en-US" dirty="0" smtClean="0"/>
          </a:p>
          <a:p>
            <a:r>
              <a:rPr lang="en-US" dirty="0" smtClean="0"/>
              <a:t>Want to predict </a:t>
            </a:r>
            <a:r>
              <a:rPr lang="en-US" i="1" dirty="0" smtClean="0"/>
              <a:t>accurately </a:t>
            </a:r>
            <a:r>
              <a:rPr lang="en-US" dirty="0" smtClean="0"/>
              <a:t>on </a:t>
            </a:r>
            <a:r>
              <a:rPr lang="en-US" b="1" dirty="0" smtClean="0"/>
              <a:t>new</a:t>
            </a:r>
            <a:r>
              <a:rPr lang="en-US" dirty="0" smtClean="0"/>
              <a:t> data</a:t>
            </a:r>
            <a:endParaRPr lang="en-US" dirty="0"/>
          </a:p>
        </p:txBody>
      </p:sp>
      <p:pic>
        <p:nvPicPr>
          <p:cNvPr id="4" name="Picture 3"/>
          <p:cNvPicPr>
            <a:picLocks noChangeAspect="1"/>
          </p:cNvPicPr>
          <p:nvPr/>
        </p:nvPicPr>
        <p:blipFill>
          <a:blip r:embed="rId2"/>
          <a:stretch>
            <a:fillRect/>
          </a:stretch>
        </p:blipFill>
        <p:spPr>
          <a:xfrm>
            <a:off x="988946" y="2910515"/>
            <a:ext cx="5049492" cy="847467"/>
          </a:xfrm>
          <a:prstGeom prst="rect">
            <a:avLst/>
          </a:prstGeom>
        </p:spPr>
      </p:pic>
      <p:sp>
        <p:nvSpPr>
          <p:cNvPr id="5" name="TextBox 4"/>
          <p:cNvSpPr txBox="1"/>
          <p:nvPr/>
        </p:nvSpPr>
        <p:spPr>
          <a:xfrm>
            <a:off x="6127566" y="3197152"/>
            <a:ext cx="2346128" cy="369332"/>
          </a:xfrm>
          <a:prstGeom prst="rect">
            <a:avLst/>
          </a:prstGeom>
          <a:noFill/>
        </p:spPr>
        <p:txBody>
          <a:bodyPr wrap="none" rtlCol="0">
            <a:spAutoFit/>
          </a:bodyPr>
          <a:lstStyle/>
          <a:p>
            <a:r>
              <a:rPr lang="en-US" dirty="0" smtClean="0"/>
              <a:t>Training data as before</a:t>
            </a:r>
            <a:endParaRPr lang="en-US" dirty="0"/>
          </a:p>
        </p:txBody>
      </p:sp>
    </p:spTree>
    <p:extLst>
      <p:ext uri="{BB962C8B-B14F-4D97-AF65-F5344CB8AC3E}">
        <p14:creationId xmlns:p14="http://schemas.microsoft.com/office/powerpoint/2010/main" val="46468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4.1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3802"/>
            <a:ext cx="4592713" cy="4887220"/>
          </a:xfrm>
          <a:prstGeom prst="rect">
            <a:avLst/>
          </a:prstGeom>
        </p:spPr>
      </p:pic>
      <p:pic>
        <p:nvPicPr>
          <p:cNvPr id="5" name="Picture 4" descr="4.1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713" y="619862"/>
            <a:ext cx="4254397" cy="4641160"/>
          </a:xfrm>
          <a:prstGeom prst="rect">
            <a:avLst/>
          </a:prstGeom>
        </p:spPr>
      </p:pic>
    </p:spTree>
    <p:extLst>
      <p:ext uri="{BB962C8B-B14F-4D97-AF65-F5344CB8AC3E}">
        <p14:creationId xmlns:p14="http://schemas.microsoft.com/office/powerpoint/2010/main" val="126676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linear regression?</a:t>
            </a:r>
            <a:endParaRPr lang="en-US" dirty="0"/>
          </a:p>
        </p:txBody>
      </p:sp>
      <p:sp>
        <p:nvSpPr>
          <p:cNvPr id="3" name="Content Placeholder 2"/>
          <p:cNvSpPr>
            <a:spLocks noGrp="1"/>
          </p:cNvSpPr>
          <p:nvPr>
            <p:ph idx="1"/>
          </p:nvPr>
        </p:nvSpPr>
        <p:spPr/>
        <p:txBody>
          <a:bodyPr/>
          <a:lstStyle/>
          <a:p>
            <a:r>
              <a:rPr lang="en-US" dirty="0" smtClean="0"/>
              <a:t>We discussed in “Intro to Stat Learning” lecture:</a:t>
            </a:r>
          </a:p>
          <a:p>
            <a:pPr lvl="1"/>
            <a:r>
              <a:rPr lang="en-US" dirty="0" smtClean="0"/>
              <a:t>If order and units (scale) for multiple classes do not make sense, then it’s not a regression </a:t>
            </a:r>
            <a:r>
              <a:rPr lang="en-US" smtClean="0"/>
              <a:t>problem.</a:t>
            </a:r>
            <a:endParaRPr lang="en-US" dirty="0" smtClean="0"/>
          </a:p>
        </p:txBody>
      </p:sp>
    </p:spTree>
    <p:extLst>
      <p:ext uri="{BB962C8B-B14F-4D97-AF65-F5344CB8AC3E}">
        <p14:creationId xmlns:p14="http://schemas.microsoft.com/office/powerpoint/2010/main" val="743055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TotalTime>
  <Words>256</Words>
  <Application>Microsoft Macintosh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Classification</vt:lpstr>
      <vt:lpstr>Example Classification Problems</vt:lpstr>
      <vt:lpstr>Classification</vt:lpstr>
      <vt:lpstr>PowerPoint Presentation</vt:lpstr>
      <vt:lpstr>Why not linear regression?</vt:lpstr>
    </vt:vector>
  </TitlesOfParts>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Hector Corrada Bravo</dc:creator>
  <cp:lastModifiedBy>Hector Corrada Bravo</cp:lastModifiedBy>
  <cp:revision>8</cp:revision>
  <dcterms:created xsi:type="dcterms:W3CDTF">2015-03-25T18:15:56Z</dcterms:created>
  <dcterms:modified xsi:type="dcterms:W3CDTF">2015-03-25T20:22:22Z</dcterms:modified>
</cp:coreProperties>
</file>