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8" r:id="rId3"/>
    <p:sldId id="331" r:id="rId5"/>
    <p:sldId id="334" r:id="rId6"/>
    <p:sldId id="16603481" r:id="rId7"/>
    <p:sldId id="16603499" r:id="rId8"/>
    <p:sldId id="16603485" r:id="rId9"/>
    <p:sldId id="16603500" r:id="rId10"/>
    <p:sldId id="16603482" r:id="rId11"/>
    <p:sldId id="16603503" r:id="rId12"/>
    <p:sldId id="16603501" r:id="rId13"/>
    <p:sldId id="16603509" r:id="rId14"/>
    <p:sldId id="16603510" r:id="rId15"/>
    <p:sldId id="16603511" r:id="rId16"/>
    <p:sldId id="16603513" r:id="rId17"/>
    <p:sldId id="16603514" r:id="rId18"/>
    <p:sldId id="16603516" r:id="rId19"/>
    <p:sldId id="16603517" r:id="rId20"/>
    <p:sldId id="16603520" r:id="rId21"/>
    <p:sldId id="16603522" r:id="rId22"/>
    <p:sldId id="16603524" r:id="rId23"/>
    <p:sldId id="16603525" r:id="rId24"/>
    <p:sldId id="16603526" r:id="rId25"/>
    <p:sldId id="16603528" r:id="rId26"/>
    <p:sldId id="16603529" r:id="rId27"/>
    <p:sldId id="16603531" r:id="rId28"/>
    <p:sldId id="16603535" r:id="rId29"/>
    <p:sldId id="16603536" r:id="rId30"/>
    <p:sldId id="16603538" r:id="rId31"/>
    <p:sldId id="16603539" r:id="rId32"/>
    <p:sldId id="16603542" r:id="rId33"/>
    <p:sldId id="16603554" r:id="rId34"/>
    <p:sldId id="16603545" r:id="rId35"/>
    <p:sldId id="16603546" r:id="rId36"/>
    <p:sldId id="16603548" r:id="rId37"/>
    <p:sldId id="16603555" r:id="rId38"/>
    <p:sldId id="16603490" r:id="rId39"/>
    <p:sldId id="1660349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userDrawn="1">
          <p15:clr>
            <a:srgbClr val="A4A3A4"/>
          </p15:clr>
        </p15:guide>
        <p15:guide id="2" pos="3840" userDrawn="1">
          <p15:clr>
            <a:srgbClr val="A4A3A4"/>
          </p15:clr>
        </p15:guide>
        <p15:guide id="3" pos="565" userDrawn="1">
          <p15:clr>
            <a:srgbClr val="A4A3A4"/>
          </p15:clr>
        </p15:guide>
        <p15:guide id="4" pos="70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han Yin"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B7B0"/>
    <a:srgbClr val="EDF1F1"/>
    <a:srgbClr val="DED6C2"/>
    <a:srgbClr val="F1EEE6"/>
    <a:srgbClr val="EAF4F3"/>
    <a:srgbClr val="4B8ECA"/>
    <a:srgbClr val="457071"/>
    <a:srgbClr val="242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70" autoAdjust="0"/>
  </p:normalViewPr>
  <p:slideViewPr>
    <p:cSldViewPr snapToGrid="0" showGuides="1">
      <p:cViewPr varScale="1">
        <p:scale>
          <a:sx n="62" d="100"/>
          <a:sy n="62" d="100"/>
        </p:scale>
        <p:origin x="688" y="52"/>
      </p:cViewPr>
      <p:guideLst>
        <p:guide orient="horz" pos="2146"/>
        <p:guide pos="3840"/>
        <p:guide pos="565"/>
        <p:guide pos="7083"/>
      </p:guideLst>
    </p:cSldViewPr>
  </p:slideViewPr>
  <p:notesTextViewPr>
    <p:cViewPr>
      <p:scale>
        <a:sx n="100" d="100"/>
        <a:sy n="100" d="100"/>
      </p:scale>
      <p:origin x="0" y="0"/>
    </p:cViewPr>
  </p:notesTextViewPr>
  <p:notesViewPr>
    <p:cSldViewPr snapToGrid="0" showGuides="1">
      <p:cViewPr varScale="1">
        <p:scale>
          <a:sx n="77" d="100"/>
          <a:sy n="77" d="100"/>
        </p:scale>
        <p:origin x="2160" y="96"/>
      </p:cViewPr>
      <p:guideLst>
        <p:guide orient="horz" pos="286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6-17T21:27:01.793" idx="1">
    <p:pos x="7346" y="3404"/>
    <p:text>如何解读</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F68E0-6910-4F84-9302-B8ADDE4858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8D3F0-E651-492E-8292-FEDCF5438B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endParaRPr lang="zh-CN" altLang="en-US" dirty="0"/>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可以看到对照组随时间变化不显著</a:t>
            </a:r>
            <a:endParaRPr lang="zh-CN" altLang="en-US" dirty="0"/>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600" dirty="0">
                <a:latin typeface="宋体" panose="02010600030101010101" pitchFamily="2" charset="-122"/>
                <a:ea typeface="宋体" panose="02010600030101010101" pitchFamily="2" charset="-122"/>
              </a:rPr>
              <a:t>对于干预组而言，干预前被拒绝人数显著少于干预前；对于研究结束时以及随访阶段，干预组的被拒绝人数显著少于对照组</a:t>
            </a:r>
            <a:endParaRPr lang="zh-CN" altLang="en-US" sz="96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endParaRPr lang="zh-CN" altLang="en-US" dirty="0"/>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endParaRPr lang="zh-CN" altLang="en-US" dirty="0"/>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也就是人们预期会被多少个人拒绝交谈</a:t>
            </a:r>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pic>
        <p:nvPicPr>
          <p:cNvPr id="5" name="图片 4"/>
          <p:cNvPicPr>
            <a:picLocks noChangeAspect="1"/>
          </p:cNvPicPr>
          <p:nvPr/>
        </p:nvPicPr>
        <p:blipFill>
          <a:blip r:embed="rId3"/>
          <a:stretch>
            <a:fillRect/>
          </a:stretch>
        </p:blipFill>
        <p:spPr>
          <a:xfrm>
            <a:off x="386143" y="7332080"/>
            <a:ext cx="6085714" cy="1523810"/>
          </a:xfrm>
          <a:prstGeom prst="rect">
            <a:avLst/>
          </a:prstGeom>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B68D3F0-E651-492E-8292-FEDCF5438B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3" name="任意多边形: 形状 62"/>
          <p:cNvSpPr/>
          <p:nvPr userDrawn="1"/>
        </p:nvSpPr>
        <p:spPr>
          <a:xfrm>
            <a:off x="0" y="5589281"/>
            <a:ext cx="12192000" cy="1268719"/>
          </a:xfrm>
          <a:custGeom>
            <a:avLst/>
            <a:gdLst>
              <a:gd name="connsiteX0" fmla="*/ 7985722 w 12192000"/>
              <a:gd name="connsiteY0" fmla="*/ 961 h 1268719"/>
              <a:gd name="connsiteX1" fmla="*/ 8178800 w 12192000"/>
              <a:gd name="connsiteY1" fmla="*/ 2525 h 1268719"/>
              <a:gd name="connsiteX2" fmla="*/ 11099800 w 12192000"/>
              <a:gd name="connsiteY2" fmla="*/ 815325 h 1268719"/>
              <a:gd name="connsiteX3" fmla="*/ 12106275 w 12192000"/>
              <a:gd name="connsiteY3" fmla="*/ 561325 h 1268719"/>
              <a:gd name="connsiteX4" fmla="*/ 12192000 w 12192000"/>
              <a:gd name="connsiteY4" fmla="*/ 511267 h 1268719"/>
              <a:gd name="connsiteX5" fmla="*/ 12192000 w 12192000"/>
              <a:gd name="connsiteY5" fmla="*/ 1268719 h 1268719"/>
              <a:gd name="connsiteX6" fmla="*/ 0 w 12192000"/>
              <a:gd name="connsiteY6" fmla="*/ 1268719 h 1268719"/>
              <a:gd name="connsiteX7" fmla="*/ 0 w 12192000"/>
              <a:gd name="connsiteY7" fmla="*/ 661937 h 1268719"/>
              <a:gd name="connsiteX8" fmla="*/ 133586 w 12192000"/>
              <a:gd name="connsiteY8" fmla="*/ 599872 h 1268719"/>
              <a:gd name="connsiteX9" fmla="*/ 1638300 w 12192000"/>
              <a:gd name="connsiteY9" fmla="*/ 205725 h 1268719"/>
              <a:gd name="connsiteX10" fmla="*/ 4953000 w 12192000"/>
              <a:gd name="connsiteY10" fmla="*/ 548625 h 1268719"/>
              <a:gd name="connsiteX11" fmla="*/ 7985722 w 12192000"/>
              <a:gd name="connsiteY11" fmla="*/ 961 h 126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1268719">
                <a:moveTo>
                  <a:pt x="7985722" y="961"/>
                </a:moveTo>
                <a:cubicBezTo>
                  <a:pt x="8050403" y="-683"/>
                  <a:pt x="8114771" y="-253"/>
                  <a:pt x="8178800" y="2525"/>
                </a:cubicBezTo>
                <a:cubicBezTo>
                  <a:pt x="9203267" y="46975"/>
                  <a:pt x="10312400" y="815325"/>
                  <a:pt x="11099800" y="815325"/>
                </a:cubicBezTo>
                <a:cubicBezTo>
                  <a:pt x="11493500" y="815325"/>
                  <a:pt x="11817350" y="713725"/>
                  <a:pt x="12106275" y="561325"/>
                </a:cubicBezTo>
                <a:lnTo>
                  <a:pt x="12192000" y="511267"/>
                </a:lnTo>
                <a:lnTo>
                  <a:pt x="12192000" y="1268719"/>
                </a:lnTo>
                <a:lnTo>
                  <a:pt x="0" y="1268719"/>
                </a:lnTo>
                <a:lnTo>
                  <a:pt x="0" y="661937"/>
                </a:lnTo>
                <a:lnTo>
                  <a:pt x="133586" y="599872"/>
                </a:lnTo>
                <a:cubicBezTo>
                  <a:pt x="575833" y="404824"/>
                  <a:pt x="1056217" y="250705"/>
                  <a:pt x="1638300" y="205725"/>
                </a:cubicBezTo>
                <a:cubicBezTo>
                  <a:pt x="2569633" y="133758"/>
                  <a:pt x="3862917" y="582492"/>
                  <a:pt x="4953000" y="548625"/>
                </a:cubicBezTo>
                <a:cubicBezTo>
                  <a:pt x="5974953" y="516875"/>
                  <a:pt x="7015510" y="25618"/>
                  <a:pt x="7985722" y="961"/>
                </a:cubicBezTo>
                <a:close/>
              </a:path>
            </a:pathLst>
          </a:custGeom>
          <a:solidFill>
            <a:srgbClr val="45707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87" name="组合 86"/>
          <p:cNvGrpSpPr/>
          <p:nvPr userDrawn="1"/>
        </p:nvGrpSpPr>
        <p:grpSpPr>
          <a:xfrm rot="5400000">
            <a:off x="-603385" y="1858582"/>
            <a:ext cx="2459988" cy="4516249"/>
            <a:chOff x="9273930" y="2378742"/>
            <a:chExt cx="1215410" cy="2231350"/>
          </a:xfrm>
          <a:solidFill>
            <a:srgbClr val="DED6C2">
              <a:alpha val="15000"/>
            </a:srgbClr>
          </a:solidFill>
        </p:grpSpPr>
        <p:sp>
          <p:nvSpPr>
            <p:cNvPr id="88" name="任意多边形: 形状 87"/>
            <p:cNvSpPr/>
            <p:nvPr/>
          </p:nvSpPr>
          <p:spPr>
            <a:xfrm>
              <a:off x="9929517" y="2666252"/>
              <a:ext cx="145378" cy="616867"/>
            </a:xfrm>
            <a:custGeom>
              <a:avLst/>
              <a:gdLst>
                <a:gd name="connsiteX0" fmla="*/ 15285 w 145378"/>
                <a:gd name="connsiteY0" fmla="*/ 105661 h 616867"/>
                <a:gd name="connsiteX1" fmla="*/ 4141 w 145378"/>
                <a:gd name="connsiteY1" fmla="*/ 265109 h 616867"/>
                <a:gd name="connsiteX2" fmla="*/ 123108 w 145378"/>
                <a:gd name="connsiteY2" fmla="*/ 575244 h 616867"/>
                <a:gd name="connsiteX3" fmla="*/ 114535 w 145378"/>
                <a:gd name="connsiteY3" fmla="*/ 615058 h 616867"/>
                <a:gd name="connsiteX4" fmla="*/ 114535 w 145378"/>
                <a:gd name="connsiteY4" fmla="*/ 615725 h 616867"/>
                <a:gd name="connsiteX5" fmla="*/ 114535 w 145378"/>
                <a:gd name="connsiteY5" fmla="*/ 615725 h 616867"/>
                <a:gd name="connsiteX6" fmla="*/ 114535 w 145378"/>
                <a:gd name="connsiteY6" fmla="*/ 615725 h 616867"/>
                <a:gd name="connsiteX7" fmla="*/ 114535 w 145378"/>
                <a:gd name="connsiteY7" fmla="*/ 615725 h 616867"/>
                <a:gd name="connsiteX8" fmla="*/ 115488 w 145378"/>
                <a:gd name="connsiteY8" fmla="*/ 616868 h 616867"/>
                <a:gd name="connsiteX9" fmla="*/ 117583 w 145378"/>
                <a:gd name="connsiteY9" fmla="*/ 612391 h 616867"/>
                <a:gd name="connsiteX10" fmla="*/ 121298 w 145378"/>
                <a:gd name="connsiteY10" fmla="*/ 604104 h 616867"/>
                <a:gd name="connsiteX11" fmla="*/ 126061 w 145378"/>
                <a:gd name="connsiteY11" fmla="*/ 592198 h 616867"/>
                <a:gd name="connsiteX12" fmla="*/ 127013 w 145378"/>
                <a:gd name="connsiteY12" fmla="*/ 589912 h 616867"/>
                <a:gd name="connsiteX13" fmla="*/ 111202 w 145378"/>
                <a:gd name="connsiteY13" fmla="*/ 236916 h 616867"/>
                <a:gd name="connsiteX14" fmla="*/ 95105 w 145378"/>
                <a:gd name="connsiteY14" fmla="*/ 39939 h 616867"/>
                <a:gd name="connsiteX15" fmla="*/ 70434 w 145378"/>
                <a:gd name="connsiteY15" fmla="*/ 791 h 616867"/>
                <a:gd name="connsiteX16" fmla="*/ 15285 w 145378"/>
                <a:gd name="connsiteY16" fmla="*/ 105661 h 61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378" h="616867">
                  <a:moveTo>
                    <a:pt x="15285" y="105661"/>
                  </a:moveTo>
                  <a:cubicBezTo>
                    <a:pt x="-149" y="157337"/>
                    <a:pt x="-3955" y="211789"/>
                    <a:pt x="4141" y="265109"/>
                  </a:cubicBezTo>
                  <a:cubicBezTo>
                    <a:pt x="20810" y="376742"/>
                    <a:pt x="104916" y="465134"/>
                    <a:pt x="123108" y="575244"/>
                  </a:cubicBezTo>
                  <a:cubicBezTo>
                    <a:pt x="120822" y="588388"/>
                    <a:pt x="118059" y="601723"/>
                    <a:pt x="114535" y="615058"/>
                  </a:cubicBezTo>
                  <a:cubicBezTo>
                    <a:pt x="114535" y="615058"/>
                    <a:pt x="114535" y="615534"/>
                    <a:pt x="114535" y="615725"/>
                  </a:cubicBezTo>
                  <a:lnTo>
                    <a:pt x="114535" y="615725"/>
                  </a:lnTo>
                  <a:lnTo>
                    <a:pt x="114535" y="615725"/>
                  </a:lnTo>
                  <a:cubicBezTo>
                    <a:pt x="114535" y="615725"/>
                    <a:pt x="114535" y="615725"/>
                    <a:pt x="114535" y="615725"/>
                  </a:cubicBezTo>
                  <a:cubicBezTo>
                    <a:pt x="114591" y="616264"/>
                    <a:pt x="114967" y="616716"/>
                    <a:pt x="115488" y="616868"/>
                  </a:cubicBezTo>
                  <a:cubicBezTo>
                    <a:pt x="116263" y="615413"/>
                    <a:pt x="116962" y="613919"/>
                    <a:pt x="117583" y="612391"/>
                  </a:cubicBezTo>
                  <a:cubicBezTo>
                    <a:pt x="119012" y="609629"/>
                    <a:pt x="120155" y="606866"/>
                    <a:pt x="121298" y="604104"/>
                  </a:cubicBezTo>
                  <a:cubicBezTo>
                    <a:pt x="122441" y="601342"/>
                    <a:pt x="124632" y="596199"/>
                    <a:pt x="126061" y="592198"/>
                  </a:cubicBezTo>
                  <a:cubicBezTo>
                    <a:pt x="126061" y="592198"/>
                    <a:pt x="127013" y="590388"/>
                    <a:pt x="127013" y="589912"/>
                  </a:cubicBezTo>
                  <a:cubicBezTo>
                    <a:pt x="167971" y="476946"/>
                    <a:pt x="130347" y="351787"/>
                    <a:pt x="111202" y="236916"/>
                  </a:cubicBezTo>
                  <a:cubicBezTo>
                    <a:pt x="100248" y="171384"/>
                    <a:pt x="104916" y="105185"/>
                    <a:pt x="95105" y="39939"/>
                  </a:cubicBezTo>
                  <a:cubicBezTo>
                    <a:pt x="92723" y="24413"/>
                    <a:pt x="92914" y="-5210"/>
                    <a:pt x="70434" y="791"/>
                  </a:cubicBezTo>
                  <a:cubicBezTo>
                    <a:pt x="45098" y="8315"/>
                    <a:pt x="21667" y="84706"/>
                    <a:pt x="15285" y="10566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89" name="任意多边形: 形状 88"/>
            <p:cNvSpPr/>
            <p:nvPr/>
          </p:nvSpPr>
          <p:spPr>
            <a:xfrm>
              <a:off x="9960993" y="2785647"/>
              <a:ext cx="104611" cy="497853"/>
            </a:xfrm>
            <a:custGeom>
              <a:avLst/>
              <a:gdLst>
                <a:gd name="connsiteX0" fmla="*/ 287 w 104611"/>
                <a:gd name="connsiteY0" fmla="*/ 83040 h 497853"/>
                <a:gd name="connsiteX1" fmla="*/ 89442 w 104611"/>
                <a:gd name="connsiteY1" fmla="*/ 473565 h 497853"/>
                <a:gd name="connsiteX2" fmla="*/ 86489 w 104611"/>
                <a:gd name="connsiteY2" fmla="*/ 484995 h 497853"/>
                <a:gd name="connsiteX3" fmla="*/ 84203 w 104611"/>
                <a:gd name="connsiteY3" fmla="*/ 492806 h 497853"/>
                <a:gd name="connsiteX4" fmla="*/ 84203 w 104611"/>
                <a:gd name="connsiteY4" fmla="*/ 492806 h 497853"/>
                <a:gd name="connsiteX5" fmla="*/ 83060 w 104611"/>
                <a:gd name="connsiteY5" fmla="*/ 496044 h 497853"/>
                <a:gd name="connsiteX6" fmla="*/ 83060 w 104611"/>
                <a:gd name="connsiteY6" fmla="*/ 496711 h 497853"/>
                <a:gd name="connsiteX7" fmla="*/ 83060 w 104611"/>
                <a:gd name="connsiteY7" fmla="*/ 496711 h 497853"/>
                <a:gd name="connsiteX8" fmla="*/ 83060 w 104611"/>
                <a:gd name="connsiteY8" fmla="*/ 496711 h 497853"/>
                <a:gd name="connsiteX9" fmla="*/ 83060 w 104611"/>
                <a:gd name="connsiteY9" fmla="*/ 496711 h 497853"/>
                <a:gd name="connsiteX10" fmla="*/ 84012 w 104611"/>
                <a:gd name="connsiteY10" fmla="*/ 497854 h 497853"/>
                <a:gd name="connsiteX11" fmla="*/ 84012 w 104611"/>
                <a:gd name="connsiteY11" fmla="*/ 497854 h 497853"/>
                <a:gd name="connsiteX12" fmla="*/ 85155 w 104611"/>
                <a:gd name="connsiteY12" fmla="*/ 496997 h 497853"/>
                <a:gd name="connsiteX13" fmla="*/ 89346 w 104611"/>
                <a:gd name="connsiteY13" fmla="*/ 484900 h 497853"/>
                <a:gd name="connsiteX14" fmla="*/ 96299 w 104611"/>
                <a:gd name="connsiteY14" fmla="*/ 454801 h 497853"/>
                <a:gd name="connsiteX15" fmla="*/ 96299 w 104611"/>
                <a:gd name="connsiteY15" fmla="*/ 454801 h 497853"/>
                <a:gd name="connsiteX16" fmla="*/ 93633 w 104611"/>
                <a:gd name="connsiteY16" fmla="*/ 272873 h 497853"/>
                <a:gd name="connsiteX17" fmla="*/ 44388 w 104611"/>
                <a:gd name="connsiteY17" fmla="*/ 43035 h 497853"/>
                <a:gd name="connsiteX18" fmla="*/ 27053 w 104611"/>
                <a:gd name="connsiteY18" fmla="*/ 458 h 497853"/>
                <a:gd name="connsiteX19" fmla="*/ 287 w 104611"/>
                <a:gd name="connsiteY19" fmla="*/ 83040 h 497853"/>
                <a:gd name="connsiteX20" fmla="*/ 6955 w 104611"/>
                <a:gd name="connsiteY20" fmla="*/ 62847 h 497853"/>
                <a:gd name="connsiteX21" fmla="*/ 30767 w 104611"/>
                <a:gd name="connsiteY21" fmla="*/ 9412 h 497853"/>
                <a:gd name="connsiteX22" fmla="*/ 40292 w 104611"/>
                <a:gd name="connsiteY22" fmla="*/ 57037 h 497853"/>
                <a:gd name="connsiteX23" fmla="*/ 53818 w 104611"/>
                <a:gd name="connsiteY23" fmla="*/ 120093 h 497853"/>
                <a:gd name="connsiteX24" fmla="*/ 82965 w 104611"/>
                <a:gd name="connsiteY24" fmla="*/ 252490 h 497853"/>
                <a:gd name="connsiteX25" fmla="*/ 98110 w 104611"/>
                <a:gd name="connsiteY25" fmla="*/ 415844 h 497853"/>
                <a:gd name="connsiteX26" fmla="*/ 6955 w 104611"/>
                <a:gd name="connsiteY26" fmla="*/ 62466 h 49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11" h="497853">
                  <a:moveTo>
                    <a:pt x="287" y="83040"/>
                  </a:moveTo>
                  <a:cubicBezTo>
                    <a:pt x="-6761" y="218867"/>
                    <a:pt x="118493" y="337739"/>
                    <a:pt x="89442" y="473565"/>
                  </a:cubicBezTo>
                  <a:cubicBezTo>
                    <a:pt x="88489" y="477471"/>
                    <a:pt x="87537" y="481185"/>
                    <a:pt x="86489" y="484995"/>
                  </a:cubicBezTo>
                  <a:cubicBezTo>
                    <a:pt x="85441" y="488805"/>
                    <a:pt x="85060" y="490234"/>
                    <a:pt x="84203" y="492806"/>
                  </a:cubicBezTo>
                  <a:lnTo>
                    <a:pt x="84203" y="492806"/>
                  </a:lnTo>
                  <a:cubicBezTo>
                    <a:pt x="84203" y="493854"/>
                    <a:pt x="83536" y="494901"/>
                    <a:pt x="83060" y="496044"/>
                  </a:cubicBezTo>
                  <a:cubicBezTo>
                    <a:pt x="82583" y="497187"/>
                    <a:pt x="83060" y="496521"/>
                    <a:pt x="83060" y="496711"/>
                  </a:cubicBezTo>
                  <a:lnTo>
                    <a:pt x="83060" y="496711"/>
                  </a:lnTo>
                  <a:lnTo>
                    <a:pt x="83060" y="496711"/>
                  </a:lnTo>
                  <a:cubicBezTo>
                    <a:pt x="83060" y="496711"/>
                    <a:pt x="83060" y="496711"/>
                    <a:pt x="83060" y="496711"/>
                  </a:cubicBezTo>
                  <a:cubicBezTo>
                    <a:pt x="83115" y="497250"/>
                    <a:pt x="83492" y="497702"/>
                    <a:pt x="84012" y="497854"/>
                  </a:cubicBezTo>
                  <a:lnTo>
                    <a:pt x="84012" y="497854"/>
                  </a:lnTo>
                  <a:cubicBezTo>
                    <a:pt x="84528" y="497813"/>
                    <a:pt x="84973" y="497479"/>
                    <a:pt x="85155" y="496997"/>
                  </a:cubicBezTo>
                  <a:cubicBezTo>
                    <a:pt x="86774" y="492996"/>
                    <a:pt x="88108" y="488900"/>
                    <a:pt x="89346" y="484900"/>
                  </a:cubicBezTo>
                  <a:cubicBezTo>
                    <a:pt x="92509" y="475081"/>
                    <a:pt x="94835" y="465012"/>
                    <a:pt x="96299" y="454801"/>
                  </a:cubicBezTo>
                  <a:cubicBezTo>
                    <a:pt x="96299" y="454801"/>
                    <a:pt x="96299" y="454801"/>
                    <a:pt x="96299" y="454801"/>
                  </a:cubicBezTo>
                  <a:cubicBezTo>
                    <a:pt x="109444" y="395079"/>
                    <a:pt x="105824" y="335738"/>
                    <a:pt x="93633" y="272873"/>
                  </a:cubicBezTo>
                  <a:cubicBezTo>
                    <a:pt x="78107" y="195816"/>
                    <a:pt x="58390" y="121045"/>
                    <a:pt x="44388" y="43035"/>
                  </a:cubicBezTo>
                  <a:cubicBezTo>
                    <a:pt x="42578" y="33510"/>
                    <a:pt x="42578" y="-4590"/>
                    <a:pt x="27053" y="458"/>
                  </a:cubicBezTo>
                  <a:cubicBezTo>
                    <a:pt x="7812" y="6840"/>
                    <a:pt x="1145" y="66943"/>
                    <a:pt x="287" y="83040"/>
                  </a:cubicBezTo>
                  <a:close/>
                  <a:moveTo>
                    <a:pt x="6955" y="62847"/>
                  </a:moveTo>
                  <a:cubicBezTo>
                    <a:pt x="8193" y="55132"/>
                    <a:pt x="18004" y="4078"/>
                    <a:pt x="30767" y="9412"/>
                  </a:cubicBezTo>
                  <a:cubicBezTo>
                    <a:pt x="38293" y="12555"/>
                    <a:pt x="39245" y="51227"/>
                    <a:pt x="40292" y="57037"/>
                  </a:cubicBezTo>
                  <a:cubicBezTo>
                    <a:pt x="44865" y="78087"/>
                    <a:pt x="49817" y="99042"/>
                    <a:pt x="53818" y="120093"/>
                  </a:cubicBezTo>
                  <a:cubicBezTo>
                    <a:pt x="63343" y="164288"/>
                    <a:pt x="73440" y="208294"/>
                    <a:pt x="82965" y="252490"/>
                  </a:cubicBezTo>
                  <a:cubicBezTo>
                    <a:pt x="95620" y="305966"/>
                    <a:pt x="100718" y="360952"/>
                    <a:pt x="98110" y="415844"/>
                  </a:cubicBezTo>
                  <a:cubicBezTo>
                    <a:pt x="91156" y="296114"/>
                    <a:pt x="-12762" y="185815"/>
                    <a:pt x="6955" y="6246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0" name="任意多边形: 形状 89"/>
            <p:cNvSpPr/>
            <p:nvPr/>
          </p:nvSpPr>
          <p:spPr>
            <a:xfrm>
              <a:off x="9912105" y="3784306"/>
              <a:ext cx="539653" cy="295485"/>
            </a:xfrm>
            <a:custGeom>
              <a:avLst/>
              <a:gdLst>
                <a:gd name="connsiteX0" fmla="*/ 121 w 539653"/>
                <a:gd name="connsiteY0" fmla="*/ 292342 h 295485"/>
                <a:gd name="connsiteX1" fmla="*/ 4026 w 539653"/>
                <a:gd name="connsiteY1" fmla="*/ 295009 h 295485"/>
                <a:gd name="connsiteX2" fmla="*/ 341974 w 539653"/>
                <a:gd name="connsiteY2" fmla="*/ 223572 h 295485"/>
                <a:gd name="connsiteX3" fmla="*/ 456274 w 539653"/>
                <a:gd name="connsiteY3" fmla="*/ 132132 h 295485"/>
                <a:gd name="connsiteX4" fmla="*/ 525902 w 539653"/>
                <a:gd name="connsiteY4" fmla="*/ 49169 h 295485"/>
                <a:gd name="connsiteX5" fmla="*/ 539427 w 539653"/>
                <a:gd name="connsiteY5" fmla="*/ 19927 h 295485"/>
                <a:gd name="connsiteX6" fmla="*/ 330544 w 539653"/>
                <a:gd name="connsiteY6" fmla="*/ 78983 h 295485"/>
                <a:gd name="connsiteX7" fmla="*/ 29649 w 539653"/>
                <a:gd name="connsiteY7" fmla="*/ 266816 h 295485"/>
                <a:gd name="connsiteX8" fmla="*/ 217 w 539653"/>
                <a:gd name="connsiteY8" fmla="*/ 291009 h 295485"/>
                <a:gd name="connsiteX9" fmla="*/ 121 w 539653"/>
                <a:gd name="connsiteY9" fmla="*/ 292342 h 2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53" h="295485">
                  <a:moveTo>
                    <a:pt x="121" y="292342"/>
                  </a:moveTo>
                  <a:cubicBezTo>
                    <a:pt x="121" y="294057"/>
                    <a:pt x="1645" y="296533"/>
                    <a:pt x="4026" y="295009"/>
                  </a:cubicBezTo>
                  <a:cubicBezTo>
                    <a:pt x="106992" y="228334"/>
                    <a:pt x="235389" y="282722"/>
                    <a:pt x="341974" y="223572"/>
                  </a:cubicBezTo>
                  <a:cubicBezTo>
                    <a:pt x="383984" y="198329"/>
                    <a:pt x="422425" y="167576"/>
                    <a:pt x="456274" y="132132"/>
                  </a:cubicBezTo>
                  <a:cubicBezTo>
                    <a:pt x="482866" y="107503"/>
                    <a:pt x="506259" y="79630"/>
                    <a:pt x="525902" y="49169"/>
                  </a:cubicBezTo>
                  <a:cubicBezTo>
                    <a:pt x="528473" y="45073"/>
                    <a:pt x="541522" y="28214"/>
                    <a:pt x="539427" y="19927"/>
                  </a:cubicBezTo>
                  <a:cubicBezTo>
                    <a:pt x="523044" y="-43604"/>
                    <a:pt x="358452" y="63742"/>
                    <a:pt x="330544" y="78983"/>
                  </a:cubicBezTo>
                  <a:cubicBezTo>
                    <a:pt x="222721" y="137752"/>
                    <a:pt x="124042" y="191377"/>
                    <a:pt x="29649" y="266816"/>
                  </a:cubicBezTo>
                  <a:cubicBezTo>
                    <a:pt x="20124" y="274531"/>
                    <a:pt x="9932" y="282627"/>
                    <a:pt x="217" y="291009"/>
                  </a:cubicBezTo>
                  <a:cubicBezTo>
                    <a:pt x="-34" y="291410"/>
                    <a:pt x="-69" y="291909"/>
                    <a:pt x="121" y="29234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1" name="任意多边形: 形状 90"/>
            <p:cNvSpPr/>
            <p:nvPr/>
          </p:nvSpPr>
          <p:spPr>
            <a:xfrm>
              <a:off x="9912203" y="3825284"/>
              <a:ext cx="478112" cy="251363"/>
            </a:xfrm>
            <a:custGeom>
              <a:avLst/>
              <a:gdLst>
                <a:gd name="connsiteX0" fmla="*/ 24 w 478112"/>
                <a:gd name="connsiteY0" fmla="*/ 251364 h 251363"/>
                <a:gd name="connsiteX1" fmla="*/ 11263 w 478112"/>
                <a:gd name="connsiteY1" fmla="*/ 244315 h 251363"/>
                <a:gd name="connsiteX2" fmla="*/ 236910 w 478112"/>
                <a:gd name="connsiteY2" fmla="*/ 178974 h 251363"/>
                <a:gd name="connsiteX3" fmla="*/ 436364 w 478112"/>
                <a:gd name="connsiteY3" fmla="*/ 71532 h 251363"/>
                <a:gd name="connsiteX4" fmla="*/ 475892 w 478112"/>
                <a:gd name="connsiteY4" fmla="*/ 4857 h 251363"/>
                <a:gd name="connsiteX5" fmla="*/ 412456 w 478112"/>
                <a:gd name="connsiteY5" fmla="*/ 26478 h 251363"/>
                <a:gd name="connsiteX6" fmla="*/ 181094 w 478112"/>
                <a:gd name="connsiteY6" fmla="*/ 149827 h 251363"/>
                <a:gd name="connsiteX7" fmla="*/ 29741 w 478112"/>
                <a:gd name="connsiteY7" fmla="*/ 226027 h 251363"/>
                <a:gd name="connsiteX8" fmla="*/ 309 w 478112"/>
                <a:gd name="connsiteY8" fmla="*/ 250221 h 251363"/>
                <a:gd name="connsiteX9" fmla="*/ 23 w 478112"/>
                <a:gd name="connsiteY9" fmla="*/ 251364 h 251363"/>
                <a:gd name="connsiteX10" fmla="*/ 47649 w 478112"/>
                <a:gd name="connsiteY10" fmla="*/ 222789 h 251363"/>
                <a:gd name="connsiteX11" fmla="*/ 221670 w 478112"/>
                <a:gd name="connsiteY11" fmla="*/ 137064 h 251363"/>
                <a:gd name="connsiteX12" fmla="*/ 339875 w 478112"/>
                <a:gd name="connsiteY12" fmla="*/ 75056 h 251363"/>
                <a:gd name="connsiteX13" fmla="*/ 403217 w 478112"/>
                <a:gd name="connsiteY13" fmla="*/ 38194 h 251363"/>
                <a:gd name="connsiteX14" fmla="*/ 435316 w 478112"/>
                <a:gd name="connsiteY14" fmla="*/ 20383 h 251363"/>
                <a:gd name="connsiteX15" fmla="*/ 462843 w 478112"/>
                <a:gd name="connsiteY15" fmla="*/ 15429 h 251363"/>
                <a:gd name="connsiteX16" fmla="*/ 210050 w 478112"/>
                <a:gd name="connsiteY16" fmla="*/ 178783 h 251363"/>
                <a:gd name="connsiteX17" fmla="*/ 48125 w 478112"/>
                <a:gd name="connsiteY17" fmla="*/ 222598 h 2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112" h="251363">
                  <a:moveTo>
                    <a:pt x="24" y="251364"/>
                  </a:moveTo>
                  <a:lnTo>
                    <a:pt x="11263" y="244315"/>
                  </a:lnTo>
                  <a:cubicBezTo>
                    <a:pt x="82034" y="210311"/>
                    <a:pt x="160806" y="198310"/>
                    <a:pt x="236910" y="178974"/>
                  </a:cubicBezTo>
                  <a:cubicBezTo>
                    <a:pt x="313015" y="159638"/>
                    <a:pt x="379309" y="127253"/>
                    <a:pt x="436364" y="71532"/>
                  </a:cubicBezTo>
                  <a:cubicBezTo>
                    <a:pt x="445889" y="62007"/>
                    <a:pt x="488180" y="23907"/>
                    <a:pt x="475892" y="4857"/>
                  </a:cubicBezTo>
                  <a:cubicBezTo>
                    <a:pt x="464748" y="-12193"/>
                    <a:pt x="422648" y="20668"/>
                    <a:pt x="412456" y="26478"/>
                  </a:cubicBezTo>
                  <a:cubicBezTo>
                    <a:pt x="336256" y="69341"/>
                    <a:pt x="260913" y="112870"/>
                    <a:pt x="181094" y="149827"/>
                  </a:cubicBezTo>
                  <a:cubicBezTo>
                    <a:pt x="130039" y="173545"/>
                    <a:pt x="78319" y="197452"/>
                    <a:pt x="29741" y="226027"/>
                  </a:cubicBezTo>
                  <a:cubicBezTo>
                    <a:pt x="20216" y="233743"/>
                    <a:pt x="10025" y="241839"/>
                    <a:pt x="309" y="250221"/>
                  </a:cubicBezTo>
                  <a:cubicBezTo>
                    <a:pt x="54" y="250543"/>
                    <a:pt x="-50" y="250960"/>
                    <a:pt x="23" y="251364"/>
                  </a:cubicBezTo>
                  <a:close/>
                  <a:moveTo>
                    <a:pt x="47649" y="222789"/>
                  </a:moveTo>
                  <a:cubicBezTo>
                    <a:pt x="103941" y="191356"/>
                    <a:pt x="163091" y="165067"/>
                    <a:pt x="221670" y="137064"/>
                  </a:cubicBezTo>
                  <a:cubicBezTo>
                    <a:pt x="261992" y="118014"/>
                    <a:pt x="301395" y="97345"/>
                    <a:pt x="339875" y="75056"/>
                  </a:cubicBezTo>
                  <a:cubicBezTo>
                    <a:pt x="361021" y="62864"/>
                    <a:pt x="381976" y="50291"/>
                    <a:pt x="403217" y="38194"/>
                  </a:cubicBezTo>
                  <a:cubicBezTo>
                    <a:pt x="413885" y="32098"/>
                    <a:pt x="424553" y="26098"/>
                    <a:pt x="435316" y="20383"/>
                  </a:cubicBezTo>
                  <a:cubicBezTo>
                    <a:pt x="440650" y="17430"/>
                    <a:pt x="458366" y="7333"/>
                    <a:pt x="462843" y="15429"/>
                  </a:cubicBezTo>
                  <a:cubicBezTo>
                    <a:pt x="474940" y="37528"/>
                    <a:pt x="356640" y="149732"/>
                    <a:pt x="210050" y="178783"/>
                  </a:cubicBezTo>
                  <a:cubicBezTo>
                    <a:pt x="154846" y="188396"/>
                    <a:pt x="100643" y="203063"/>
                    <a:pt x="48125" y="222598"/>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2" name="任意多边形: 形状 91"/>
            <p:cNvSpPr/>
            <p:nvPr/>
          </p:nvSpPr>
          <p:spPr>
            <a:xfrm>
              <a:off x="10083168" y="3386289"/>
              <a:ext cx="400699" cy="497051"/>
            </a:xfrm>
            <a:custGeom>
              <a:avLst/>
              <a:gdLst>
                <a:gd name="connsiteX0" fmla="*/ 318 w 400699"/>
                <a:gd name="connsiteY0" fmla="*/ 495382 h 497051"/>
                <a:gd name="connsiteX1" fmla="*/ 191 w 400699"/>
                <a:gd name="connsiteY1" fmla="*/ 496588 h 497051"/>
                <a:gd name="connsiteX2" fmla="*/ 318 w 400699"/>
                <a:gd name="connsiteY2" fmla="*/ 496716 h 497051"/>
                <a:gd name="connsiteX3" fmla="*/ 1935 w 400699"/>
                <a:gd name="connsiteY3" fmla="*/ 496719 h 497051"/>
                <a:gd name="connsiteX4" fmla="*/ 1937 w 400699"/>
                <a:gd name="connsiteY4" fmla="*/ 496716 h 497051"/>
                <a:gd name="connsiteX5" fmla="*/ 8320 w 400699"/>
                <a:gd name="connsiteY5" fmla="*/ 490429 h 497051"/>
                <a:gd name="connsiteX6" fmla="*/ 30989 w 400699"/>
                <a:gd name="connsiteY6" fmla="*/ 467093 h 497051"/>
                <a:gd name="connsiteX7" fmla="*/ 34990 w 400699"/>
                <a:gd name="connsiteY7" fmla="*/ 462712 h 497051"/>
                <a:gd name="connsiteX8" fmla="*/ 36132 w 400699"/>
                <a:gd name="connsiteY8" fmla="*/ 462235 h 497051"/>
                <a:gd name="connsiteX9" fmla="*/ 313120 w 400699"/>
                <a:gd name="connsiteY9" fmla="*/ 254971 h 497051"/>
                <a:gd name="connsiteX10" fmla="*/ 379128 w 400699"/>
                <a:gd name="connsiteY10" fmla="*/ 110286 h 497051"/>
                <a:gd name="connsiteX11" fmla="*/ 389510 w 400699"/>
                <a:gd name="connsiteY11" fmla="*/ 3511 h 497051"/>
                <a:gd name="connsiteX12" fmla="*/ 319977 w 400699"/>
                <a:gd name="connsiteY12" fmla="*/ 32086 h 497051"/>
                <a:gd name="connsiteX13" fmla="*/ 212250 w 400699"/>
                <a:gd name="connsiteY13" fmla="*/ 177914 h 497051"/>
                <a:gd name="connsiteX14" fmla="*/ 124715 w 400699"/>
                <a:gd name="connsiteY14" fmla="*/ 328218 h 497051"/>
                <a:gd name="connsiteX15" fmla="*/ 32704 w 400699"/>
                <a:gd name="connsiteY15" fmla="*/ 456901 h 497051"/>
                <a:gd name="connsiteX16" fmla="*/ 318 w 400699"/>
                <a:gd name="connsiteY16" fmla="*/ 495382 h 49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699" h="497051">
                  <a:moveTo>
                    <a:pt x="318" y="495382"/>
                  </a:moveTo>
                  <a:cubicBezTo>
                    <a:pt x="-50" y="495680"/>
                    <a:pt x="-107" y="496220"/>
                    <a:pt x="191" y="496588"/>
                  </a:cubicBezTo>
                  <a:cubicBezTo>
                    <a:pt x="228" y="496635"/>
                    <a:pt x="271" y="496678"/>
                    <a:pt x="318" y="496716"/>
                  </a:cubicBezTo>
                  <a:cubicBezTo>
                    <a:pt x="764" y="497163"/>
                    <a:pt x="1488" y="497164"/>
                    <a:pt x="1935" y="496719"/>
                  </a:cubicBezTo>
                  <a:cubicBezTo>
                    <a:pt x="1936" y="496718"/>
                    <a:pt x="1936" y="496717"/>
                    <a:pt x="1937" y="496716"/>
                  </a:cubicBezTo>
                  <a:cubicBezTo>
                    <a:pt x="4033" y="494525"/>
                    <a:pt x="6129" y="492525"/>
                    <a:pt x="8320" y="490429"/>
                  </a:cubicBezTo>
                  <a:cubicBezTo>
                    <a:pt x="16130" y="482714"/>
                    <a:pt x="23655" y="474904"/>
                    <a:pt x="30989" y="467093"/>
                  </a:cubicBezTo>
                  <a:cubicBezTo>
                    <a:pt x="32227" y="465569"/>
                    <a:pt x="33656" y="464235"/>
                    <a:pt x="34990" y="462712"/>
                  </a:cubicBezTo>
                  <a:cubicBezTo>
                    <a:pt x="35410" y="462672"/>
                    <a:pt x="35808" y="462506"/>
                    <a:pt x="36132" y="462235"/>
                  </a:cubicBezTo>
                  <a:cubicBezTo>
                    <a:pt x="118429" y="378130"/>
                    <a:pt x="243015" y="352412"/>
                    <a:pt x="313120" y="254971"/>
                  </a:cubicBezTo>
                  <a:cubicBezTo>
                    <a:pt x="343143" y="210821"/>
                    <a:pt x="365462" y="161899"/>
                    <a:pt x="379128" y="110286"/>
                  </a:cubicBezTo>
                  <a:cubicBezTo>
                    <a:pt x="385509" y="88189"/>
                    <a:pt x="417228" y="20942"/>
                    <a:pt x="389510" y="3511"/>
                  </a:cubicBezTo>
                  <a:cubicBezTo>
                    <a:pt x="367793" y="-10110"/>
                    <a:pt x="334074" y="19418"/>
                    <a:pt x="319977" y="32086"/>
                  </a:cubicBezTo>
                  <a:cubicBezTo>
                    <a:pt x="275115" y="71901"/>
                    <a:pt x="243777" y="127336"/>
                    <a:pt x="212250" y="177914"/>
                  </a:cubicBezTo>
                  <a:cubicBezTo>
                    <a:pt x="180722" y="228492"/>
                    <a:pt x="153766" y="278117"/>
                    <a:pt x="124715" y="328218"/>
                  </a:cubicBezTo>
                  <a:cubicBezTo>
                    <a:pt x="97590" y="373540"/>
                    <a:pt x="66818" y="416577"/>
                    <a:pt x="32704" y="456901"/>
                  </a:cubicBezTo>
                  <a:cubicBezTo>
                    <a:pt x="22099" y="469601"/>
                    <a:pt x="11304" y="482428"/>
                    <a:pt x="318" y="49538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3" name="任意多边形: 形状 92"/>
            <p:cNvSpPr/>
            <p:nvPr/>
          </p:nvSpPr>
          <p:spPr>
            <a:xfrm>
              <a:off x="10083168" y="3459407"/>
              <a:ext cx="340626" cy="423597"/>
            </a:xfrm>
            <a:custGeom>
              <a:avLst/>
              <a:gdLst>
                <a:gd name="connsiteX0" fmla="*/ 318 w 340626"/>
                <a:gd name="connsiteY0" fmla="*/ 422264 h 423597"/>
                <a:gd name="connsiteX1" fmla="*/ 191 w 340626"/>
                <a:gd name="connsiteY1" fmla="*/ 423470 h 423597"/>
                <a:gd name="connsiteX2" fmla="*/ 318 w 340626"/>
                <a:gd name="connsiteY2" fmla="*/ 423597 h 423597"/>
                <a:gd name="connsiteX3" fmla="*/ 20607 w 340626"/>
                <a:gd name="connsiteY3" fmla="*/ 402547 h 423597"/>
                <a:gd name="connsiteX4" fmla="*/ 8320 w 340626"/>
                <a:gd name="connsiteY4" fmla="*/ 417311 h 423597"/>
                <a:gd name="connsiteX5" fmla="*/ 30989 w 340626"/>
                <a:gd name="connsiteY5" fmla="*/ 393975 h 423597"/>
                <a:gd name="connsiteX6" fmla="*/ 41847 w 340626"/>
                <a:gd name="connsiteY6" fmla="*/ 381402 h 423597"/>
                <a:gd name="connsiteX7" fmla="*/ 193485 w 340626"/>
                <a:gd name="connsiteY7" fmla="*/ 255767 h 423597"/>
                <a:gd name="connsiteX8" fmla="*/ 261779 w 340626"/>
                <a:gd name="connsiteY8" fmla="*/ 187949 h 423597"/>
                <a:gd name="connsiteX9" fmla="*/ 339313 w 340626"/>
                <a:gd name="connsiteY9" fmla="*/ 4688 h 423597"/>
                <a:gd name="connsiteX10" fmla="*/ 301213 w 340626"/>
                <a:gd name="connsiteY10" fmla="*/ 32311 h 423597"/>
                <a:gd name="connsiteX11" fmla="*/ 163006 w 340626"/>
                <a:gd name="connsiteY11" fmla="*/ 231383 h 423597"/>
                <a:gd name="connsiteX12" fmla="*/ 58231 w 340626"/>
                <a:gd name="connsiteY12" fmla="*/ 357399 h 423597"/>
                <a:gd name="connsiteX13" fmla="*/ 32322 w 340626"/>
                <a:gd name="connsiteY13" fmla="*/ 383593 h 423597"/>
                <a:gd name="connsiteX14" fmla="*/ 318 w 340626"/>
                <a:gd name="connsiteY14" fmla="*/ 422264 h 423597"/>
                <a:gd name="connsiteX15" fmla="*/ 331598 w 340626"/>
                <a:gd name="connsiteY15" fmla="*/ 9355 h 423597"/>
                <a:gd name="connsiteX16" fmla="*/ 323311 w 340626"/>
                <a:gd name="connsiteY16" fmla="*/ 52599 h 423597"/>
                <a:gd name="connsiteX17" fmla="*/ 265495 w 340626"/>
                <a:gd name="connsiteY17" fmla="*/ 170328 h 423597"/>
                <a:gd name="connsiteX18" fmla="*/ 173293 w 340626"/>
                <a:gd name="connsiteY18" fmla="*/ 263101 h 423597"/>
                <a:gd name="connsiteX19" fmla="*/ 84329 w 340626"/>
                <a:gd name="connsiteY19" fmla="*/ 333777 h 423597"/>
                <a:gd name="connsiteX20" fmla="*/ 185770 w 340626"/>
                <a:gd name="connsiteY20" fmla="*/ 213190 h 423597"/>
                <a:gd name="connsiteX21" fmla="*/ 259208 w 340626"/>
                <a:gd name="connsiteY21" fmla="*/ 105653 h 423597"/>
                <a:gd name="connsiteX22" fmla="*/ 295213 w 340626"/>
                <a:gd name="connsiteY22" fmla="*/ 51456 h 423597"/>
                <a:gd name="connsiteX23" fmla="*/ 331598 w 340626"/>
                <a:gd name="connsiteY23" fmla="*/ 9355 h 42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6" h="423597">
                  <a:moveTo>
                    <a:pt x="318" y="422264"/>
                  </a:moveTo>
                  <a:cubicBezTo>
                    <a:pt x="-50" y="422562"/>
                    <a:pt x="-107" y="423102"/>
                    <a:pt x="191" y="423470"/>
                  </a:cubicBezTo>
                  <a:cubicBezTo>
                    <a:pt x="228" y="423517"/>
                    <a:pt x="271" y="423559"/>
                    <a:pt x="318" y="423597"/>
                  </a:cubicBezTo>
                  <a:lnTo>
                    <a:pt x="20607" y="402547"/>
                  </a:lnTo>
                  <a:lnTo>
                    <a:pt x="8320" y="417311"/>
                  </a:lnTo>
                  <a:cubicBezTo>
                    <a:pt x="16130" y="409596"/>
                    <a:pt x="23655" y="401785"/>
                    <a:pt x="30989" y="393975"/>
                  </a:cubicBezTo>
                  <a:cubicBezTo>
                    <a:pt x="34609" y="389784"/>
                    <a:pt x="38133" y="385593"/>
                    <a:pt x="41847" y="381402"/>
                  </a:cubicBezTo>
                  <a:cubicBezTo>
                    <a:pt x="89179" y="335789"/>
                    <a:pt x="139867" y="293793"/>
                    <a:pt x="193485" y="255767"/>
                  </a:cubicBezTo>
                  <a:cubicBezTo>
                    <a:pt x="220017" y="237300"/>
                    <a:pt x="243127" y="214351"/>
                    <a:pt x="261779" y="187949"/>
                  </a:cubicBezTo>
                  <a:cubicBezTo>
                    <a:pt x="296165" y="138610"/>
                    <a:pt x="349695" y="22309"/>
                    <a:pt x="339313" y="4688"/>
                  </a:cubicBezTo>
                  <a:cubicBezTo>
                    <a:pt x="328931" y="-12933"/>
                    <a:pt x="307595" y="24214"/>
                    <a:pt x="301213" y="32311"/>
                  </a:cubicBezTo>
                  <a:cubicBezTo>
                    <a:pt x="253588" y="97652"/>
                    <a:pt x="214440" y="168518"/>
                    <a:pt x="163006" y="231383"/>
                  </a:cubicBezTo>
                  <a:cubicBezTo>
                    <a:pt x="128430" y="273579"/>
                    <a:pt x="93282" y="315489"/>
                    <a:pt x="58231" y="357399"/>
                  </a:cubicBezTo>
                  <a:cubicBezTo>
                    <a:pt x="49372" y="365876"/>
                    <a:pt x="40704" y="374639"/>
                    <a:pt x="32322" y="383593"/>
                  </a:cubicBezTo>
                  <a:cubicBezTo>
                    <a:pt x="21972" y="396419"/>
                    <a:pt x="11304" y="409310"/>
                    <a:pt x="318" y="422264"/>
                  </a:cubicBezTo>
                  <a:close/>
                  <a:moveTo>
                    <a:pt x="331598" y="9355"/>
                  </a:moveTo>
                  <a:cubicBezTo>
                    <a:pt x="341123" y="13165"/>
                    <a:pt x="326930" y="44312"/>
                    <a:pt x="323311" y="52599"/>
                  </a:cubicBezTo>
                  <a:cubicBezTo>
                    <a:pt x="306039" y="92793"/>
                    <a:pt x="286743" y="132086"/>
                    <a:pt x="265495" y="170328"/>
                  </a:cubicBezTo>
                  <a:cubicBezTo>
                    <a:pt x="242825" y="210523"/>
                    <a:pt x="210440" y="237003"/>
                    <a:pt x="173293" y="263101"/>
                  </a:cubicBezTo>
                  <a:cubicBezTo>
                    <a:pt x="142261" y="284873"/>
                    <a:pt x="112555" y="308473"/>
                    <a:pt x="84329" y="333777"/>
                  </a:cubicBezTo>
                  <a:cubicBezTo>
                    <a:pt x="119190" y="294343"/>
                    <a:pt x="153576" y="254529"/>
                    <a:pt x="185770" y="213190"/>
                  </a:cubicBezTo>
                  <a:cubicBezTo>
                    <a:pt x="212440" y="178805"/>
                    <a:pt x="235586" y="142134"/>
                    <a:pt x="259208" y="105653"/>
                  </a:cubicBezTo>
                  <a:cubicBezTo>
                    <a:pt x="270924" y="87365"/>
                    <a:pt x="282735" y="69172"/>
                    <a:pt x="295213" y="51456"/>
                  </a:cubicBezTo>
                  <a:cubicBezTo>
                    <a:pt x="298546" y="46598"/>
                    <a:pt x="323788" y="5926"/>
                    <a:pt x="331598" y="9355"/>
                  </a:cubicBezTo>
                </a:path>
              </a:pathLst>
            </a:custGeom>
            <a:grpFill/>
            <a:ln w="9525" cap="flat">
              <a:solidFill>
                <a:srgbClr val="242A2F">
                  <a:alpha val="5000"/>
                </a:srgbClr>
              </a:solidFill>
              <a:prstDash val="solid"/>
              <a:miter/>
            </a:ln>
          </p:spPr>
          <p:txBody>
            <a:bodyPr rtlCol="0" anchor="ctr"/>
            <a:lstStyle/>
            <a:p>
              <a:endParaRPr lang="zh-CN" altLang="en-US"/>
            </a:p>
          </p:txBody>
        </p:sp>
        <p:sp>
          <p:nvSpPr>
            <p:cNvPr id="94" name="任意多边形: 形状 93"/>
            <p:cNvSpPr/>
            <p:nvPr/>
          </p:nvSpPr>
          <p:spPr>
            <a:xfrm>
              <a:off x="9463842" y="3842128"/>
              <a:ext cx="115771" cy="559437"/>
            </a:xfrm>
            <a:custGeom>
              <a:avLst/>
              <a:gdLst>
                <a:gd name="connsiteX0" fmla="*/ 6710 w 115771"/>
                <a:gd name="connsiteY0" fmla="*/ 558465 h 559437"/>
                <a:gd name="connsiteX1" fmla="*/ 7462 w 115771"/>
                <a:gd name="connsiteY1" fmla="*/ 559417 h 559437"/>
                <a:gd name="connsiteX2" fmla="*/ 7472 w 115771"/>
                <a:gd name="connsiteY2" fmla="*/ 559418 h 559437"/>
                <a:gd name="connsiteX3" fmla="*/ 8599 w 115771"/>
                <a:gd name="connsiteY3" fmla="*/ 558679 h 559437"/>
                <a:gd name="connsiteX4" fmla="*/ 8615 w 115771"/>
                <a:gd name="connsiteY4" fmla="*/ 558561 h 559437"/>
                <a:gd name="connsiteX5" fmla="*/ 10139 w 115771"/>
                <a:gd name="connsiteY5" fmla="*/ 550750 h 559437"/>
                <a:gd name="connsiteX6" fmla="*/ 15092 w 115771"/>
                <a:gd name="connsiteY6" fmla="*/ 522175 h 559437"/>
                <a:gd name="connsiteX7" fmla="*/ 15854 w 115771"/>
                <a:gd name="connsiteY7" fmla="*/ 517032 h 559437"/>
                <a:gd name="connsiteX8" fmla="*/ 16425 w 115771"/>
                <a:gd name="connsiteY8" fmla="*/ 516079 h 559437"/>
                <a:gd name="connsiteX9" fmla="*/ 115772 w 115771"/>
                <a:gd name="connsiteY9" fmla="*/ 223852 h 559437"/>
                <a:gd name="connsiteX10" fmla="*/ 91673 w 115771"/>
                <a:gd name="connsiteY10" fmla="*/ 83835 h 559437"/>
                <a:gd name="connsiteX11" fmla="*/ 45477 w 115771"/>
                <a:gd name="connsiteY11" fmla="*/ 15 h 559437"/>
                <a:gd name="connsiteX12" fmla="*/ 8615 w 115771"/>
                <a:gd name="connsiteY12" fmla="*/ 56021 h 559437"/>
                <a:gd name="connsiteX13" fmla="*/ 2900 w 115771"/>
                <a:gd name="connsiteY13" fmla="*/ 217946 h 559437"/>
                <a:gd name="connsiteX14" fmla="*/ 14235 w 115771"/>
                <a:gd name="connsiteY14" fmla="*/ 372728 h 559437"/>
                <a:gd name="connsiteX15" fmla="*/ 11377 w 115771"/>
                <a:gd name="connsiteY15" fmla="*/ 513793 h 559437"/>
                <a:gd name="connsiteX16" fmla="*/ 6710 w 115771"/>
                <a:gd name="connsiteY16" fmla="*/ 558465 h 5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771" h="559437">
                  <a:moveTo>
                    <a:pt x="6710" y="558465"/>
                  </a:moveTo>
                  <a:cubicBezTo>
                    <a:pt x="6655" y="558936"/>
                    <a:pt x="6992" y="559361"/>
                    <a:pt x="7462" y="559417"/>
                  </a:cubicBezTo>
                  <a:cubicBezTo>
                    <a:pt x="7465" y="559417"/>
                    <a:pt x="7469" y="559417"/>
                    <a:pt x="7472" y="559418"/>
                  </a:cubicBezTo>
                  <a:cubicBezTo>
                    <a:pt x="7988" y="559525"/>
                    <a:pt x="8492" y="559194"/>
                    <a:pt x="8599" y="558679"/>
                  </a:cubicBezTo>
                  <a:cubicBezTo>
                    <a:pt x="8607" y="558640"/>
                    <a:pt x="8612" y="558600"/>
                    <a:pt x="8615" y="558561"/>
                  </a:cubicBezTo>
                  <a:cubicBezTo>
                    <a:pt x="9092" y="555894"/>
                    <a:pt x="9663" y="553322"/>
                    <a:pt x="10139" y="550750"/>
                  </a:cubicBezTo>
                  <a:cubicBezTo>
                    <a:pt x="12044" y="541225"/>
                    <a:pt x="13663" y="531700"/>
                    <a:pt x="15092" y="522175"/>
                  </a:cubicBezTo>
                  <a:cubicBezTo>
                    <a:pt x="15092" y="520461"/>
                    <a:pt x="15092" y="518746"/>
                    <a:pt x="15854" y="517032"/>
                  </a:cubicBezTo>
                  <a:cubicBezTo>
                    <a:pt x="16111" y="516760"/>
                    <a:pt x="16307" y="516435"/>
                    <a:pt x="16425" y="516079"/>
                  </a:cubicBezTo>
                  <a:cubicBezTo>
                    <a:pt x="34618" y="412733"/>
                    <a:pt x="113295" y="331008"/>
                    <a:pt x="115772" y="223852"/>
                  </a:cubicBezTo>
                  <a:cubicBezTo>
                    <a:pt x="115755" y="176149"/>
                    <a:pt x="107605" y="128798"/>
                    <a:pt x="91673" y="83835"/>
                  </a:cubicBezTo>
                  <a:cubicBezTo>
                    <a:pt x="85292" y="64785"/>
                    <a:pt x="74718" y="-1129"/>
                    <a:pt x="45477" y="15"/>
                  </a:cubicBezTo>
                  <a:cubicBezTo>
                    <a:pt x="22712" y="967"/>
                    <a:pt x="12711" y="39638"/>
                    <a:pt x="8615" y="56021"/>
                  </a:cubicBezTo>
                  <a:cubicBezTo>
                    <a:pt x="-4244" y="107837"/>
                    <a:pt x="423" y="164797"/>
                    <a:pt x="2900" y="217946"/>
                  </a:cubicBezTo>
                  <a:cubicBezTo>
                    <a:pt x="5377" y="271096"/>
                    <a:pt x="10425" y="321198"/>
                    <a:pt x="14235" y="372728"/>
                  </a:cubicBezTo>
                  <a:cubicBezTo>
                    <a:pt x="17197" y="419747"/>
                    <a:pt x="16242" y="466932"/>
                    <a:pt x="11377" y="513793"/>
                  </a:cubicBezTo>
                  <a:cubicBezTo>
                    <a:pt x="9758" y="528462"/>
                    <a:pt x="8234" y="543416"/>
                    <a:pt x="6710" y="55846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5" name="任意多边形: 形状 94"/>
            <p:cNvSpPr/>
            <p:nvPr/>
          </p:nvSpPr>
          <p:spPr>
            <a:xfrm>
              <a:off x="9470547" y="3921414"/>
              <a:ext cx="74396" cy="480131"/>
            </a:xfrm>
            <a:custGeom>
              <a:avLst/>
              <a:gdLst>
                <a:gd name="connsiteX0" fmla="*/ 6 w 74396"/>
                <a:gd name="connsiteY0" fmla="*/ 479179 h 480131"/>
                <a:gd name="connsiteX1" fmla="*/ 758 w 74396"/>
                <a:gd name="connsiteY1" fmla="*/ 480131 h 480131"/>
                <a:gd name="connsiteX2" fmla="*/ 768 w 74396"/>
                <a:gd name="connsiteY2" fmla="*/ 480132 h 480131"/>
                <a:gd name="connsiteX3" fmla="*/ 5149 w 74396"/>
                <a:gd name="connsiteY3" fmla="*/ 454415 h 480131"/>
                <a:gd name="connsiteX4" fmla="*/ 3435 w 74396"/>
                <a:gd name="connsiteY4" fmla="*/ 471464 h 480131"/>
                <a:gd name="connsiteX5" fmla="*/ 8388 w 74396"/>
                <a:gd name="connsiteY5" fmla="*/ 442889 h 480131"/>
                <a:gd name="connsiteX6" fmla="*/ 10102 w 74396"/>
                <a:gd name="connsiteY6" fmla="*/ 428221 h 480131"/>
                <a:gd name="connsiteX7" fmla="*/ 58299 w 74396"/>
                <a:gd name="connsiteY7" fmla="*/ 259343 h 480131"/>
                <a:gd name="connsiteX8" fmla="*/ 74396 w 74396"/>
                <a:gd name="connsiteY8" fmla="*/ 174951 h 480131"/>
                <a:gd name="connsiteX9" fmla="*/ 39058 w 74396"/>
                <a:gd name="connsiteY9" fmla="*/ 1025 h 480131"/>
                <a:gd name="connsiteX10" fmla="*/ 25151 w 74396"/>
                <a:gd name="connsiteY10" fmla="*/ 40363 h 480131"/>
                <a:gd name="connsiteX11" fmla="*/ 23818 w 74396"/>
                <a:gd name="connsiteY11" fmla="*/ 256485 h 480131"/>
                <a:gd name="connsiteX12" fmla="*/ 10293 w 74396"/>
                <a:gd name="connsiteY12" fmla="*/ 402027 h 480131"/>
                <a:gd name="connsiteX13" fmla="*/ 4387 w 74396"/>
                <a:gd name="connsiteY13" fmla="*/ 434412 h 480131"/>
                <a:gd name="connsiteX14" fmla="*/ 6 w 74396"/>
                <a:gd name="connsiteY14" fmla="*/ 479179 h 480131"/>
                <a:gd name="connsiteX15" fmla="*/ 17055 w 74396"/>
                <a:gd name="connsiteY15" fmla="*/ 371357 h 480131"/>
                <a:gd name="connsiteX16" fmla="*/ 30867 w 74396"/>
                <a:gd name="connsiteY16" fmla="*/ 231529 h 480131"/>
                <a:gd name="connsiteX17" fmla="*/ 30867 w 74396"/>
                <a:gd name="connsiteY17" fmla="*/ 115325 h 480131"/>
                <a:gd name="connsiteX18" fmla="*/ 30105 w 74396"/>
                <a:gd name="connsiteY18" fmla="*/ 57317 h 480131"/>
                <a:gd name="connsiteX19" fmla="*/ 35629 w 74396"/>
                <a:gd name="connsiteY19" fmla="*/ 7978 h 480131"/>
                <a:gd name="connsiteX20" fmla="*/ 51345 w 74396"/>
                <a:gd name="connsiteY20" fmla="*/ 43982 h 480131"/>
                <a:gd name="connsiteX21" fmla="*/ 68109 w 74396"/>
                <a:gd name="connsiteY21" fmla="*/ 159806 h 480131"/>
                <a:gd name="connsiteX22" fmla="*/ 47059 w 74396"/>
                <a:gd name="connsiteY22" fmla="*/ 274583 h 480131"/>
                <a:gd name="connsiteX23" fmla="*/ 17055 w 74396"/>
                <a:gd name="connsiteY23" fmla="*/ 371357 h 4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396" h="480131">
                  <a:moveTo>
                    <a:pt x="6" y="479179"/>
                  </a:moveTo>
                  <a:cubicBezTo>
                    <a:pt x="-49" y="479650"/>
                    <a:pt x="287" y="480076"/>
                    <a:pt x="758" y="480131"/>
                  </a:cubicBezTo>
                  <a:cubicBezTo>
                    <a:pt x="761" y="480131"/>
                    <a:pt x="765" y="480132"/>
                    <a:pt x="768" y="480132"/>
                  </a:cubicBezTo>
                  <a:cubicBezTo>
                    <a:pt x="2196" y="471464"/>
                    <a:pt x="3625" y="462892"/>
                    <a:pt x="5149" y="454415"/>
                  </a:cubicBezTo>
                  <a:lnTo>
                    <a:pt x="3435" y="471464"/>
                  </a:lnTo>
                  <a:cubicBezTo>
                    <a:pt x="5340" y="461939"/>
                    <a:pt x="6959" y="452414"/>
                    <a:pt x="8388" y="442889"/>
                  </a:cubicBezTo>
                  <a:cubicBezTo>
                    <a:pt x="8388" y="438032"/>
                    <a:pt x="9436" y="433364"/>
                    <a:pt x="10102" y="428221"/>
                  </a:cubicBezTo>
                  <a:cubicBezTo>
                    <a:pt x="21924" y="370803"/>
                    <a:pt x="38035" y="314352"/>
                    <a:pt x="58299" y="259343"/>
                  </a:cubicBezTo>
                  <a:cubicBezTo>
                    <a:pt x="68459" y="232342"/>
                    <a:pt x="73904" y="203796"/>
                    <a:pt x="74396" y="174951"/>
                  </a:cubicBezTo>
                  <a:cubicBezTo>
                    <a:pt x="74396" y="121230"/>
                    <a:pt x="55346" y="8740"/>
                    <a:pt x="39058" y="1025"/>
                  </a:cubicBezTo>
                  <a:cubicBezTo>
                    <a:pt x="22770" y="-6691"/>
                    <a:pt x="25533" y="31409"/>
                    <a:pt x="25151" y="40363"/>
                  </a:cubicBezTo>
                  <a:cubicBezTo>
                    <a:pt x="22866" y="112562"/>
                    <a:pt x="30009" y="184285"/>
                    <a:pt x="23818" y="256485"/>
                  </a:cubicBezTo>
                  <a:cubicBezTo>
                    <a:pt x="19627" y="305062"/>
                    <a:pt x="14865" y="353545"/>
                    <a:pt x="10293" y="402027"/>
                  </a:cubicBezTo>
                  <a:cubicBezTo>
                    <a:pt x="8102" y="412790"/>
                    <a:pt x="6101" y="423553"/>
                    <a:pt x="4387" y="434412"/>
                  </a:cubicBezTo>
                  <a:cubicBezTo>
                    <a:pt x="3054" y="449176"/>
                    <a:pt x="1530" y="464130"/>
                    <a:pt x="6" y="479179"/>
                  </a:cubicBezTo>
                  <a:close/>
                  <a:moveTo>
                    <a:pt x="17055" y="371357"/>
                  </a:moveTo>
                  <a:cubicBezTo>
                    <a:pt x="22770" y="324779"/>
                    <a:pt x="28009" y="278202"/>
                    <a:pt x="30867" y="231529"/>
                  </a:cubicBezTo>
                  <a:cubicBezTo>
                    <a:pt x="33153" y="192763"/>
                    <a:pt x="31724" y="154091"/>
                    <a:pt x="30867" y="115325"/>
                  </a:cubicBezTo>
                  <a:cubicBezTo>
                    <a:pt x="30295" y="96275"/>
                    <a:pt x="29819" y="76653"/>
                    <a:pt x="30105" y="57317"/>
                  </a:cubicBezTo>
                  <a:cubicBezTo>
                    <a:pt x="30105" y="52078"/>
                    <a:pt x="27914" y="9692"/>
                    <a:pt x="35629" y="7978"/>
                  </a:cubicBezTo>
                  <a:cubicBezTo>
                    <a:pt x="43345" y="6263"/>
                    <a:pt x="49821" y="36076"/>
                    <a:pt x="51345" y="43982"/>
                  </a:cubicBezTo>
                  <a:cubicBezTo>
                    <a:pt x="58890" y="82282"/>
                    <a:pt x="64485" y="120940"/>
                    <a:pt x="68109" y="159806"/>
                  </a:cubicBezTo>
                  <a:cubicBezTo>
                    <a:pt x="71729" y="200764"/>
                    <a:pt x="61252" y="236578"/>
                    <a:pt x="47059" y="274583"/>
                  </a:cubicBezTo>
                  <a:cubicBezTo>
                    <a:pt x="35132" y="306211"/>
                    <a:pt x="25113" y="338528"/>
                    <a:pt x="17055" y="3713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6" name="任意多边形: 形状 95"/>
            <p:cNvSpPr/>
            <p:nvPr/>
          </p:nvSpPr>
          <p:spPr>
            <a:xfrm>
              <a:off x="9455924" y="4208461"/>
              <a:ext cx="513677" cy="277856"/>
            </a:xfrm>
            <a:custGeom>
              <a:avLst/>
              <a:gdLst>
                <a:gd name="connsiteX0" fmla="*/ 2723 w 513677"/>
                <a:gd name="connsiteY0" fmla="*/ 277857 h 277856"/>
                <a:gd name="connsiteX1" fmla="*/ 10724 w 513677"/>
                <a:gd name="connsiteY1" fmla="*/ 275095 h 277856"/>
                <a:gd name="connsiteX2" fmla="*/ 336955 w 513677"/>
                <a:gd name="connsiteY2" fmla="*/ 192704 h 277856"/>
                <a:gd name="connsiteX3" fmla="*/ 459922 w 513677"/>
                <a:gd name="connsiteY3" fmla="*/ 111741 h 277856"/>
                <a:gd name="connsiteX4" fmla="*/ 512120 w 513677"/>
                <a:gd name="connsiteY4" fmla="*/ 14872 h 277856"/>
                <a:gd name="connsiteX5" fmla="*/ 7771 w 513677"/>
                <a:gd name="connsiteY5" fmla="*/ 267665 h 277856"/>
                <a:gd name="connsiteX6" fmla="*/ 2437 w 513677"/>
                <a:gd name="connsiteY6" fmla="*/ 271285 h 277856"/>
                <a:gd name="connsiteX7" fmla="*/ 2723 w 513677"/>
                <a:gd name="connsiteY7" fmla="*/ 277857 h 2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77" h="277856">
                  <a:moveTo>
                    <a:pt x="2723" y="277857"/>
                  </a:moveTo>
                  <a:cubicBezTo>
                    <a:pt x="5579" y="277619"/>
                    <a:pt x="8329" y="276670"/>
                    <a:pt x="10724" y="275095"/>
                  </a:cubicBezTo>
                  <a:cubicBezTo>
                    <a:pt x="115975" y="234804"/>
                    <a:pt x="231132" y="232994"/>
                    <a:pt x="336955" y="192704"/>
                  </a:cubicBezTo>
                  <a:cubicBezTo>
                    <a:pt x="383893" y="176066"/>
                    <a:pt x="426090" y="148283"/>
                    <a:pt x="459922" y="111741"/>
                  </a:cubicBezTo>
                  <a:cubicBezTo>
                    <a:pt x="474020" y="95644"/>
                    <a:pt x="522978" y="40494"/>
                    <a:pt x="512120" y="14872"/>
                  </a:cubicBezTo>
                  <a:cubicBezTo>
                    <a:pt x="479925" y="-62090"/>
                    <a:pt x="124643" y="180416"/>
                    <a:pt x="7771" y="267665"/>
                  </a:cubicBezTo>
                  <a:cubicBezTo>
                    <a:pt x="5820" y="268596"/>
                    <a:pt x="4022" y="269816"/>
                    <a:pt x="2437" y="271285"/>
                  </a:cubicBezTo>
                  <a:cubicBezTo>
                    <a:pt x="-1087" y="274619"/>
                    <a:pt x="-611" y="277571"/>
                    <a:pt x="2723" y="2778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7" name="任意多边形: 形状 96"/>
            <p:cNvSpPr/>
            <p:nvPr/>
          </p:nvSpPr>
          <p:spPr>
            <a:xfrm>
              <a:off x="9455924" y="4254912"/>
              <a:ext cx="445768" cy="231406"/>
            </a:xfrm>
            <a:custGeom>
              <a:avLst/>
              <a:gdLst>
                <a:gd name="connsiteX0" fmla="*/ 2723 w 445768"/>
                <a:gd name="connsiteY0" fmla="*/ 231406 h 231406"/>
                <a:gd name="connsiteX1" fmla="*/ 26249 w 445768"/>
                <a:gd name="connsiteY1" fmla="*/ 218452 h 231406"/>
                <a:gd name="connsiteX2" fmla="*/ 103878 w 445768"/>
                <a:gd name="connsiteY2" fmla="*/ 189877 h 231406"/>
                <a:gd name="connsiteX3" fmla="*/ 230941 w 445768"/>
                <a:gd name="connsiteY3" fmla="*/ 158254 h 231406"/>
                <a:gd name="connsiteX4" fmla="*/ 408488 w 445768"/>
                <a:gd name="connsiteY4" fmla="*/ 63004 h 231406"/>
                <a:gd name="connsiteX5" fmla="*/ 444778 w 445768"/>
                <a:gd name="connsiteY5" fmla="*/ 7474 h 231406"/>
                <a:gd name="connsiteX6" fmla="*/ 402391 w 445768"/>
                <a:gd name="connsiteY6" fmla="*/ 11665 h 231406"/>
                <a:gd name="connsiteX7" fmla="*/ 9200 w 445768"/>
                <a:gd name="connsiteY7" fmla="*/ 220738 h 231406"/>
                <a:gd name="connsiteX8" fmla="*/ 2437 w 445768"/>
                <a:gd name="connsiteY8" fmla="*/ 224167 h 231406"/>
                <a:gd name="connsiteX9" fmla="*/ 2723 w 445768"/>
                <a:gd name="connsiteY9" fmla="*/ 231406 h 231406"/>
                <a:gd name="connsiteX10" fmla="*/ 64731 w 445768"/>
                <a:gd name="connsiteY10" fmla="*/ 197402 h 231406"/>
                <a:gd name="connsiteX11" fmla="*/ 217131 w 445768"/>
                <a:gd name="connsiteY11" fmla="*/ 115201 h 231406"/>
                <a:gd name="connsiteX12" fmla="*/ 336955 w 445768"/>
                <a:gd name="connsiteY12" fmla="*/ 51860 h 231406"/>
                <a:gd name="connsiteX13" fmla="*/ 396391 w 445768"/>
                <a:gd name="connsiteY13" fmla="*/ 20904 h 231406"/>
                <a:gd name="connsiteX14" fmla="*/ 437539 w 445768"/>
                <a:gd name="connsiteY14" fmla="*/ 12426 h 231406"/>
                <a:gd name="connsiteX15" fmla="*/ 415536 w 445768"/>
                <a:gd name="connsiteY15" fmla="*/ 47764 h 231406"/>
                <a:gd name="connsiteX16" fmla="*/ 196461 w 445768"/>
                <a:gd name="connsiteY16" fmla="*/ 159683 h 231406"/>
                <a:gd name="connsiteX17" fmla="*/ 64730 w 445768"/>
                <a:gd name="connsiteY17" fmla="*/ 197402 h 23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768" h="231406">
                  <a:moveTo>
                    <a:pt x="2723" y="231406"/>
                  </a:moveTo>
                  <a:lnTo>
                    <a:pt x="26249" y="218452"/>
                  </a:lnTo>
                  <a:cubicBezTo>
                    <a:pt x="51872" y="208165"/>
                    <a:pt x="77589" y="198450"/>
                    <a:pt x="103878" y="189877"/>
                  </a:cubicBezTo>
                  <a:cubicBezTo>
                    <a:pt x="145598" y="176733"/>
                    <a:pt x="188556" y="168922"/>
                    <a:pt x="230941" y="158254"/>
                  </a:cubicBezTo>
                  <a:cubicBezTo>
                    <a:pt x="297208" y="141983"/>
                    <a:pt x="358284" y="109217"/>
                    <a:pt x="408488" y="63004"/>
                  </a:cubicBezTo>
                  <a:cubicBezTo>
                    <a:pt x="419346" y="53003"/>
                    <a:pt x="451826" y="26238"/>
                    <a:pt x="444778" y="7474"/>
                  </a:cubicBezTo>
                  <a:cubicBezTo>
                    <a:pt x="438301" y="-9672"/>
                    <a:pt x="411726" y="7474"/>
                    <a:pt x="402391" y="11665"/>
                  </a:cubicBezTo>
                  <a:cubicBezTo>
                    <a:pt x="269041" y="75482"/>
                    <a:pt x="138835" y="148729"/>
                    <a:pt x="9200" y="220738"/>
                  </a:cubicBezTo>
                  <a:cubicBezTo>
                    <a:pt x="6914" y="221881"/>
                    <a:pt x="4628" y="222929"/>
                    <a:pt x="2437" y="224167"/>
                  </a:cubicBezTo>
                  <a:cubicBezTo>
                    <a:pt x="-1087" y="228168"/>
                    <a:pt x="-611" y="231120"/>
                    <a:pt x="2723" y="231406"/>
                  </a:cubicBezTo>
                  <a:close/>
                  <a:moveTo>
                    <a:pt x="64731" y="197402"/>
                  </a:moveTo>
                  <a:cubicBezTo>
                    <a:pt x="115530" y="169780"/>
                    <a:pt x="166330" y="142379"/>
                    <a:pt x="217131" y="115201"/>
                  </a:cubicBezTo>
                  <a:cubicBezTo>
                    <a:pt x="257008" y="93865"/>
                    <a:pt x="296950" y="72752"/>
                    <a:pt x="336955" y="51860"/>
                  </a:cubicBezTo>
                  <a:cubicBezTo>
                    <a:pt x="356767" y="41478"/>
                    <a:pt x="376388" y="30905"/>
                    <a:pt x="396391" y="20904"/>
                  </a:cubicBezTo>
                  <a:cubicBezTo>
                    <a:pt x="404201" y="16903"/>
                    <a:pt x="434491" y="1377"/>
                    <a:pt x="437539" y="12426"/>
                  </a:cubicBezTo>
                  <a:cubicBezTo>
                    <a:pt x="440587" y="23475"/>
                    <a:pt x="419346" y="43859"/>
                    <a:pt x="415536" y="47764"/>
                  </a:cubicBezTo>
                  <a:cubicBezTo>
                    <a:pt x="355529" y="109486"/>
                    <a:pt x="278472" y="141300"/>
                    <a:pt x="196461" y="159683"/>
                  </a:cubicBezTo>
                  <a:cubicBezTo>
                    <a:pt x="151721" y="169152"/>
                    <a:pt x="107702" y="181757"/>
                    <a:pt x="64730" y="19740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8" name="任意多边形: 形状 97"/>
            <p:cNvSpPr/>
            <p:nvPr/>
          </p:nvSpPr>
          <p:spPr>
            <a:xfrm>
              <a:off x="9962607" y="3049944"/>
              <a:ext cx="376609" cy="554185"/>
            </a:xfrm>
            <a:custGeom>
              <a:avLst/>
              <a:gdLst>
                <a:gd name="connsiteX0" fmla="*/ 483 w 376609"/>
                <a:gd name="connsiteY0" fmla="*/ 546740 h 554185"/>
                <a:gd name="connsiteX1" fmla="*/ 483 w 376609"/>
                <a:gd name="connsiteY1" fmla="*/ 550740 h 554185"/>
                <a:gd name="connsiteX2" fmla="*/ 5055 w 376609"/>
                <a:gd name="connsiteY2" fmla="*/ 553979 h 554185"/>
                <a:gd name="connsiteX3" fmla="*/ 8103 w 376609"/>
                <a:gd name="connsiteY3" fmla="*/ 553979 h 554185"/>
                <a:gd name="connsiteX4" fmla="*/ 9913 w 376609"/>
                <a:gd name="connsiteY4" fmla="*/ 553407 h 554185"/>
                <a:gd name="connsiteX5" fmla="*/ 186697 w 376609"/>
                <a:gd name="connsiteY5" fmla="*/ 412818 h 554185"/>
                <a:gd name="connsiteX6" fmla="*/ 285281 w 376609"/>
                <a:gd name="connsiteY6" fmla="*/ 288422 h 554185"/>
                <a:gd name="connsiteX7" fmla="*/ 358052 w 376609"/>
                <a:gd name="connsiteY7" fmla="*/ 126497 h 554185"/>
                <a:gd name="connsiteX8" fmla="*/ 367577 w 376609"/>
                <a:gd name="connsiteY8" fmla="*/ 9434 h 554185"/>
                <a:gd name="connsiteX9" fmla="*/ 218701 w 376609"/>
                <a:gd name="connsiteY9" fmla="*/ 175455 h 554185"/>
                <a:gd name="connsiteX10" fmla="*/ 483 w 376609"/>
                <a:gd name="connsiteY10" fmla="*/ 546740 h 55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609" h="554185">
                  <a:moveTo>
                    <a:pt x="483" y="546740"/>
                  </a:moveTo>
                  <a:cubicBezTo>
                    <a:pt x="-161" y="547995"/>
                    <a:pt x="-161" y="549485"/>
                    <a:pt x="483" y="550740"/>
                  </a:cubicBezTo>
                  <a:cubicBezTo>
                    <a:pt x="1234" y="552628"/>
                    <a:pt x="3025" y="553897"/>
                    <a:pt x="5055" y="553979"/>
                  </a:cubicBezTo>
                  <a:cubicBezTo>
                    <a:pt x="6052" y="554255"/>
                    <a:pt x="7105" y="554255"/>
                    <a:pt x="8103" y="553979"/>
                  </a:cubicBezTo>
                  <a:cubicBezTo>
                    <a:pt x="8762" y="554073"/>
                    <a:pt x="9427" y="553863"/>
                    <a:pt x="9913" y="553407"/>
                  </a:cubicBezTo>
                  <a:cubicBezTo>
                    <a:pt x="59634" y="504734"/>
                    <a:pt x="135548" y="459491"/>
                    <a:pt x="186697" y="412818"/>
                  </a:cubicBezTo>
                  <a:cubicBezTo>
                    <a:pt x="225506" y="376434"/>
                    <a:pt x="258725" y="334516"/>
                    <a:pt x="285281" y="288422"/>
                  </a:cubicBezTo>
                  <a:cubicBezTo>
                    <a:pt x="316044" y="237613"/>
                    <a:pt x="340482" y="183235"/>
                    <a:pt x="358052" y="126497"/>
                  </a:cubicBezTo>
                  <a:cubicBezTo>
                    <a:pt x="366053" y="99636"/>
                    <a:pt x="389294" y="35914"/>
                    <a:pt x="367577" y="9434"/>
                  </a:cubicBezTo>
                  <a:cubicBezTo>
                    <a:pt x="322619" y="-45049"/>
                    <a:pt x="231750" y="153262"/>
                    <a:pt x="218701" y="175455"/>
                  </a:cubicBezTo>
                  <a:cubicBezTo>
                    <a:pt x="145359" y="298804"/>
                    <a:pt x="72207" y="422343"/>
                    <a:pt x="483" y="5467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9" name="任意多边形: 形状 98"/>
            <p:cNvSpPr/>
            <p:nvPr/>
          </p:nvSpPr>
          <p:spPr>
            <a:xfrm>
              <a:off x="9962614" y="3132259"/>
              <a:ext cx="315661" cy="471663"/>
            </a:xfrm>
            <a:custGeom>
              <a:avLst/>
              <a:gdLst>
                <a:gd name="connsiteX0" fmla="*/ 0 w 315661"/>
                <a:gd name="connsiteY0" fmla="*/ 468425 h 471663"/>
                <a:gd name="connsiteX1" fmla="*/ 4572 w 315661"/>
                <a:gd name="connsiteY1" fmla="*/ 471663 h 471663"/>
                <a:gd name="connsiteX2" fmla="*/ 13335 w 315661"/>
                <a:gd name="connsiteY2" fmla="*/ 459090 h 471663"/>
                <a:gd name="connsiteX3" fmla="*/ 72962 w 315661"/>
                <a:gd name="connsiteY3" fmla="*/ 391558 h 471663"/>
                <a:gd name="connsiteX4" fmla="*/ 177737 w 315661"/>
                <a:gd name="connsiteY4" fmla="*/ 288783 h 471663"/>
                <a:gd name="connsiteX5" fmla="*/ 310229 w 315661"/>
                <a:gd name="connsiteY5" fmla="*/ 1700 h 471663"/>
                <a:gd name="connsiteX6" fmla="*/ 268796 w 315661"/>
                <a:gd name="connsiteY6" fmla="*/ 42848 h 471663"/>
                <a:gd name="connsiteX7" fmla="*/ 204692 w 315661"/>
                <a:gd name="connsiteY7" fmla="*/ 162577 h 471663"/>
                <a:gd name="connsiteX8" fmla="*/ 126682 w 315661"/>
                <a:gd name="connsiteY8" fmla="*/ 282116 h 471663"/>
                <a:gd name="connsiteX9" fmla="*/ 3334 w 315661"/>
                <a:gd name="connsiteY9" fmla="*/ 464138 h 471663"/>
                <a:gd name="connsiteX10" fmla="*/ 0 w 315661"/>
                <a:gd name="connsiteY10" fmla="*/ 468425 h 471663"/>
                <a:gd name="connsiteX11" fmla="*/ 40767 w 315661"/>
                <a:gd name="connsiteY11" fmla="*/ 419276 h 471663"/>
                <a:gd name="connsiteX12" fmla="*/ 150114 w 315661"/>
                <a:gd name="connsiteY12" fmla="*/ 258017 h 471663"/>
                <a:gd name="connsiteX13" fmla="*/ 222218 w 315661"/>
                <a:gd name="connsiteY13" fmla="*/ 144479 h 471663"/>
                <a:gd name="connsiteX14" fmla="*/ 257080 w 315661"/>
                <a:gd name="connsiteY14" fmla="*/ 77804 h 471663"/>
                <a:gd name="connsiteX15" fmla="*/ 274225 w 315661"/>
                <a:gd name="connsiteY15" fmla="*/ 45324 h 471663"/>
                <a:gd name="connsiteX16" fmla="*/ 308420 w 315661"/>
                <a:gd name="connsiteY16" fmla="*/ 12177 h 471663"/>
                <a:gd name="connsiteX17" fmla="*/ 284226 w 315661"/>
                <a:gd name="connsiteY17" fmla="*/ 99521 h 471663"/>
                <a:gd name="connsiteX18" fmla="*/ 251746 w 315661"/>
                <a:gd name="connsiteY18" fmla="*/ 166196 h 471663"/>
                <a:gd name="connsiteX19" fmla="*/ 170021 w 315661"/>
                <a:gd name="connsiteY19" fmla="*/ 288116 h 471663"/>
                <a:gd name="connsiteX20" fmla="*/ 65247 w 315661"/>
                <a:gd name="connsiteY20" fmla="*/ 391272 h 471663"/>
                <a:gd name="connsiteX21" fmla="*/ 40577 w 315661"/>
                <a:gd name="connsiteY21" fmla="*/ 419276 h 47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661" h="471663">
                  <a:moveTo>
                    <a:pt x="0" y="468425"/>
                  </a:moveTo>
                  <a:cubicBezTo>
                    <a:pt x="751" y="470312"/>
                    <a:pt x="2542" y="471581"/>
                    <a:pt x="4572" y="471663"/>
                  </a:cubicBezTo>
                  <a:cubicBezTo>
                    <a:pt x="7525" y="467472"/>
                    <a:pt x="10383" y="463186"/>
                    <a:pt x="13335" y="459090"/>
                  </a:cubicBezTo>
                  <a:cubicBezTo>
                    <a:pt x="32385" y="436230"/>
                    <a:pt x="52197" y="413370"/>
                    <a:pt x="72962" y="391558"/>
                  </a:cubicBezTo>
                  <a:cubicBezTo>
                    <a:pt x="106680" y="356030"/>
                    <a:pt x="145256" y="325359"/>
                    <a:pt x="177737" y="288783"/>
                  </a:cubicBezTo>
                  <a:cubicBezTo>
                    <a:pt x="234887" y="224966"/>
                    <a:pt x="340805" y="22083"/>
                    <a:pt x="310229" y="1700"/>
                  </a:cubicBezTo>
                  <a:cubicBezTo>
                    <a:pt x="294323" y="-8873"/>
                    <a:pt x="274606" y="32942"/>
                    <a:pt x="268796" y="42848"/>
                  </a:cubicBezTo>
                  <a:cubicBezTo>
                    <a:pt x="245936" y="81995"/>
                    <a:pt x="228124" y="123715"/>
                    <a:pt x="204692" y="162577"/>
                  </a:cubicBezTo>
                  <a:cubicBezTo>
                    <a:pt x="180308" y="203439"/>
                    <a:pt x="153448" y="242777"/>
                    <a:pt x="126682" y="282116"/>
                  </a:cubicBezTo>
                  <a:cubicBezTo>
                    <a:pt x="85440" y="342695"/>
                    <a:pt x="43910" y="403083"/>
                    <a:pt x="3334" y="464138"/>
                  </a:cubicBezTo>
                  <a:cubicBezTo>
                    <a:pt x="2477" y="465567"/>
                    <a:pt x="1143" y="466996"/>
                    <a:pt x="0" y="468425"/>
                  </a:cubicBezTo>
                  <a:close/>
                  <a:moveTo>
                    <a:pt x="40767" y="419276"/>
                  </a:moveTo>
                  <a:cubicBezTo>
                    <a:pt x="77438" y="365745"/>
                    <a:pt x="113729" y="311834"/>
                    <a:pt x="150114" y="258017"/>
                  </a:cubicBezTo>
                  <a:cubicBezTo>
                    <a:pt x="175165" y="220870"/>
                    <a:pt x="199930" y="183341"/>
                    <a:pt x="222218" y="144479"/>
                  </a:cubicBezTo>
                  <a:cubicBezTo>
                    <a:pt x="234696" y="122667"/>
                    <a:pt x="245936" y="100188"/>
                    <a:pt x="257080" y="77804"/>
                  </a:cubicBezTo>
                  <a:cubicBezTo>
                    <a:pt x="262604" y="66946"/>
                    <a:pt x="268034" y="55897"/>
                    <a:pt x="274225" y="45324"/>
                  </a:cubicBezTo>
                  <a:cubicBezTo>
                    <a:pt x="279654" y="36275"/>
                    <a:pt x="299466" y="-1729"/>
                    <a:pt x="308420" y="12177"/>
                  </a:cubicBezTo>
                  <a:cubicBezTo>
                    <a:pt x="317373" y="26084"/>
                    <a:pt x="290513" y="85520"/>
                    <a:pt x="284226" y="99521"/>
                  </a:cubicBezTo>
                  <a:cubicBezTo>
                    <a:pt x="273748" y="122096"/>
                    <a:pt x="263176" y="144479"/>
                    <a:pt x="251746" y="166196"/>
                  </a:cubicBezTo>
                  <a:cubicBezTo>
                    <a:pt x="229737" y="210110"/>
                    <a:pt x="202278" y="251073"/>
                    <a:pt x="170021" y="288116"/>
                  </a:cubicBezTo>
                  <a:cubicBezTo>
                    <a:pt x="137160" y="324407"/>
                    <a:pt x="98774" y="354791"/>
                    <a:pt x="65247" y="391272"/>
                  </a:cubicBezTo>
                  <a:cubicBezTo>
                    <a:pt x="57245" y="400607"/>
                    <a:pt x="48863" y="409846"/>
                    <a:pt x="40577" y="41927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0" name="任意多边形: 形状 99"/>
            <p:cNvSpPr/>
            <p:nvPr/>
          </p:nvSpPr>
          <p:spPr>
            <a:xfrm>
              <a:off x="9273930" y="3507012"/>
              <a:ext cx="387354" cy="490220"/>
            </a:xfrm>
            <a:custGeom>
              <a:avLst/>
              <a:gdLst>
                <a:gd name="connsiteX0" fmla="*/ 93086 w 387354"/>
                <a:gd name="connsiteY0" fmla="*/ 188540 h 490220"/>
                <a:gd name="connsiteX1" fmla="*/ 385885 w 387354"/>
                <a:gd name="connsiteY1" fmla="*/ 489721 h 490220"/>
                <a:gd name="connsiteX2" fmla="*/ 387218 w 387354"/>
                <a:gd name="connsiteY2" fmla="*/ 489721 h 490220"/>
                <a:gd name="connsiteX3" fmla="*/ 387218 w 387354"/>
                <a:gd name="connsiteY3" fmla="*/ 489054 h 490220"/>
                <a:gd name="connsiteX4" fmla="*/ 375217 w 387354"/>
                <a:gd name="connsiteY4" fmla="*/ 436667 h 490220"/>
                <a:gd name="connsiteX5" fmla="*/ 248820 w 387354"/>
                <a:gd name="connsiteY5" fmla="*/ 175491 h 490220"/>
                <a:gd name="connsiteX6" fmla="*/ 124995 w 387354"/>
                <a:gd name="connsiteY6" fmla="*/ 54523 h 490220"/>
                <a:gd name="connsiteX7" fmla="*/ 18601 w 387354"/>
                <a:gd name="connsiteY7" fmla="*/ 707 h 490220"/>
                <a:gd name="connsiteX8" fmla="*/ 93086 w 387354"/>
                <a:gd name="connsiteY8" fmla="*/ 188540 h 49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54" h="490220">
                  <a:moveTo>
                    <a:pt x="93086" y="188540"/>
                  </a:moveTo>
                  <a:cubicBezTo>
                    <a:pt x="184526" y="287886"/>
                    <a:pt x="332068" y="315509"/>
                    <a:pt x="385885" y="489721"/>
                  </a:cubicBezTo>
                  <a:cubicBezTo>
                    <a:pt x="385885" y="490388"/>
                    <a:pt x="386932" y="490388"/>
                    <a:pt x="387218" y="489721"/>
                  </a:cubicBezTo>
                  <a:cubicBezTo>
                    <a:pt x="387400" y="489536"/>
                    <a:pt x="387400" y="489239"/>
                    <a:pt x="387218" y="489054"/>
                  </a:cubicBezTo>
                  <a:cubicBezTo>
                    <a:pt x="383884" y="471528"/>
                    <a:pt x="379979" y="454097"/>
                    <a:pt x="375217" y="436667"/>
                  </a:cubicBezTo>
                  <a:cubicBezTo>
                    <a:pt x="350186" y="342322"/>
                    <a:pt x="307277" y="253659"/>
                    <a:pt x="248820" y="175491"/>
                  </a:cubicBezTo>
                  <a:cubicBezTo>
                    <a:pt x="213867" y="129168"/>
                    <a:pt x="172122" y="88385"/>
                    <a:pt x="124995" y="54523"/>
                  </a:cubicBezTo>
                  <a:cubicBezTo>
                    <a:pt x="100897" y="37474"/>
                    <a:pt x="48795" y="-6055"/>
                    <a:pt x="18601" y="707"/>
                  </a:cubicBezTo>
                  <a:cubicBezTo>
                    <a:pt x="-45788" y="15376"/>
                    <a:pt x="76322" y="170538"/>
                    <a:pt x="93086" y="1885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1" name="任意多边形: 形状 100"/>
            <p:cNvSpPr/>
            <p:nvPr/>
          </p:nvSpPr>
          <p:spPr>
            <a:xfrm>
              <a:off x="9353919" y="3570079"/>
              <a:ext cx="307364" cy="426845"/>
            </a:xfrm>
            <a:custGeom>
              <a:avLst/>
              <a:gdLst>
                <a:gd name="connsiteX0" fmla="*/ 18526 w 307364"/>
                <a:gd name="connsiteY0" fmla="*/ 64228 h 426845"/>
                <a:gd name="connsiteX1" fmla="*/ 184356 w 307364"/>
                <a:gd name="connsiteY1" fmla="*/ 239584 h 426845"/>
                <a:gd name="connsiteX2" fmla="*/ 285511 w 307364"/>
                <a:gd name="connsiteY2" fmla="*/ 367600 h 426845"/>
                <a:gd name="connsiteX3" fmla="*/ 307229 w 307364"/>
                <a:gd name="connsiteY3" fmla="*/ 426845 h 426845"/>
                <a:gd name="connsiteX4" fmla="*/ 307229 w 307364"/>
                <a:gd name="connsiteY4" fmla="*/ 426178 h 426845"/>
                <a:gd name="connsiteX5" fmla="*/ 295227 w 307364"/>
                <a:gd name="connsiteY5" fmla="*/ 373791 h 426845"/>
                <a:gd name="connsiteX6" fmla="*/ 293607 w 307364"/>
                <a:gd name="connsiteY6" fmla="*/ 371028 h 426845"/>
                <a:gd name="connsiteX7" fmla="*/ 217407 w 307364"/>
                <a:gd name="connsiteY7" fmla="*/ 218628 h 426845"/>
                <a:gd name="connsiteX8" fmla="*/ 66626 w 307364"/>
                <a:gd name="connsiteY8" fmla="*/ 39844 h 426845"/>
                <a:gd name="connsiteX9" fmla="*/ 6048 w 307364"/>
                <a:gd name="connsiteY9" fmla="*/ 1744 h 426845"/>
                <a:gd name="connsiteX10" fmla="*/ 18526 w 307364"/>
                <a:gd name="connsiteY10" fmla="*/ 64228 h 426845"/>
                <a:gd name="connsiteX11" fmla="*/ 12334 w 307364"/>
                <a:gd name="connsiteY11" fmla="*/ 8126 h 426845"/>
                <a:gd name="connsiteX12" fmla="*/ 106632 w 307364"/>
                <a:gd name="connsiteY12" fmla="*/ 85469 h 426845"/>
                <a:gd name="connsiteX13" fmla="*/ 233981 w 307364"/>
                <a:gd name="connsiteY13" fmla="*/ 256252 h 426845"/>
                <a:gd name="connsiteX14" fmla="*/ 274177 w 307364"/>
                <a:gd name="connsiteY14" fmla="*/ 339215 h 426845"/>
                <a:gd name="connsiteX15" fmla="*/ 207502 w 307364"/>
                <a:gd name="connsiteY15" fmla="*/ 256442 h 426845"/>
                <a:gd name="connsiteX16" fmla="*/ 48339 w 307364"/>
                <a:gd name="connsiteY16" fmla="*/ 101090 h 426845"/>
                <a:gd name="connsiteX17" fmla="*/ 18049 w 307364"/>
                <a:gd name="connsiteY17" fmla="*/ 51750 h 426845"/>
                <a:gd name="connsiteX18" fmla="*/ 12334 w 307364"/>
                <a:gd name="connsiteY18" fmla="*/ 8126 h 4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364" h="426845">
                  <a:moveTo>
                    <a:pt x="18526" y="64228"/>
                  </a:moveTo>
                  <a:cubicBezTo>
                    <a:pt x="55388" y="136523"/>
                    <a:pt x="128444" y="183386"/>
                    <a:pt x="184356" y="239584"/>
                  </a:cubicBezTo>
                  <a:cubicBezTo>
                    <a:pt x="223256" y="277893"/>
                    <a:pt x="257235" y="320895"/>
                    <a:pt x="285511" y="367600"/>
                  </a:cubicBezTo>
                  <a:cubicBezTo>
                    <a:pt x="293068" y="387094"/>
                    <a:pt x="300307" y="406842"/>
                    <a:pt x="307229" y="426845"/>
                  </a:cubicBezTo>
                  <a:cubicBezTo>
                    <a:pt x="307410" y="426660"/>
                    <a:pt x="307410" y="426363"/>
                    <a:pt x="307229" y="426178"/>
                  </a:cubicBezTo>
                  <a:cubicBezTo>
                    <a:pt x="303895" y="408652"/>
                    <a:pt x="299990" y="391221"/>
                    <a:pt x="295227" y="373791"/>
                  </a:cubicBezTo>
                  <a:cubicBezTo>
                    <a:pt x="294656" y="372838"/>
                    <a:pt x="294179" y="371886"/>
                    <a:pt x="293607" y="371028"/>
                  </a:cubicBezTo>
                  <a:cubicBezTo>
                    <a:pt x="273638" y="317689"/>
                    <a:pt x="248097" y="266607"/>
                    <a:pt x="217407" y="218628"/>
                  </a:cubicBezTo>
                  <a:cubicBezTo>
                    <a:pt x="175787" y="152252"/>
                    <a:pt x="125029" y="92067"/>
                    <a:pt x="66626" y="39844"/>
                  </a:cubicBezTo>
                  <a:cubicBezTo>
                    <a:pt x="56531" y="30319"/>
                    <a:pt x="23288" y="-8638"/>
                    <a:pt x="6048" y="1744"/>
                  </a:cubicBezTo>
                  <a:cubicBezTo>
                    <a:pt x="-11193" y="12126"/>
                    <a:pt x="13382" y="54227"/>
                    <a:pt x="18526" y="64228"/>
                  </a:cubicBezTo>
                  <a:close/>
                  <a:moveTo>
                    <a:pt x="12334" y="8126"/>
                  </a:moveTo>
                  <a:cubicBezTo>
                    <a:pt x="24907" y="3459"/>
                    <a:pt x="83581" y="61752"/>
                    <a:pt x="106632" y="85469"/>
                  </a:cubicBezTo>
                  <a:cubicBezTo>
                    <a:pt x="156193" y="136731"/>
                    <a:pt x="198990" y="194125"/>
                    <a:pt x="233981" y="256252"/>
                  </a:cubicBezTo>
                  <a:cubicBezTo>
                    <a:pt x="248963" y="283111"/>
                    <a:pt x="262384" y="310811"/>
                    <a:pt x="274177" y="339215"/>
                  </a:cubicBezTo>
                  <a:cubicBezTo>
                    <a:pt x="254147" y="309925"/>
                    <a:pt x="231854" y="282250"/>
                    <a:pt x="207502" y="256442"/>
                  </a:cubicBezTo>
                  <a:cubicBezTo>
                    <a:pt x="157115" y="202436"/>
                    <a:pt x="93964" y="159192"/>
                    <a:pt x="48339" y="101090"/>
                  </a:cubicBezTo>
                  <a:cubicBezTo>
                    <a:pt x="36192" y="85993"/>
                    <a:pt x="26014" y="69414"/>
                    <a:pt x="18049" y="51750"/>
                  </a:cubicBezTo>
                  <a:cubicBezTo>
                    <a:pt x="15382" y="44702"/>
                    <a:pt x="904" y="12984"/>
                    <a:pt x="12334" y="812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2" name="任意多边形: 形状 101"/>
            <p:cNvSpPr/>
            <p:nvPr/>
          </p:nvSpPr>
          <p:spPr>
            <a:xfrm>
              <a:off x="9475597" y="3047302"/>
              <a:ext cx="120973" cy="538011"/>
            </a:xfrm>
            <a:custGeom>
              <a:avLst/>
              <a:gdLst>
                <a:gd name="connsiteX0" fmla="*/ 4862 w 120973"/>
                <a:gd name="connsiteY0" fmla="*/ 105897 h 538011"/>
                <a:gd name="connsiteX1" fmla="*/ 3814 w 120973"/>
                <a:gd name="connsiteY1" fmla="*/ 252201 h 538011"/>
                <a:gd name="connsiteX2" fmla="*/ 99064 w 120973"/>
                <a:gd name="connsiteY2" fmla="*/ 515758 h 538011"/>
                <a:gd name="connsiteX3" fmla="*/ 101826 w 120973"/>
                <a:gd name="connsiteY3" fmla="*/ 520044 h 538011"/>
                <a:gd name="connsiteX4" fmla="*/ 104684 w 120973"/>
                <a:gd name="connsiteY4" fmla="*/ 533950 h 538011"/>
                <a:gd name="connsiteX5" fmla="*/ 105350 w 120973"/>
                <a:gd name="connsiteY5" fmla="*/ 537094 h 538011"/>
                <a:gd name="connsiteX6" fmla="*/ 105350 w 120973"/>
                <a:gd name="connsiteY6" fmla="*/ 537665 h 538011"/>
                <a:gd name="connsiteX7" fmla="*/ 105350 w 120973"/>
                <a:gd name="connsiteY7" fmla="*/ 537665 h 538011"/>
                <a:gd name="connsiteX8" fmla="*/ 107101 w 120973"/>
                <a:gd name="connsiteY8" fmla="*/ 537632 h 538011"/>
                <a:gd name="connsiteX9" fmla="*/ 107446 w 120973"/>
                <a:gd name="connsiteY9" fmla="*/ 536713 h 538011"/>
                <a:gd name="connsiteX10" fmla="*/ 107446 w 120973"/>
                <a:gd name="connsiteY10" fmla="*/ 519568 h 538011"/>
                <a:gd name="connsiteX11" fmla="*/ 115257 w 120973"/>
                <a:gd name="connsiteY11" fmla="*/ 168667 h 538011"/>
                <a:gd name="connsiteX12" fmla="*/ 36104 w 120973"/>
                <a:gd name="connsiteY12" fmla="*/ 3313 h 538011"/>
                <a:gd name="connsiteX13" fmla="*/ 4862 w 120973"/>
                <a:gd name="connsiteY13" fmla="*/ 105897 h 53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3" h="538011">
                  <a:moveTo>
                    <a:pt x="4862" y="105897"/>
                  </a:moveTo>
                  <a:cubicBezTo>
                    <a:pt x="-1249" y="154453"/>
                    <a:pt x="-1601" y="203562"/>
                    <a:pt x="3814" y="252201"/>
                  </a:cubicBezTo>
                  <a:cubicBezTo>
                    <a:pt x="14693" y="346251"/>
                    <a:pt x="47303" y="436482"/>
                    <a:pt x="99064" y="515758"/>
                  </a:cubicBezTo>
                  <a:cubicBezTo>
                    <a:pt x="99921" y="517186"/>
                    <a:pt x="100779" y="518615"/>
                    <a:pt x="101826" y="520044"/>
                  </a:cubicBezTo>
                  <a:cubicBezTo>
                    <a:pt x="102588" y="524711"/>
                    <a:pt x="103541" y="529569"/>
                    <a:pt x="104684" y="533950"/>
                  </a:cubicBezTo>
                  <a:cubicBezTo>
                    <a:pt x="104824" y="535014"/>
                    <a:pt x="105047" y="536065"/>
                    <a:pt x="105350" y="537094"/>
                  </a:cubicBezTo>
                  <a:lnTo>
                    <a:pt x="105350" y="537665"/>
                  </a:lnTo>
                  <a:lnTo>
                    <a:pt x="105350" y="537665"/>
                  </a:lnTo>
                  <a:cubicBezTo>
                    <a:pt x="105843" y="538140"/>
                    <a:pt x="106627" y="538125"/>
                    <a:pt x="107101" y="537632"/>
                  </a:cubicBezTo>
                  <a:cubicBezTo>
                    <a:pt x="107338" y="537386"/>
                    <a:pt x="107462" y="537053"/>
                    <a:pt x="107446" y="536713"/>
                  </a:cubicBezTo>
                  <a:cubicBezTo>
                    <a:pt x="107446" y="530998"/>
                    <a:pt x="107446" y="525283"/>
                    <a:pt x="107446" y="519568"/>
                  </a:cubicBezTo>
                  <a:cubicBezTo>
                    <a:pt x="109256" y="401839"/>
                    <a:pt x="131068" y="286586"/>
                    <a:pt x="115257" y="168667"/>
                  </a:cubicBezTo>
                  <a:cubicBezTo>
                    <a:pt x="111733" y="142949"/>
                    <a:pt x="94968" y="-25548"/>
                    <a:pt x="36104" y="3313"/>
                  </a:cubicBezTo>
                  <a:cubicBezTo>
                    <a:pt x="9624" y="16743"/>
                    <a:pt x="7815" y="81323"/>
                    <a:pt x="4862" y="10589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3" name="任意多边形: 形状 102"/>
            <p:cNvSpPr/>
            <p:nvPr/>
          </p:nvSpPr>
          <p:spPr>
            <a:xfrm>
              <a:off x="9503326" y="3119915"/>
              <a:ext cx="80289" cy="465398"/>
            </a:xfrm>
            <a:custGeom>
              <a:avLst/>
              <a:gdLst>
                <a:gd name="connsiteX0" fmla="*/ 564 w 80289"/>
                <a:gd name="connsiteY0" fmla="*/ 57001 h 465398"/>
                <a:gd name="connsiteX1" fmla="*/ 30472 w 80289"/>
                <a:gd name="connsiteY1" fmla="*/ 278076 h 465398"/>
                <a:gd name="connsiteX2" fmla="*/ 71716 w 80289"/>
                <a:gd name="connsiteY2" fmla="*/ 443145 h 465398"/>
                <a:gd name="connsiteX3" fmla="*/ 76002 w 80289"/>
                <a:gd name="connsiteY3" fmla="*/ 456480 h 465398"/>
                <a:gd name="connsiteX4" fmla="*/ 77336 w 80289"/>
                <a:gd name="connsiteY4" fmla="*/ 461337 h 465398"/>
                <a:gd name="connsiteX5" fmla="*/ 78193 w 80289"/>
                <a:gd name="connsiteY5" fmla="*/ 465052 h 465398"/>
                <a:gd name="connsiteX6" fmla="*/ 78192 w 80289"/>
                <a:gd name="connsiteY6" fmla="*/ 465052 h 465398"/>
                <a:gd name="connsiteX7" fmla="*/ 79944 w 80289"/>
                <a:gd name="connsiteY7" fmla="*/ 465019 h 465398"/>
                <a:gd name="connsiteX8" fmla="*/ 80288 w 80289"/>
                <a:gd name="connsiteY8" fmla="*/ 464100 h 465398"/>
                <a:gd name="connsiteX9" fmla="*/ 80288 w 80289"/>
                <a:gd name="connsiteY9" fmla="*/ 446955 h 465398"/>
                <a:gd name="connsiteX10" fmla="*/ 76764 w 80289"/>
                <a:gd name="connsiteY10" fmla="*/ 434001 h 465398"/>
                <a:gd name="connsiteX11" fmla="*/ 69525 w 80289"/>
                <a:gd name="connsiteY11" fmla="*/ 240643 h 465398"/>
                <a:gd name="connsiteX12" fmla="*/ 66191 w 80289"/>
                <a:gd name="connsiteY12" fmla="*/ 135868 h 465398"/>
                <a:gd name="connsiteX13" fmla="*/ 51237 w 80289"/>
                <a:gd name="connsiteY13" fmla="*/ 33855 h 465398"/>
                <a:gd name="connsiteX14" fmla="*/ 17423 w 80289"/>
                <a:gd name="connsiteY14" fmla="*/ 2232 h 465398"/>
                <a:gd name="connsiteX15" fmla="*/ 564 w 80289"/>
                <a:gd name="connsiteY15" fmla="*/ 57001 h 465398"/>
                <a:gd name="connsiteX16" fmla="*/ 43807 w 80289"/>
                <a:gd name="connsiteY16" fmla="*/ 32522 h 465398"/>
                <a:gd name="connsiteX17" fmla="*/ 60762 w 80289"/>
                <a:gd name="connsiteY17" fmla="*/ 155299 h 465398"/>
                <a:gd name="connsiteX18" fmla="*/ 62667 w 80289"/>
                <a:gd name="connsiteY18" fmla="*/ 269599 h 465398"/>
                <a:gd name="connsiteX19" fmla="*/ 65524 w 80289"/>
                <a:gd name="connsiteY19" fmla="*/ 391995 h 465398"/>
                <a:gd name="connsiteX20" fmla="*/ 28282 w 80289"/>
                <a:gd name="connsiteY20" fmla="*/ 237405 h 465398"/>
                <a:gd name="connsiteX21" fmla="*/ 9232 w 80289"/>
                <a:gd name="connsiteY21" fmla="*/ 113580 h 465398"/>
                <a:gd name="connsiteX22" fmla="*/ 7136 w 80289"/>
                <a:gd name="connsiteY22" fmla="*/ 49190 h 465398"/>
                <a:gd name="connsiteX23" fmla="*/ 10280 w 80289"/>
                <a:gd name="connsiteY23" fmla="*/ 26521 h 465398"/>
                <a:gd name="connsiteX24" fmla="*/ 43807 w 80289"/>
                <a:gd name="connsiteY24" fmla="*/ 32522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89" h="465398">
                  <a:moveTo>
                    <a:pt x="564" y="57001"/>
                  </a:moveTo>
                  <a:cubicBezTo>
                    <a:pt x="-3532" y="129486"/>
                    <a:pt x="15518" y="207401"/>
                    <a:pt x="30472" y="278076"/>
                  </a:cubicBezTo>
                  <a:cubicBezTo>
                    <a:pt x="41376" y="333771"/>
                    <a:pt x="55142" y="388867"/>
                    <a:pt x="71716" y="443145"/>
                  </a:cubicBezTo>
                  <a:cubicBezTo>
                    <a:pt x="73049" y="447621"/>
                    <a:pt x="74478" y="452098"/>
                    <a:pt x="76002" y="456480"/>
                  </a:cubicBezTo>
                  <a:cubicBezTo>
                    <a:pt x="76002" y="458004"/>
                    <a:pt x="76859" y="459623"/>
                    <a:pt x="77336" y="461337"/>
                  </a:cubicBezTo>
                  <a:cubicBezTo>
                    <a:pt x="77530" y="462595"/>
                    <a:pt x="77817" y="463836"/>
                    <a:pt x="78193" y="465052"/>
                  </a:cubicBezTo>
                  <a:lnTo>
                    <a:pt x="78192" y="465052"/>
                  </a:lnTo>
                  <a:cubicBezTo>
                    <a:pt x="78685" y="465527"/>
                    <a:pt x="79469" y="465512"/>
                    <a:pt x="79944" y="465019"/>
                  </a:cubicBezTo>
                  <a:cubicBezTo>
                    <a:pt x="80180" y="464773"/>
                    <a:pt x="80305" y="464440"/>
                    <a:pt x="80288" y="464100"/>
                  </a:cubicBezTo>
                  <a:cubicBezTo>
                    <a:pt x="80288" y="458385"/>
                    <a:pt x="80288" y="452670"/>
                    <a:pt x="80288" y="446955"/>
                  </a:cubicBezTo>
                  <a:cubicBezTo>
                    <a:pt x="80288" y="441240"/>
                    <a:pt x="77907" y="438287"/>
                    <a:pt x="76764" y="434001"/>
                  </a:cubicBezTo>
                  <a:cubicBezTo>
                    <a:pt x="68191" y="369897"/>
                    <a:pt x="69049" y="305699"/>
                    <a:pt x="69525" y="240643"/>
                  </a:cubicBezTo>
                  <a:cubicBezTo>
                    <a:pt x="69525" y="205591"/>
                    <a:pt x="69525" y="170634"/>
                    <a:pt x="66191" y="135868"/>
                  </a:cubicBezTo>
                  <a:cubicBezTo>
                    <a:pt x="62857" y="101102"/>
                    <a:pt x="61714" y="66145"/>
                    <a:pt x="51237" y="33855"/>
                  </a:cubicBezTo>
                  <a:cubicBezTo>
                    <a:pt x="46665" y="19758"/>
                    <a:pt x="37140" y="-8055"/>
                    <a:pt x="17423" y="2232"/>
                  </a:cubicBezTo>
                  <a:cubicBezTo>
                    <a:pt x="1040" y="10900"/>
                    <a:pt x="1516" y="41666"/>
                    <a:pt x="564" y="57001"/>
                  </a:cubicBezTo>
                  <a:close/>
                  <a:moveTo>
                    <a:pt x="43807" y="32522"/>
                  </a:moveTo>
                  <a:cubicBezTo>
                    <a:pt x="56285" y="70622"/>
                    <a:pt x="58095" y="115389"/>
                    <a:pt x="60762" y="155299"/>
                  </a:cubicBezTo>
                  <a:cubicBezTo>
                    <a:pt x="63524" y="193399"/>
                    <a:pt x="63048" y="231499"/>
                    <a:pt x="62667" y="269599"/>
                  </a:cubicBezTo>
                  <a:cubicBezTo>
                    <a:pt x="61572" y="310420"/>
                    <a:pt x="62525" y="351270"/>
                    <a:pt x="65524" y="391995"/>
                  </a:cubicBezTo>
                  <a:cubicBezTo>
                    <a:pt x="51618" y="340942"/>
                    <a:pt x="38188" y="289792"/>
                    <a:pt x="28282" y="237405"/>
                  </a:cubicBezTo>
                  <a:cubicBezTo>
                    <a:pt x="20471" y="196447"/>
                    <a:pt x="13613" y="155204"/>
                    <a:pt x="9232" y="113580"/>
                  </a:cubicBezTo>
                  <a:cubicBezTo>
                    <a:pt x="6342" y="92244"/>
                    <a:pt x="5639" y="70669"/>
                    <a:pt x="7136" y="49190"/>
                  </a:cubicBezTo>
                  <a:cubicBezTo>
                    <a:pt x="7662" y="41571"/>
                    <a:pt x="8712" y="33996"/>
                    <a:pt x="10280" y="26521"/>
                  </a:cubicBezTo>
                  <a:cubicBezTo>
                    <a:pt x="15042" y="3566"/>
                    <a:pt x="38283" y="15472"/>
                    <a:pt x="43807" y="3252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4" name="任意多边形: 形状 103"/>
            <p:cNvSpPr/>
            <p:nvPr/>
          </p:nvSpPr>
          <p:spPr>
            <a:xfrm>
              <a:off x="10202014" y="2378742"/>
              <a:ext cx="287326" cy="478382"/>
            </a:xfrm>
            <a:custGeom>
              <a:avLst/>
              <a:gdLst>
                <a:gd name="connsiteX0" fmla="*/ 1202 w 287326"/>
                <a:gd name="connsiteY0" fmla="*/ 468705 h 478382"/>
                <a:gd name="connsiteX1" fmla="*/ 59 w 287326"/>
                <a:gd name="connsiteY1" fmla="*/ 474325 h 478382"/>
                <a:gd name="connsiteX2" fmla="*/ 2801 w 287326"/>
                <a:gd name="connsiteY2" fmla="*/ 478324 h 478382"/>
                <a:gd name="connsiteX3" fmla="*/ 4440 w 287326"/>
                <a:gd name="connsiteY3" fmla="*/ 478230 h 478382"/>
                <a:gd name="connsiteX4" fmla="*/ 7012 w 287326"/>
                <a:gd name="connsiteY4" fmla="*/ 475563 h 478382"/>
                <a:gd name="connsiteX5" fmla="*/ 9393 w 287326"/>
                <a:gd name="connsiteY5" fmla="*/ 465276 h 478382"/>
                <a:gd name="connsiteX6" fmla="*/ 9393 w 287326"/>
                <a:gd name="connsiteY6" fmla="*/ 465276 h 478382"/>
                <a:gd name="connsiteX7" fmla="*/ 11298 w 287326"/>
                <a:gd name="connsiteY7" fmla="*/ 457085 h 478382"/>
                <a:gd name="connsiteX8" fmla="*/ 19489 w 287326"/>
                <a:gd name="connsiteY8" fmla="*/ 443654 h 478382"/>
                <a:gd name="connsiteX9" fmla="*/ 141505 w 287326"/>
                <a:gd name="connsiteY9" fmla="*/ 316210 h 478382"/>
                <a:gd name="connsiteX10" fmla="*/ 232183 w 287326"/>
                <a:gd name="connsiteY10" fmla="*/ 198386 h 478382"/>
                <a:gd name="connsiteX11" fmla="*/ 284761 w 287326"/>
                <a:gd name="connsiteY11" fmla="*/ 57892 h 478382"/>
                <a:gd name="connsiteX12" fmla="*/ 275903 w 287326"/>
                <a:gd name="connsiteY12" fmla="*/ 1790 h 478382"/>
                <a:gd name="connsiteX13" fmla="*/ 210561 w 287326"/>
                <a:gd name="connsiteY13" fmla="*/ 42557 h 478382"/>
                <a:gd name="connsiteX14" fmla="*/ 108739 w 287326"/>
                <a:gd name="connsiteY14" fmla="*/ 168953 h 478382"/>
                <a:gd name="connsiteX15" fmla="*/ 1202 w 287326"/>
                <a:gd name="connsiteY15" fmla="*/ 468705 h 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326" h="478382">
                  <a:moveTo>
                    <a:pt x="1202" y="468705"/>
                  </a:moveTo>
                  <a:lnTo>
                    <a:pt x="59" y="474325"/>
                  </a:lnTo>
                  <a:cubicBezTo>
                    <a:pt x="-288" y="476186"/>
                    <a:pt x="939" y="477977"/>
                    <a:pt x="2801" y="478324"/>
                  </a:cubicBezTo>
                  <a:cubicBezTo>
                    <a:pt x="3347" y="478426"/>
                    <a:pt x="3910" y="478394"/>
                    <a:pt x="4440" y="478230"/>
                  </a:cubicBezTo>
                  <a:cubicBezTo>
                    <a:pt x="5733" y="477900"/>
                    <a:pt x="6729" y="476867"/>
                    <a:pt x="7012" y="475563"/>
                  </a:cubicBezTo>
                  <a:cubicBezTo>
                    <a:pt x="7774" y="472134"/>
                    <a:pt x="8536" y="468705"/>
                    <a:pt x="9393" y="465276"/>
                  </a:cubicBezTo>
                  <a:lnTo>
                    <a:pt x="9393" y="465276"/>
                  </a:lnTo>
                  <a:cubicBezTo>
                    <a:pt x="10060" y="462514"/>
                    <a:pt x="10727" y="459847"/>
                    <a:pt x="11298" y="457085"/>
                  </a:cubicBezTo>
                  <a:cubicBezTo>
                    <a:pt x="13870" y="452513"/>
                    <a:pt x="16537" y="448036"/>
                    <a:pt x="19489" y="443654"/>
                  </a:cubicBezTo>
                  <a:cubicBezTo>
                    <a:pt x="50732" y="396029"/>
                    <a:pt x="105214" y="356501"/>
                    <a:pt x="141505" y="316210"/>
                  </a:cubicBezTo>
                  <a:cubicBezTo>
                    <a:pt x="175588" y="280060"/>
                    <a:pt x="205965" y="240588"/>
                    <a:pt x="232183" y="198386"/>
                  </a:cubicBezTo>
                  <a:cubicBezTo>
                    <a:pt x="259175" y="155664"/>
                    <a:pt x="277074" y="107838"/>
                    <a:pt x="284761" y="57892"/>
                  </a:cubicBezTo>
                  <a:cubicBezTo>
                    <a:pt x="286380" y="44366"/>
                    <a:pt x="292857" y="10267"/>
                    <a:pt x="275903" y="1790"/>
                  </a:cubicBezTo>
                  <a:cubicBezTo>
                    <a:pt x="254566" y="-8974"/>
                    <a:pt x="221991" y="31889"/>
                    <a:pt x="210561" y="42557"/>
                  </a:cubicBezTo>
                  <a:cubicBezTo>
                    <a:pt x="171153" y="79976"/>
                    <a:pt x="136911" y="122482"/>
                    <a:pt x="108739" y="168953"/>
                  </a:cubicBezTo>
                  <a:cubicBezTo>
                    <a:pt x="51589" y="261346"/>
                    <a:pt x="22442" y="362978"/>
                    <a:pt x="1202" y="46870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5" name="任意多边形: 形状 104"/>
            <p:cNvSpPr/>
            <p:nvPr/>
          </p:nvSpPr>
          <p:spPr>
            <a:xfrm>
              <a:off x="10202014" y="2434703"/>
              <a:ext cx="245917" cy="422420"/>
            </a:xfrm>
            <a:custGeom>
              <a:avLst/>
              <a:gdLst>
                <a:gd name="connsiteX0" fmla="*/ 10727 w 245917"/>
                <a:gd name="connsiteY0" fmla="*/ 389312 h 422420"/>
                <a:gd name="connsiteX1" fmla="*/ 1202 w 245917"/>
                <a:gd name="connsiteY1" fmla="*/ 412743 h 422420"/>
                <a:gd name="connsiteX2" fmla="*/ 59 w 245917"/>
                <a:gd name="connsiteY2" fmla="*/ 418363 h 422420"/>
                <a:gd name="connsiteX3" fmla="*/ 2801 w 245917"/>
                <a:gd name="connsiteY3" fmla="*/ 422363 h 422420"/>
                <a:gd name="connsiteX4" fmla="*/ 4440 w 245917"/>
                <a:gd name="connsiteY4" fmla="*/ 422268 h 422420"/>
                <a:gd name="connsiteX5" fmla="*/ 5774 w 245917"/>
                <a:gd name="connsiteY5" fmla="*/ 418268 h 422420"/>
                <a:gd name="connsiteX6" fmla="*/ 9393 w 245917"/>
                <a:gd name="connsiteY6" fmla="*/ 409315 h 422420"/>
                <a:gd name="connsiteX7" fmla="*/ 9393 w 245917"/>
                <a:gd name="connsiteY7" fmla="*/ 409315 h 422420"/>
                <a:gd name="connsiteX8" fmla="*/ 19489 w 245917"/>
                <a:gd name="connsiteY8" fmla="*/ 387693 h 422420"/>
                <a:gd name="connsiteX9" fmla="*/ 65305 w 245917"/>
                <a:gd name="connsiteY9" fmla="*/ 314922 h 422420"/>
                <a:gd name="connsiteX10" fmla="*/ 155125 w 245917"/>
                <a:gd name="connsiteY10" fmla="*/ 194907 h 422420"/>
                <a:gd name="connsiteX11" fmla="*/ 235993 w 245917"/>
                <a:gd name="connsiteY11" fmla="*/ 502 h 422420"/>
                <a:gd name="connsiteX12" fmla="*/ 215705 w 245917"/>
                <a:gd name="connsiteY12" fmla="*/ 12884 h 422420"/>
                <a:gd name="connsiteX13" fmla="*/ 176271 w 245917"/>
                <a:gd name="connsiteY13" fmla="*/ 66034 h 422420"/>
                <a:gd name="connsiteX14" fmla="*/ 98357 w 245917"/>
                <a:gd name="connsiteY14" fmla="*/ 198050 h 422420"/>
                <a:gd name="connsiteX15" fmla="*/ 10727 w 245917"/>
                <a:gd name="connsiteY15" fmla="*/ 389312 h 422420"/>
                <a:gd name="connsiteX16" fmla="*/ 89213 w 245917"/>
                <a:gd name="connsiteY16" fmla="*/ 225387 h 422420"/>
                <a:gd name="connsiteX17" fmla="*/ 155888 w 245917"/>
                <a:gd name="connsiteY17" fmla="*/ 108325 h 422420"/>
                <a:gd name="connsiteX18" fmla="*/ 190844 w 245917"/>
                <a:gd name="connsiteY18" fmla="*/ 52699 h 422420"/>
                <a:gd name="connsiteX19" fmla="*/ 236279 w 245917"/>
                <a:gd name="connsiteY19" fmla="*/ 8788 h 422420"/>
                <a:gd name="connsiteX20" fmla="*/ 210276 w 245917"/>
                <a:gd name="connsiteY20" fmla="*/ 96133 h 422420"/>
                <a:gd name="connsiteX21" fmla="*/ 177319 w 245917"/>
                <a:gd name="connsiteY21" fmla="*/ 152521 h 422420"/>
                <a:gd name="connsiteX22" fmla="*/ 101119 w 245917"/>
                <a:gd name="connsiteY22" fmla="*/ 259867 h 422420"/>
                <a:gd name="connsiteX23" fmla="*/ 27586 w 245917"/>
                <a:gd name="connsiteY23" fmla="*/ 359023 h 422420"/>
                <a:gd name="connsiteX24" fmla="*/ 89213 w 245917"/>
                <a:gd name="connsiteY24" fmla="*/ 225387 h 4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917" h="422420">
                  <a:moveTo>
                    <a:pt x="10727" y="389312"/>
                  </a:moveTo>
                  <a:cubicBezTo>
                    <a:pt x="7112" y="396937"/>
                    <a:pt x="3932" y="404760"/>
                    <a:pt x="1202" y="412743"/>
                  </a:cubicBezTo>
                  <a:lnTo>
                    <a:pt x="59" y="418363"/>
                  </a:lnTo>
                  <a:cubicBezTo>
                    <a:pt x="-288" y="420225"/>
                    <a:pt x="939" y="422016"/>
                    <a:pt x="2801" y="422363"/>
                  </a:cubicBezTo>
                  <a:cubicBezTo>
                    <a:pt x="3347" y="422464"/>
                    <a:pt x="3910" y="422432"/>
                    <a:pt x="4440" y="422268"/>
                  </a:cubicBezTo>
                  <a:cubicBezTo>
                    <a:pt x="4786" y="420904"/>
                    <a:pt x="5232" y="419567"/>
                    <a:pt x="5774" y="418268"/>
                  </a:cubicBezTo>
                  <a:cubicBezTo>
                    <a:pt x="7012" y="415315"/>
                    <a:pt x="8155" y="412267"/>
                    <a:pt x="9393" y="409315"/>
                  </a:cubicBezTo>
                  <a:lnTo>
                    <a:pt x="9393" y="409315"/>
                  </a:lnTo>
                  <a:cubicBezTo>
                    <a:pt x="12536" y="401980"/>
                    <a:pt x="15965" y="394837"/>
                    <a:pt x="19489" y="387693"/>
                  </a:cubicBezTo>
                  <a:cubicBezTo>
                    <a:pt x="32619" y="362152"/>
                    <a:pt x="47949" y="337803"/>
                    <a:pt x="65305" y="314922"/>
                  </a:cubicBezTo>
                  <a:cubicBezTo>
                    <a:pt x="95213" y="274917"/>
                    <a:pt x="126646" y="236055"/>
                    <a:pt x="155125" y="194907"/>
                  </a:cubicBezTo>
                  <a:cubicBezTo>
                    <a:pt x="169413" y="174333"/>
                    <a:pt x="278950" y="15646"/>
                    <a:pt x="235993" y="502"/>
                  </a:cubicBezTo>
                  <a:cubicBezTo>
                    <a:pt x="227897" y="-2451"/>
                    <a:pt x="219991" y="8407"/>
                    <a:pt x="215705" y="12884"/>
                  </a:cubicBezTo>
                  <a:cubicBezTo>
                    <a:pt x="200833" y="29251"/>
                    <a:pt x="187623" y="47055"/>
                    <a:pt x="176271" y="66034"/>
                  </a:cubicBezTo>
                  <a:cubicBezTo>
                    <a:pt x="148776" y="109087"/>
                    <a:pt x="122804" y="153092"/>
                    <a:pt x="98357" y="198050"/>
                  </a:cubicBezTo>
                  <a:cubicBezTo>
                    <a:pt x="64443" y="259542"/>
                    <a:pt x="35152" y="323473"/>
                    <a:pt x="10727" y="389312"/>
                  </a:cubicBezTo>
                  <a:close/>
                  <a:moveTo>
                    <a:pt x="89213" y="225387"/>
                  </a:moveTo>
                  <a:cubicBezTo>
                    <a:pt x="110168" y="185699"/>
                    <a:pt x="132392" y="146679"/>
                    <a:pt x="155888" y="108325"/>
                  </a:cubicBezTo>
                  <a:cubicBezTo>
                    <a:pt x="167222" y="89275"/>
                    <a:pt x="178557" y="70796"/>
                    <a:pt x="190844" y="52699"/>
                  </a:cubicBezTo>
                  <a:cubicBezTo>
                    <a:pt x="196940" y="43745"/>
                    <a:pt x="227801" y="3454"/>
                    <a:pt x="236279" y="8788"/>
                  </a:cubicBezTo>
                  <a:cubicBezTo>
                    <a:pt x="248661" y="16504"/>
                    <a:pt x="219229" y="79178"/>
                    <a:pt x="210276" y="96133"/>
                  </a:cubicBezTo>
                  <a:cubicBezTo>
                    <a:pt x="200084" y="115183"/>
                    <a:pt x="188940" y="134233"/>
                    <a:pt x="177319" y="152521"/>
                  </a:cubicBezTo>
                  <a:cubicBezTo>
                    <a:pt x="153888" y="189573"/>
                    <a:pt x="127979" y="225101"/>
                    <a:pt x="101119" y="259867"/>
                  </a:cubicBezTo>
                  <a:cubicBezTo>
                    <a:pt x="77688" y="290824"/>
                    <a:pt x="49589" y="323494"/>
                    <a:pt x="27586" y="359023"/>
                  </a:cubicBezTo>
                  <a:cubicBezTo>
                    <a:pt x="45834" y="313455"/>
                    <a:pt x="66403" y="268851"/>
                    <a:pt x="89213" y="22538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6" name="任意多边形: 形状 105"/>
            <p:cNvSpPr/>
            <p:nvPr/>
          </p:nvSpPr>
          <p:spPr>
            <a:xfrm>
              <a:off x="9767982" y="2858086"/>
              <a:ext cx="121941" cy="549374"/>
            </a:xfrm>
            <a:custGeom>
              <a:avLst/>
              <a:gdLst>
                <a:gd name="connsiteX0" fmla="*/ 58234 w 121941"/>
                <a:gd name="connsiteY0" fmla="*/ 541621 h 549374"/>
                <a:gd name="connsiteX1" fmla="*/ 60044 w 121941"/>
                <a:gd name="connsiteY1" fmla="*/ 547145 h 549374"/>
                <a:gd name="connsiteX2" fmla="*/ 64456 w 121941"/>
                <a:gd name="connsiteY2" fmla="*/ 549156 h 549374"/>
                <a:gd name="connsiteX3" fmla="*/ 65758 w 121941"/>
                <a:gd name="connsiteY3" fmla="*/ 548288 h 549374"/>
                <a:gd name="connsiteX4" fmla="*/ 66616 w 121941"/>
                <a:gd name="connsiteY4" fmla="*/ 544668 h 549374"/>
                <a:gd name="connsiteX5" fmla="*/ 63568 w 121941"/>
                <a:gd name="connsiteY5" fmla="*/ 534572 h 549374"/>
                <a:gd name="connsiteX6" fmla="*/ 63568 w 121941"/>
                <a:gd name="connsiteY6" fmla="*/ 534572 h 549374"/>
                <a:gd name="connsiteX7" fmla="*/ 61091 w 121941"/>
                <a:gd name="connsiteY7" fmla="*/ 526571 h 549374"/>
                <a:gd name="connsiteX8" fmla="*/ 61091 w 121941"/>
                <a:gd name="connsiteY8" fmla="*/ 510855 h 549374"/>
                <a:gd name="connsiteX9" fmla="*/ 102621 w 121941"/>
                <a:gd name="connsiteY9" fmla="*/ 339405 h 549374"/>
                <a:gd name="connsiteX10" fmla="*/ 121671 w 121941"/>
                <a:gd name="connsiteY10" fmla="*/ 192053 h 549374"/>
                <a:gd name="connsiteX11" fmla="*/ 96620 w 121941"/>
                <a:gd name="connsiteY11" fmla="*/ 44130 h 549374"/>
                <a:gd name="connsiteX12" fmla="*/ 60806 w 121941"/>
                <a:gd name="connsiteY12" fmla="*/ 29 h 549374"/>
                <a:gd name="connsiteX13" fmla="*/ 24801 w 121941"/>
                <a:gd name="connsiteY13" fmla="*/ 68133 h 549374"/>
                <a:gd name="connsiteX14" fmla="*/ 131 w 121941"/>
                <a:gd name="connsiteY14" fmla="*/ 228534 h 549374"/>
                <a:gd name="connsiteX15" fmla="*/ 58234 w 121941"/>
                <a:gd name="connsiteY15" fmla="*/ 541621 h 5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41" h="549374">
                  <a:moveTo>
                    <a:pt x="58234" y="541621"/>
                  </a:moveTo>
                  <a:cubicBezTo>
                    <a:pt x="58805" y="543526"/>
                    <a:pt x="59472" y="545240"/>
                    <a:pt x="60044" y="547145"/>
                  </a:cubicBezTo>
                  <a:cubicBezTo>
                    <a:pt x="60707" y="548919"/>
                    <a:pt x="62682" y="549819"/>
                    <a:pt x="64456" y="549156"/>
                  </a:cubicBezTo>
                  <a:cubicBezTo>
                    <a:pt x="64951" y="548971"/>
                    <a:pt x="65397" y="548674"/>
                    <a:pt x="65758" y="548288"/>
                  </a:cubicBezTo>
                  <a:cubicBezTo>
                    <a:pt x="66753" y="547368"/>
                    <a:pt x="67092" y="545937"/>
                    <a:pt x="66616" y="544668"/>
                  </a:cubicBezTo>
                  <a:cubicBezTo>
                    <a:pt x="65664" y="541335"/>
                    <a:pt x="64616" y="537906"/>
                    <a:pt x="63568" y="534572"/>
                  </a:cubicBezTo>
                  <a:lnTo>
                    <a:pt x="63568" y="534572"/>
                  </a:lnTo>
                  <a:cubicBezTo>
                    <a:pt x="62711" y="531905"/>
                    <a:pt x="61949" y="529238"/>
                    <a:pt x="61091" y="526571"/>
                  </a:cubicBezTo>
                  <a:cubicBezTo>
                    <a:pt x="61091" y="521332"/>
                    <a:pt x="61091" y="516094"/>
                    <a:pt x="61091" y="510855"/>
                  </a:cubicBezTo>
                  <a:cubicBezTo>
                    <a:pt x="64330" y="454276"/>
                    <a:pt x="91095" y="392649"/>
                    <a:pt x="102621" y="339405"/>
                  </a:cubicBezTo>
                  <a:cubicBezTo>
                    <a:pt x="113856" y="291043"/>
                    <a:pt x="120238" y="241682"/>
                    <a:pt x="121671" y="192053"/>
                  </a:cubicBezTo>
                  <a:cubicBezTo>
                    <a:pt x="123615" y="141545"/>
                    <a:pt x="115086" y="91181"/>
                    <a:pt x="96620" y="44130"/>
                  </a:cubicBezTo>
                  <a:cubicBezTo>
                    <a:pt x="91286" y="31557"/>
                    <a:pt x="79665" y="-1114"/>
                    <a:pt x="60806" y="29"/>
                  </a:cubicBezTo>
                  <a:cubicBezTo>
                    <a:pt x="36993" y="1458"/>
                    <a:pt x="29373" y="53179"/>
                    <a:pt x="24801" y="68133"/>
                  </a:cubicBezTo>
                  <a:cubicBezTo>
                    <a:pt x="9425" y="120252"/>
                    <a:pt x="1128" y="174203"/>
                    <a:pt x="131" y="228534"/>
                  </a:cubicBezTo>
                  <a:cubicBezTo>
                    <a:pt x="-2059" y="337309"/>
                    <a:pt x="23468" y="439227"/>
                    <a:pt x="58234" y="54162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7" name="任意多边形: 形状 106"/>
            <p:cNvSpPr/>
            <p:nvPr/>
          </p:nvSpPr>
          <p:spPr>
            <a:xfrm>
              <a:off x="9801694" y="2925274"/>
              <a:ext cx="52421" cy="482186"/>
            </a:xfrm>
            <a:custGeom>
              <a:avLst/>
              <a:gdLst>
                <a:gd name="connsiteX0" fmla="*/ 20998 w 52421"/>
                <a:gd name="connsiteY0" fmla="*/ 449382 h 482186"/>
                <a:gd name="connsiteX1" fmla="*/ 24522 w 52421"/>
                <a:gd name="connsiteY1" fmla="*/ 474433 h 482186"/>
                <a:gd name="connsiteX2" fmla="*/ 26332 w 52421"/>
                <a:gd name="connsiteY2" fmla="*/ 479957 h 482186"/>
                <a:gd name="connsiteX3" fmla="*/ 30744 w 52421"/>
                <a:gd name="connsiteY3" fmla="*/ 481968 h 482186"/>
                <a:gd name="connsiteX4" fmla="*/ 32046 w 52421"/>
                <a:gd name="connsiteY4" fmla="*/ 481100 h 482186"/>
                <a:gd name="connsiteX5" fmla="*/ 31189 w 52421"/>
                <a:gd name="connsiteY5" fmla="*/ 476909 h 482186"/>
                <a:gd name="connsiteX6" fmla="*/ 29856 w 52421"/>
                <a:gd name="connsiteY6" fmla="*/ 467384 h 482186"/>
                <a:gd name="connsiteX7" fmla="*/ 29856 w 52421"/>
                <a:gd name="connsiteY7" fmla="*/ 467384 h 482186"/>
                <a:gd name="connsiteX8" fmla="*/ 27761 w 52421"/>
                <a:gd name="connsiteY8" fmla="*/ 443667 h 482186"/>
                <a:gd name="connsiteX9" fmla="*/ 30809 w 52421"/>
                <a:gd name="connsiteY9" fmla="*/ 357942 h 482186"/>
                <a:gd name="connsiteX10" fmla="*/ 48334 w 52421"/>
                <a:gd name="connsiteY10" fmla="*/ 209066 h 482186"/>
                <a:gd name="connsiteX11" fmla="*/ 20617 w 52421"/>
                <a:gd name="connsiteY11" fmla="*/ 278 h 482186"/>
                <a:gd name="connsiteX12" fmla="*/ 9282 w 52421"/>
                <a:gd name="connsiteY12" fmla="*/ 21233 h 482186"/>
                <a:gd name="connsiteX13" fmla="*/ 1948 w 52421"/>
                <a:gd name="connsiteY13" fmla="*/ 86956 h 482186"/>
                <a:gd name="connsiteX14" fmla="*/ 805 w 52421"/>
                <a:gd name="connsiteY14" fmla="*/ 240213 h 482186"/>
                <a:gd name="connsiteX15" fmla="*/ 20998 w 52421"/>
                <a:gd name="connsiteY15" fmla="*/ 449382 h 482186"/>
                <a:gd name="connsiteX16" fmla="*/ 6615 w 52421"/>
                <a:gd name="connsiteY16" fmla="*/ 268407 h 482186"/>
                <a:gd name="connsiteX17" fmla="*/ 5282 w 52421"/>
                <a:gd name="connsiteY17" fmla="*/ 133914 h 482186"/>
                <a:gd name="connsiteX18" fmla="*/ 7568 w 52421"/>
                <a:gd name="connsiteY18" fmla="*/ 68286 h 482186"/>
                <a:gd name="connsiteX19" fmla="*/ 24808 w 52421"/>
                <a:gd name="connsiteY19" fmla="*/ 7517 h 482186"/>
                <a:gd name="connsiteX20" fmla="*/ 46144 w 52421"/>
                <a:gd name="connsiteY20" fmla="*/ 96004 h 482186"/>
                <a:gd name="connsiteX21" fmla="*/ 46144 w 52421"/>
                <a:gd name="connsiteY21" fmla="*/ 161346 h 482186"/>
                <a:gd name="connsiteX22" fmla="*/ 34333 w 52421"/>
                <a:gd name="connsiteY22" fmla="*/ 292410 h 482186"/>
                <a:gd name="connsiteX23" fmla="*/ 20426 w 52421"/>
                <a:gd name="connsiteY23" fmla="*/ 415092 h 482186"/>
                <a:gd name="connsiteX24" fmla="*/ 6615 w 52421"/>
                <a:gd name="connsiteY24" fmla="*/ 268216 h 48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421" h="482186">
                  <a:moveTo>
                    <a:pt x="20998" y="449382"/>
                  </a:moveTo>
                  <a:cubicBezTo>
                    <a:pt x="21631" y="457799"/>
                    <a:pt x="22809" y="466167"/>
                    <a:pt x="24522" y="474433"/>
                  </a:cubicBezTo>
                  <a:cubicBezTo>
                    <a:pt x="25093" y="476338"/>
                    <a:pt x="25760" y="478052"/>
                    <a:pt x="26332" y="479957"/>
                  </a:cubicBezTo>
                  <a:cubicBezTo>
                    <a:pt x="26995" y="481731"/>
                    <a:pt x="28970" y="482631"/>
                    <a:pt x="30744" y="481968"/>
                  </a:cubicBezTo>
                  <a:cubicBezTo>
                    <a:pt x="31239" y="481783"/>
                    <a:pt x="31685" y="481486"/>
                    <a:pt x="32046" y="481100"/>
                  </a:cubicBezTo>
                  <a:cubicBezTo>
                    <a:pt x="32047" y="479671"/>
                    <a:pt x="31380" y="478338"/>
                    <a:pt x="31189" y="476909"/>
                  </a:cubicBezTo>
                  <a:cubicBezTo>
                    <a:pt x="31189" y="473766"/>
                    <a:pt x="30237" y="470623"/>
                    <a:pt x="29856" y="467384"/>
                  </a:cubicBezTo>
                  <a:lnTo>
                    <a:pt x="29856" y="467384"/>
                  </a:lnTo>
                  <a:cubicBezTo>
                    <a:pt x="28904" y="459478"/>
                    <a:pt x="28237" y="451668"/>
                    <a:pt x="27761" y="443667"/>
                  </a:cubicBezTo>
                  <a:cubicBezTo>
                    <a:pt x="26247" y="415058"/>
                    <a:pt x="27267" y="386371"/>
                    <a:pt x="30809" y="357942"/>
                  </a:cubicBezTo>
                  <a:cubicBezTo>
                    <a:pt x="36619" y="308317"/>
                    <a:pt x="44334" y="258882"/>
                    <a:pt x="48334" y="209066"/>
                  </a:cubicBezTo>
                  <a:cubicBezTo>
                    <a:pt x="50335" y="184015"/>
                    <a:pt x="65575" y="-8294"/>
                    <a:pt x="20617" y="278"/>
                  </a:cubicBezTo>
                  <a:cubicBezTo>
                    <a:pt x="12139" y="1802"/>
                    <a:pt x="11092" y="15137"/>
                    <a:pt x="9282" y="21233"/>
                  </a:cubicBezTo>
                  <a:cubicBezTo>
                    <a:pt x="4648" y="42841"/>
                    <a:pt x="2191" y="64858"/>
                    <a:pt x="1948" y="86956"/>
                  </a:cubicBezTo>
                  <a:cubicBezTo>
                    <a:pt x="-243" y="137914"/>
                    <a:pt x="-529" y="189159"/>
                    <a:pt x="805" y="240213"/>
                  </a:cubicBezTo>
                  <a:cubicBezTo>
                    <a:pt x="2295" y="310343"/>
                    <a:pt x="9045" y="380262"/>
                    <a:pt x="20998" y="449382"/>
                  </a:cubicBezTo>
                  <a:close/>
                  <a:moveTo>
                    <a:pt x="6615" y="268407"/>
                  </a:moveTo>
                  <a:cubicBezTo>
                    <a:pt x="4805" y="223544"/>
                    <a:pt x="4520" y="178776"/>
                    <a:pt x="5282" y="133914"/>
                  </a:cubicBezTo>
                  <a:cubicBezTo>
                    <a:pt x="5282" y="112101"/>
                    <a:pt x="5948" y="90099"/>
                    <a:pt x="7568" y="68286"/>
                  </a:cubicBezTo>
                  <a:cubicBezTo>
                    <a:pt x="8329" y="57428"/>
                    <a:pt x="14807" y="7136"/>
                    <a:pt x="24808" y="7517"/>
                  </a:cubicBezTo>
                  <a:cubicBezTo>
                    <a:pt x="39381" y="7993"/>
                    <a:pt x="45382" y="76954"/>
                    <a:pt x="46144" y="96004"/>
                  </a:cubicBezTo>
                  <a:cubicBezTo>
                    <a:pt x="47001" y="117817"/>
                    <a:pt x="46715" y="139629"/>
                    <a:pt x="46144" y="161346"/>
                  </a:cubicBezTo>
                  <a:cubicBezTo>
                    <a:pt x="44429" y="205161"/>
                    <a:pt x="39858" y="248881"/>
                    <a:pt x="34333" y="292410"/>
                  </a:cubicBezTo>
                  <a:cubicBezTo>
                    <a:pt x="29475" y="330510"/>
                    <a:pt x="21664" y="373277"/>
                    <a:pt x="20426" y="415092"/>
                  </a:cubicBezTo>
                  <a:cubicBezTo>
                    <a:pt x="13290" y="366405"/>
                    <a:pt x="8680" y="317380"/>
                    <a:pt x="6615" y="26821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8" name="任意多边形: 形状 107"/>
            <p:cNvSpPr/>
            <p:nvPr/>
          </p:nvSpPr>
          <p:spPr>
            <a:xfrm>
              <a:off x="9313916" y="2735375"/>
              <a:ext cx="950008" cy="1874717"/>
            </a:xfrm>
            <a:custGeom>
              <a:avLst/>
              <a:gdLst>
                <a:gd name="connsiteX0" fmla="*/ 255410 w 950008"/>
                <a:gd name="connsiteY0" fmla="*/ 743388 h 1874717"/>
                <a:gd name="connsiteX1" fmla="*/ 317799 w 950008"/>
                <a:gd name="connsiteY1" fmla="*/ 1045521 h 1874717"/>
                <a:gd name="connsiteX2" fmla="*/ 362662 w 950008"/>
                <a:gd name="connsiteY2" fmla="*/ 1280884 h 1874717"/>
                <a:gd name="connsiteX3" fmla="*/ 289891 w 950008"/>
                <a:gd name="connsiteY3" fmla="*/ 1574826 h 1874717"/>
                <a:gd name="connsiteX4" fmla="*/ 373330 w 950008"/>
                <a:gd name="connsiteY4" fmla="*/ 1479576 h 1874717"/>
                <a:gd name="connsiteX5" fmla="*/ 524777 w 950008"/>
                <a:gd name="connsiteY5" fmla="*/ 1269264 h 1874717"/>
                <a:gd name="connsiteX6" fmla="*/ 535827 w 950008"/>
                <a:gd name="connsiteY6" fmla="*/ 1246213 h 1874717"/>
                <a:gd name="connsiteX7" fmla="*/ 535827 w 950008"/>
                <a:gd name="connsiteY7" fmla="*/ 1244308 h 1874717"/>
                <a:gd name="connsiteX8" fmla="*/ 555829 w 950008"/>
                <a:gd name="connsiteY8" fmla="*/ 934079 h 1874717"/>
                <a:gd name="connsiteX9" fmla="*/ 488296 w 950008"/>
                <a:gd name="connsiteY9" fmla="*/ 778821 h 1874717"/>
                <a:gd name="connsiteX10" fmla="*/ 418383 w 950008"/>
                <a:gd name="connsiteY10" fmla="*/ 621373 h 1874717"/>
                <a:gd name="connsiteX11" fmla="*/ 423336 w 950008"/>
                <a:gd name="connsiteY11" fmla="*/ 619468 h 1874717"/>
                <a:gd name="connsiteX12" fmla="*/ 545447 w 950008"/>
                <a:gd name="connsiteY12" fmla="*/ 845496 h 1874717"/>
                <a:gd name="connsiteX13" fmla="*/ 538969 w 950008"/>
                <a:gd name="connsiteY13" fmla="*/ 806825 h 1874717"/>
                <a:gd name="connsiteX14" fmla="*/ 518872 w 950008"/>
                <a:gd name="connsiteY14" fmla="*/ 436779 h 1874717"/>
                <a:gd name="connsiteX15" fmla="*/ 524968 w 950008"/>
                <a:gd name="connsiteY15" fmla="*/ 439446 h 1874717"/>
                <a:gd name="connsiteX16" fmla="*/ 569164 w 950008"/>
                <a:gd name="connsiteY16" fmla="*/ 864070 h 1874717"/>
                <a:gd name="connsiteX17" fmla="*/ 564306 w 950008"/>
                <a:gd name="connsiteY17" fmla="*/ 1175633 h 1874717"/>
                <a:gd name="connsiteX18" fmla="*/ 609359 w 950008"/>
                <a:gd name="connsiteY18" fmla="*/ 1005231 h 1874717"/>
                <a:gd name="connsiteX19" fmla="*/ 944639 w 950008"/>
                <a:gd name="connsiteY19" fmla="*/ 1486 h 1874717"/>
                <a:gd name="connsiteX20" fmla="*/ 949688 w 950008"/>
                <a:gd name="connsiteY20" fmla="*/ 3677 h 1874717"/>
                <a:gd name="connsiteX21" fmla="*/ 619742 w 950008"/>
                <a:gd name="connsiteY21" fmla="*/ 1082669 h 1874717"/>
                <a:gd name="connsiteX22" fmla="*/ 616598 w 950008"/>
                <a:gd name="connsiteY22" fmla="*/ 1095242 h 1874717"/>
                <a:gd name="connsiteX23" fmla="*/ 724612 w 950008"/>
                <a:gd name="connsiteY23" fmla="*/ 964559 h 1874717"/>
                <a:gd name="connsiteX24" fmla="*/ 728041 w 950008"/>
                <a:gd name="connsiteY24" fmla="*/ 967321 h 1874717"/>
                <a:gd name="connsiteX25" fmla="*/ 596691 w 950008"/>
                <a:gd name="connsiteY25" fmla="*/ 1165537 h 1874717"/>
                <a:gd name="connsiteX26" fmla="*/ 532398 w 950008"/>
                <a:gd name="connsiteY26" fmla="*/ 1313460 h 1874717"/>
                <a:gd name="connsiteX27" fmla="*/ 418098 w 950008"/>
                <a:gd name="connsiteY27" fmla="*/ 1470051 h 1874717"/>
                <a:gd name="connsiteX28" fmla="*/ 625171 w 950008"/>
                <a:gd name="connsiteY28" fmla="*/ 1289076 h 1874717"/>
                <a:gd name="connsiteX29" fmla="*/ 905873 w 950008"/>
                <a:gd name="connsiteY29" fmla="*/ 980275 h 1874717"/>
                <a:gd name="connsiteX30" fmla="*/ 908254 w 950008"/>
                <a:gd name="connsiteY30" fmla="*/ 982276 h 1874717"/>
                <a:gd name="connsiteX31" fmla="*/ 628885 w 950008"/>
                <a:gd name="connsiteY31" fmla="*/ 1315651 h 1874717"/>
                <a:gd name="connsiteX32" fmla="*/ 343135 w 950008"/>
                <a:gd name="connsiteY32" fmla="*/ 1557871 h 1874717"/>
                <a:gd name="connsiteX33" fmla="*/ 8999 w 950008"/>
                <a:gd name="connsiteY33" fmla="*/ 1873720 h 1874717"/>
                <a:gd name="connsiteX34" fmla="*/ 997 w 950008"/>
                <a:gd name="connsiteY34" fmla="*/ 1872196 h 1874717"/>
                <a:gd name="connsiteX35" fmla="*/ 2521 w 950008"/>
                <a:gd name="connsiteY35" fmla="*/ 1864195 h 1874717"/>
                <a:gd name="connsiteX36" fmla="*/ 71007 w 950008"/>
                <a:gd name="connsiteY36" fmla="*/ 1801235 h 1874717"/>
                <a:gd name="connsiteX37" fmla="*/ 142634 w 950008"/>
                <a:gd name="connsiteY37" fmla="*/ 1656931 h 1874717"/>
                <a:gd name="connsiteX38" fmla="*/ 189116 w 950008"/>
                <a:gd name="connsiteY38" fmla="*/ 1473004 h 1874717"/>
                <a:gd name="connsiteX39" fmla="*/ 196260 w 950008"/>
                <a:gd name="connsiteY39" fmla="*/ 1474051 h 1874717"/>
                <a:gd name="connsiteX40" fmla="*/ 125680 w 950008"/>
                <a:gd name="connsiteY40" fmla="*/ 1748276 h 1874717"/>
                <a:gd name="connsiteX41" fmla="*/ 220073 w 950008"/>
                <a:gd name="connsiteY41" fmla="*/ 1651597 h 1874717"/>
                <a:gd name="connsiteX42" fmla="*/ 338087 w 950008"/>
                <a:gd name="connsiteY42" fmla="*/ 1225925 h 1874717"/>
                <a:gd name="connsiteX43" fmla="*/ 288462 w 950008"/>
                <a:gd name="connsiteY43" fmla="*/ 998373 h 1874717"/>
                <a:gd name="connsiteX44" fmla="*/ 250362 w 950008"/>
                <a:gd name="connsiteY44" fmla="*/ 744151 h 1874717"/>
                <a:gd name="connsiteX45" fmla="*/ 253966 w 950008"/>
                <a:gd name="connsiteY45" fmla="*/ 742324 h 1874717"/>
                <a:gd name="connsiteX46" fmla="*/ 255410 w 950008"/>
                <a:gd name="connsiteY46" fmla="*/ 743389 h 187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0008" h="1874717">
                  <a:moveTo>
                    <a:pt x="255410" y="743388"/>
                  </a:moveTo>
                  <a:cubicBezTo>
                    <a:pt x="270516" y="845191"/>
                    <a:pt x="291345" y="946062"/>
                    <a:pt x="317799" y="1045521"/>
                  </a:cubicBezTo>
                  <a:cubicBezTo>
                    <a:pt x="338659" y="1122579"/>
                    <a:pt x="359709" y="1200684"/>
                    <a:pt x="362662" y="1280884"/>
                  </a:cubicBezTo>
                  <a:cubicBezTo>
                    <a:pt x="366282" y="1376134"/>
                    <a:pt x="338564" y="1483005"/>
                    <a:pt x="289891" y="1574826"/>
                  </a:cubicBezTo>
                  <a:cubicBezTo>
                    <a:pt x="318021" y="1543520"/>
                    <a:pt x="345835" y="1511770"/>
                    <a:pt x="373330" y="1479576"/>
                  </a:cubicBezTo>
                  <a:cubicBezTo>
                    <a:pt x="429337" y="1413853"/>
                    <a:pt x="485058" y="1346226"/>
                    <a:pt x="524777" y="1269264"/>
                  </a:cubicBezTo>
                  <a:cubicBezTo>
                    <a:pt x="528683" y="1261644"/>
                    <a:pt x="532302" y="1253929"/>
                    <a:pt x="535827" y="1246213"/>
                  </a:cubicBezTo>
                  <a:cubicBezTo>
                    <a:pt x="535583" y="1245602"/>
                    <a:pt x="535583" y="1244920"/>
                    <a:pt x="535827" y="1244308"/>
                  </a:cubicBezTo>
                  <a:cubicBezTo>
                    <a:pt x="557977" y="1142482"/>
                    <a:pt x="564720" y="1037907"/>
                    <a:pt x="555829" y="934079"/>
                  </a:cubicBezTo>
                  <a:cubicBezTo>
                    <a:pt x="538501" y="880223"/>
                    <a:pt x="515880" y="828216"/>
                    <a:pt x="488296" y="778821"/>
                  </a:cubicBezTo>
                  <a:cubicBezTo>
                    <a:pt x="459722" y="727768"/>
                    <a:pt x="433242" y="678237"/>
                    <a:pt x="418383" y="621373"/>
                  </a:cubicBezTo>
                  <a:cubicBezTo>
                    <a:pt x="417526" y="618135"/>
                    <a:pt x="422098" y="616230"/>
                    <a:pt x="423336" y="619468"/>
                  </a:cubicBezTo>
                  <a:cubicBezTo>
                    <a:pt x="451911" y="694525"/>
                    <a:pt x="510776" y="767582"/>
                    <a:pt x="545447" y="845496"/>
                  </a:cubicBezTo>
                  <a:cubicBezTo>
                    <a:pt x="543446" y="832638"/>
                    <a:pt x="541351" y="819779"/>
                    <a:pt x="538969" y="806825"/>
                  </a:cubicBezTo>
                  <a:cubicBezTo>
                    <a:pt x="516395" y="683667"/>
                    <a:pt x="473819" y="559842"/>
                    <a:pt x="518872" y="436779"/>
                  </a:cubicBezTo>
                  <a:cubicBezTo>
                    <a:pt x="520396" y="432588"/>
                    <a:pt x="526302" y="435445"/>
                    <a:pt x="524968" y="439446"/>
                  </a:cubicBezTo>
                  <a:cubicBezTo>
                    <a:pt x="482486" y="576606"/>
                    <a:pt x="549352" y="727768"/>
                    <a:pt x="569164" y="864070"/>
                  </a:cubicBezTo>
                  <a:cubicBezTo>
                    <a:pt x="583832" y="965416"/>
                    <a:pt x="588785" y="1074668"/>
                    <a:pt x="564306" y="1175633"/>
                  </a:cubicBezTo>
                  <a:cubicBezTo>
                    <a:pt x="582385" y="1119686"/>
                    <a:pt x="597425" y="1062802"/>
                    <a:pt x="609359" y="1005231"/>
                  </a:cubicBezTo>
                  <a:cubicBezTo>
                    <a:pt x="686893" y="659473"/>
                    <a:pt x="776618" y="315716"/>
                    <a:pt x="944639" y="1486"/>
                  </a:cubicBezTo>
                  <a:cubicBezTo>
                    <a:pt x="946354" y="-1562"/>
                    <a:pt x="951307" y="534"/>
                    <a:pt x="949688" y="3677"/>
                  </a:cubicBezTo>
                  <a:cubicBezTo>
                    <a:pt x="777571" y="344672"/>
                    <a:pt x="709372" y="715290"/>
                    <a:pt x="619742" y="1082669"/>
                  </a:cubicBezTo>
                  <a:cubicBezTo>
                    <a:pt x="618789" y="1086860"/>
                    <a:pt x="617646" y="1091051"/>
                    <a:pt x="616598" y="1095242"/>
                  </a:cubicBezTo>
                  <a:cubicBezTo>
                    <a:pt x="647142" y="1047441"/>
                    <a:pt x="683416" y="1003555"/>
                    <a:pt x="724612" y="964559"/>
                  </a:cubicBezTo>
                  <a:cubicBezTo>
                    <a:pt x="726612" y="962654"/>
                    <a:pt x="729851" y="965035"/>
                    <a:pt x="728041" y="967321"/>
                  </a:cubicBezTo>
                  <a:cubicBezTo>
                    <a:pt x="678797" y="1030472"/>
                    <a:pt x="641078" y="1099624"/>
                    <a:pt x="596691" y="1165537"/>
                  </a:cubicBezTo>
                  <a:cubicBezTo>
                    <a:pt x="580913" y="1217113"/>
                    <a:pt x="559344" y="1266737"/>
                    <a:pt x="532398" y="1313460"/>
                  </a:cubicBezTo>
                  <a:cubicBezTo>
                    <a:pt x="498717" y="1368743"/>
                    <a:pt x="460484" y="1421122"/>
                    <a:pt x="418098" y="1470051"/>
                  </a:cubicBezTo>
                  <a:cubicBezTo>
                    <a:pt x="488297" y="1411091"/>
                    <a:pt x="559068" y="1353084"/>
                    <a:pt x="625171" y="1289076"/>
                  </a:cubicBezTo>
                  <a:cubicBezTo>
                    <a:pt x="725447" y="1192446"/>
                    <a:pt x="819219" y="1089287"/>
                    <a:pt x="905873" y="980275"/>
                  </a:cubicBezTo>
                  <a:cubicBezTo>
                    <a:pt x="907111" y="978656"/>
                    <a:pt x="909397" y="980275"/>
                    <a:pt x="908254" y="982276"/>
                  </a:cubicBezTo>
                  <a:cubicBezTo>
                    <a:pt x="824548" y="1100964"/>
                    <a:pt x="731102" y="1212474"/>
                    <a:pt x="628885" y="1315651"/>
                  </a:cubicBezTo>
                  <a:cubicBezTo>
                    <a:pt x="541541" y="1402614"/>
                    <a:pt x="447910" y="1491101"/>
                    <a:pt x="343135" y="1557871"/>
                  </a:cubicBezTo>
                  <a:cubicBezTo>
                    <a:pt x="242933" y="1673219"/>
                    <a:pt x="135776" y="1789138"/>
                    <a:pt x="8999" y="1873720"/>
                  </a:cubicBezTo>
                  <a:cubicBezTo>
                    <a:pt x="6369" y="1875509"/>
                    <a:pt x="2786" y="1874827"/>
                    <a:pt x="997" y="1872196"/>
                  </a:cubicBezTo>
                  <a:cubicBezTo>
                    <a:pt x="-791" y="1869566"/>
                    <a:pt x="-109" y="1865984"/>
                    <a:pt x="2521" y="1864195"/>
                  </a:cubicBezTo>
                  <a:cubicBezTo>
                    <a:pt x="25762" y="1843558"/>
                    <a:pt x="48591" y="1822571"/>
                    <a:pt x="71007" y="1801235"/>
                  </a:cubicBezTo>
                  <a:cubicBezTo>
                    <a:pt x="92819" y="1752372"/>
                    <a:pt x="123203" y="1707509"/>
                    <a:pt x="142634" y="1656931"/>
                  </a:cubicBezTo>
                  <a:cubicBezTo>
                    <a:pt x="165397" y="1597692"/>
                    <a:pt x="181002" y="1535945"/>
                    <a:pt x="189116" y="1473004"/>
                  </a:cubicBezTo>
                  <a:cubicBezTo>
                    <a:pt x="189783" y="1468336"/>
                    <a:pt x="196546" y="1469575"/>
                    <a:pt x="196260" y="1474051"/>
                  </a:cubicBezTo>
                  <a:cubicBezTo>
                    <a:pt x="191021" y="1559776"/>
                    <a:pt x="171685" y="1666075"/>
                    <a:pt x="125680" y="1748276"/>
                  </a:cubicBezTo>
                  <a:cubicBezTo>
                    <a:pt x="157811" y="1716526"/>
                    <a:pt x="189275" y="1684300"/>
                    <a:pt x="220073" y="1651597"/>
                  </a:cubicBezTo>
                  <a:cubicBezTo>
                    <a:pt x="302369" y="1525772"/>
                    <a:pt x="356090" y="1376325"/>
                    <a:pt x="338087" y="1225925"/>
                  </a:cubicBezTo>
                  <a:cubicBezTo>
                    <a:pt x="328562" y="1148582"/>
                    <a:pt x="306560" y="1073525"/>
                    <a:pt x="288462" y="998373"/>
                  </a:cubicBezTo>
                  <a:cubicBezTo>
                    <a:pt x="269258" y="914735"/>
                    <a:pt x="256521" y="829743"/>
                    <a:pt x="250362" y="744151"/>
                  </a:cubicBezTo>
                  <a:cubicBezTo>
                    <a:pt x="250853" y="742651"/>
                    <a:pt x="252466" y="741833"/>
                    <a:pt x="253966" y="742324"/>
                  </a:cubicBezTo>
                  <a:cubicBezTo>
                    <a:pt x="254549" y="742514"/>
                    <a:pt x="255056" y="742888"/>
                    <a:pt x="255410" y="743389"/>
                  </a:cubicBezTo>
                  <a:close/>
                </a:path>
              </a:pathLst>
            </a:custGeom>
            <a:grpFill/>
            <a:ln w="9525" cap="flat">
              <a:solidFill>
                <a:srgbClr val="242A2F">
                  <a:alpha val="5000"/>
                </a:srgbClr>
              </a:solidFill>
              <a:prstDash val="solid"/>
              <a:miter/>
            </a:ln>
          </p:spPr>
          <p:txBody>
            <a:bodyPr rtlCol="0" anchor="ctr"/>
            <a:lstStyle/>
            <a:p>
              <a:endParaRPr lang="zh-CN" altLang="en-US"/>
            </a:p>
          </p:txBody>
        </p:sp>
      </p:grpSp>
      <p:grpSp>
        <p:nvGrpSpPr>
          <p:cNvPr id="109" name="图形 1758"/>
          <p:cNvGrpSpPr/>
          <p:nvPr userDrawn="1"/>
        </p:nvGrpSpPr>
        <p:grpSpPr>
          <a:xfrm>
            <a:off x="1536014" y="-2303707"/>
            <a:ext cx="3537234" cy="4528512"/>
            <a:chOff x="1946448" y="-9544"/>
            <a:chExt cx="3537234" cy="4528512"/>
          </a:xfrm>
        </p:grpSpPr>
        <p:sp>
          <p:nvSpPr>
            <p:cNvPr id="110" name="任意多边形: 形状 109"/>
            <p:cNvSpPr/>
            <p:nvPr/>
          </p:nvSpPr>
          <p:spPr>
            <a:xfrm>
              <a:off x="3772071" y="2983144"/>
              <a:ext cx="1600534" cy="1535823"/>
            </a:xfrm>
            <a:custGeom>
              <a:avLst/>
              <a:gdLst>
                <a:gd name="connsiteX0" fmla="*/ 698485 w 1600534"/>
                <a:gd name="connsiteY0" fmla="*/ 1211287 h 1535823"/>
                <a:gd name="connsiteX1" fmla="*/ 13853 w 1600534"/>
                <a:gd name="connsiteY1" fmla="*/ 4965 h 1535823"/>
                <a:gd name="connsiteX2" fmla="*/ 1015895 w 1600534"/>
                <a:gd name="connsiteY2" fmla="*/ 865465 h 1535823"/>
                <a:gd name="connsiteX3" fmla="*/ 1578266 w 1600534"/>
                <a:gd name="connsiteY3" fmla="*/ 1467202 h 1535823"/>
                <a:gd name="connsiteX4" fmla="*/ 698485 w 1600534"/>
                <a:gd name="connsiteY4" fmla="*/ 1211287 h 15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534" h="1535823">
                  <a:moveTo>
                    <a:pt x="698485" y="1211287"/>
                  </a:moveTo>
                  <a:cubicBezTo>
                    <a:pt x="279847" y="823251"/>
                    <a:pt x="-75396" y="52219"/>
                    <a:pt x="13853" y="4965"/>
                  </a:cubicBezTo>
                  <a:cubicBezTo>
                    <a:pt x="131147" y="-57188"/>
                    <a:pt x="597258" y="477430"/>
                    <a:pt x="1015895" y="865465"/>
                  </a:cubicBezTo>
                  <a:cubicBezTo>
                    <a:pt x="1434533" y="1253501"/>
                    <a:pt x="1677959" y="1359621"/>
                    <a:pt x="1578266" y="1467202"/>
                  </a:cubicBezTo>
                  <a:cubicBezTo>
                    <a:pt x="1478573" y="1574783"/>
                    <a:pt x="1117122" y="1599322"/>
                    <a:pt x="698485" y="121128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1" name="任意多边形: 形状 110"/>
            <p:cNvSpPr/>
            <p:nvPr/>
          </p:nvSpPr>
          <p:spPr>
            <a:xfrm>
              <a:off x="3654400" y="2630597"/>
              <a:ext cx="1829282" cy="533901"/>
            </a:xfrm>
            <a:custGeom>
              <a:avLst/>
              <a:gdLst>
                <a:gd name="connsiteX0" fmla="*/ 1089380 w 1829282"/>
                <a:gd name="connsiteY0" fmla="*/ 524397 h 533901"/>
                <a:gd name="connsiteX1" fmla="*/ 1594 w 1829282"/>
                <a:gd name="connsiteY1" fmla="*/ 37837 h 533901"/>
                <a:gd name="connsiteX2" fmla="*/ 1133128 w 1829282"/>
                <a:gd name="connsiteY2" fmla="*/ 123507 h 533901"/>
                <a:gd name="connsiteX3" fmla="*/ 1828641 w 1829282"/>
                <a:gd name="connsiteY3" fmla="*/ 253802 h 533901"/>
                <a:gd name="connsiteX4" fmla="*/ 1089380 w 1829282"/>
                <a:gd name="connsiteY4" fmla="*/ 524397 h 533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2" h="533901">
                  <a:moveTo>
                    <a:pt x="1089380" y="524397"/>
                  </a:moveTo>
                  <a:cubicBezTo>
                    <a:pt x="602162" y="468818"/>
                    <a:pt x="-36092" y="115912"/>
                    <a:pt x="1594" y="37837"/>
                  </a:cubicBezTo>
                  <a:cubicBezTo>
                    <a:pt x="51112" y="-64850"/>
                    <a:pt x="645911" y="68001"/>
                    <a:pt x="1133128" y="123507"/>
                  </a:cubicBezTo>
                  <a:cubicBezTo>
                    <a:pt x="1620345" y="179087"/>
                    <a:pt x="1842883" y="128620"/>
                    <a:pt x="1828641" y="253802"/>
                  </a:cubicBezTo>
                  <a:cubicBezTo>
                    <a:pt x="1814327" y="378985"/>
                    <a:pt x="1576597" y="579977"/>
                    <a:pt x="1089380" y="52439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2" name="任意多边形: 形状 111"/>
            <p:cNvSpPr/>
            <p:nvPr/>
          </p:nvSpPr>
          <p:spPr>
            <a:xfrm>
              <a:off x="2866059" y="933333"/>
              <a:ext cx="1829283" cy="533881"/>
            </a:xfrm>
            <a:custGeom>
              <a:avLst/>
              <a:gdLst>
                <a:gd name="connsiteX0" fmla="*/ 1089380 w 1829283"/>
                <a:gd name="connsiteY0" fmla="*/ 524398 h 533881"/>
                <a:gd name="connsiteX1" fmla="*/ 1594 w 1829283"/>
                <a:gd name="connsiteY1" fmla="*/ 37837 h 533881"/>
                <a:gd name="connsiteX2" fmla="*/ 1133128 w 1829283"/>
                <a:gd name="connsiteY2" fmla="*/ 123508 h 533881"/>
                <a:gd name="connsiteX3" fmla="*/ 1828642 w 1829283"/>
                <a:gd name="connsiteY3" fmla="*/ 253802 h 533881"/>
                <a:gd name="connsiteX4" fmla="*/ 1089380 w 1829283"/>
                <a:gd name="connsiteY4" fmla="*/ 524398 h 53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3" h="533881">
                  <a:moveTo>
                    <a:pt x="1089380" y="524398"/>
                  </a:moveTo>
                  <a:cubicBezTo>
                    <a:pt x="602162" y="468818"/>
                    <a:pt x="-36092" y="115912"/>
                    <a:pt x="1594" y="37837"/>
                  </a:cubicBezTo>
                  <a:cubicBezTo>
                    <a:pt x="51112" y="-64850"/>
                    <a:pt x="645910" y="68001"/>
                    <a:pt x="1133128" y="123508"/>
                  </a:cubicBezTo>
                  <a:cubicBezTo>
                    <a:pt x="1620345" y="179087"/>
                    <a:pt x="1842883" y="128620"/>
                    <a:pt x="1828642" y="253802"/>
                  </a:cubicBezTo>
                  <a:cubicBezTo>
                    <a:pt x="1814327" y="378985"/>
                    <a:pt x="1576597" y="579904"/>
                    <a:pt x="1089380" y="524398"/>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3" name="任意多边形: 形状 112"/>
            <p:cNvSpPr/>
            <p:nvPr/>
          </p:nvSpPr>
          <p:spPr>
            <a:xfrm>
              <a:off x="3261107" y="1863130"/>
              <a:ext cx="1898183" cy="509865"/>
            </a:xfrm>
            <a:custGeom>
              <a:avLst/>
              <a:gdLst>
                <a:gd name="connsiteX0" fmla="*/ 1144666 w 1898183"/>
                <a:gd name="connsiteY0" fmla="*/ 505421 h 509865"/>
                <a:gd name="connsiteX1" fmla="*/ 1374 w 1898183"/>
                <a:gd name="connsiteY1" fmla="*/ 45373 h 509865"/>
                <a:gd name="connsiteX2" fmla="*/ 1174027 w 1898183"/>
                <a:gd name="connsiteY2" fmla="*/ 89413 h 509865"/>
                <a:gd name="connsiteX3" fmla="*/ 1897878 w 1898183"/>
                <a:gd name="connsiteY3" fmla="*/ 196702 h 509865"/>
                <a:gd name="connsiteX4" fmla="*/ 1144666 w 1898183"/>
                <a:gd name="connsiteY4" fmla="*/ 505421 h 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83" h="509865">
                  <a:moveTo>
                    <a:pt x="1144666" y="505421"/>
                  </a:moveTo>
                  <a:cubicBezTo>
                    <a:pt x="638971" y="467151"/>
                    <a:pt x="-34486" y="127611"/>
                    <a:pt x="1374" y="45373"/>
                  </a:cubicBezTo>
                  <a:cubicBezTo>
                    <a:pt x="48555" y="-62646"/>
                    <a:pt x="668404" y="51143"/>
                    <a:pt x="1174027" y="89413"/>
                  </a:cubicBezTo>
                  <a:cubicBezTo>
                    <a:pt x="1679722" y="127684"/>
                    <a:pt x="1907738" y="66772"/>
                    <a:pt x="1897878" y="196702"/>
                  </a:cubicBezTo>
                  <a:cubicBezTo>
                    <a:pt x="1888091" y="326631"/>
                    <a:pt x="1650362" y="543619"/>
                    <a:pt x="1144666" y="505421"/>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4" name="任意多边形: 形状 113"/>
            <p:cNvSpPr/>
            <p:nvPr/>
          </p:nvSpPr>
          <p:spPr>
            <a:xfrm>
              <a:off x="1946448" y="999907"/>
              <a:ext cx="802206" cy="1772151"/>
            </a:xfrm>
            <a:custGeom>
              <a:avLst/>
              <a:gdLst>
                <a:gd name="connsiteX0" fmla="*/ 77795 w 802206"/>
                <a:gd name="connsiteY0" fmla="*/ 911080 h 1772151"/>
                <a:gd name="connsiteX1" fmla="*/ 764544 w 802206"/>
                <a:gd name="connsiteY1" fmla="*/ 2595 h 1772151"/>
                <a:gd name="connsiteX2" fmla="*/ 520826 w 802206"/>
                <a:gd name="connsiteY2" fmla="*/ 1061313 h 1772151"/>
                <a:gd name="connsiteX3" fmla="*/ 166021 w 802206"/>
                <a:gd name="connsiteY3" fmla="*/ 1767855 h 1772151"/>
                <a:gd name="connsiteX4" fmla="*/ 77795 w 802206"/>
                <a:gd name="connsiteY4" fmla="*/ 911080 h 1772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206" h="1772151">
                  <a:moveTo>
                    <a:pt x="77795" y="911080"/>
                  </a:moveTo>
                  <a:cubicBezTo>
                    <a:pt x="243073" y="423643"/>
                    <a:pt x="642211" y="-38889"/>
                    <a:pt x="764544" y="2595"/>
                  </a:cubicBezTo>
                  <a:cubicBezTo>
                    <a:pt x="886878" y="44079"/>
                    <a:pt x="686105" y="573876"/>
                    <a:pt x="520826" y="1061313"/>
                  </a:cubicBezTo>
                  <a:cubicBezTo>
                    <a:pt x="355548" y="1548749"/>
                    <a:pt x="288355" y="1809338"/>
                    <a:pt x="166021" y="1767855"/>
                  </a:cubicBezTo>
                  <a:cubicBezTo>
                    <a:pt x="43614" y="1726371"/>
                    <a:pt x="-87484" y="1398589"/>
                    <a:pt x="77795" y="911080"/>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5" name="任意多边形: 形状 114"/>
            <p:cNvSpPr/>
            <p:nvPr/>
          </p:nvSpPr>
          <p:spPr>
            <a:xfrm>
              <a:off x="2562530" y="1930815"/>
              <a:ext cx="652611" cy="1701119"/>
            </a:xfrm>
            <a:custGeom>
              <a:avLst/>
              <a:gdLst>
                <a:gd name="connsiteX0" fmla="*/ 32410 w 652611"/>
                <a:gd name="connsiteY0" fmla="*/ 907864 h 1701119"/>
                <a:gd name="connsiteX1" fmla="*/ 601500 w 652611"/>
                <a:gd name="connsiteY1" fmla="*/ 1206 h 1701119"/>
                <a:gd name="connsiteX2" fmla="*/ 489099 w 652611"/>
                <a:gd name="connsiteY2" fmla="*/ 1009456 h 1701119"/>
                <a:gd name="connsiteX3" fmla="*/ 223908 w 652611"/>
                <a:gd name="connsiteY3" fmla="*/ 1698981 h 1701119"/>
                <a:gd name="connsiteX4" fmla="*/ 32410 w 652611"/>
                <a:gd name="connsiteY4" fmla="*/ 907864 h 170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11" h="1701119">
                  <a:moveTo>
                    <a:pt x="32410" y="907864"/>
                  </a:moveTo>
                  <a:cubicBezTo>
                    <a:pt x="136704" y="439052"/>
                    <a:pt x="475368" y="-26840"/>
                    <a:pt x="601500" y="1206"/>
                  </a:cubicBezTo>
                  <a:cubicBezTo>
                    <a:pt x="727632" y="29251"/>
                    <a:pt x="593320" y="540643"/>
                    <a:pt x="489099" y="1009456"/>
                  </a:cubicBezTo>
                  <a:cubicBezTo>
                    <a:pt x="384878" y="1478269"/>
                    <a:pt x="350040" y="1727026"/>
                    <a:pt x="223908" y="1698981"/>
                  </a:cubicBezTo>
                  <a:cubicBezTo>
                    <a:pt x="97777" y="1670935"/>
                    <a:pt x="-71811" y="1376677"/>
                    <a:pt x="32410" y="907864"/>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6" name="任意多边形: 形状 115"/>
            <p:cNvSpPr/>
            <p:nvPr/>
          </p:nvSpPr>
          <p:spPr>
            <a:xfrm>
              <a:off x="3233888" y="2638333"/>
              <a:ext cx="496745" cy="1736459"/>
            </a:xfrm>
            <a:custGeom>
              <a:avLst/>
              <a:gdLst>
                <a:gd name="connsiteX0" fmla="*/ 2811 w 496745"/>
                <a:gd name="connsiteY0" fmla="*/ 1028346 h 1736459"/>
                <a:gd name="connsiteX1" fmla="*/ 300576 w 496745"/>
                <a:gd name="connsiteY1" fmla="*/ 84 h 1736459"/>
                <a:gd name="connsiteX2" fmla="*/ 469725 w 496745"/>
                <a:gd name="connsiteY2" fmla="*/ 1000373 h 1736459"/>
                <a:gd name="connsiteX3" fmla="*/ 404359 w 496745"/>
                <a:gd name="connsiteY3" fmla="*/ 1736275 h 1736459"/>
                <a:gd name="connsiteX4" fmla="*/ 2811 w 496745"/>
                <a:gd name="connsiteY4" fmla="*/ 1028346 h 173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45" h="1736459">
                  <a:moveTo>
                    <a:pt x="2811" y="1028346"/>
                  </a:moveTo>
                  <a:cubicBezTo>
                    <a:pt x="-25892" y="548943"/>
                    <a:pt x="171668" y="7826"/>
                    <a:pt x="300576" y="84"/>
                  </a:cubicBezTo>
                  <a:cubicBezTo>
                    <a:pt x="429555" y="-7658"/>
                    <a:pt x="441095" y="520971"/>
                    <a:pt x="469725" y="1000373"/>
                  </a:cubicBezTo>
                  <a:cubicBezTo>
                    <a:pt x="498428" y="1479776"/>
                    <a:pt x="533339" y="1728534"/>
                    <a:pt x="404359" y="1736275"/>
                  </a:cubicBezTo>
                  <a:cubicBezTo>
                    <a:pt x="275452" y="1744017"/>
                    <a:pt x="31441" y="1507822"/>
                    <a:pt x="2811" y="1028346"/>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7" name="任意多边形: 形状 116"/>
            <p:cNvSpPr/>
            <p:nvPr/>
          </p:nvSpPr>
          <p:spPr>
            <a:xfrm>
              <a:off x="2206247" y="-9544"/>
              <a:ext cx="2683822" cy="4118962"/>
            </a:xfrm>
            <a:custGeom>
              <a:avLst/>
              <a:gdLst>
                <a:gd name="connsiteX0" fmla="*/ 96187 w 2683822"/>
                <a:gd name="connsiteY0" fmla="*/ 1823542 h 4118962"/>
                <a:gd name="connsiteX1" fmla="*/ 240651 w 2683822"/>
                <a:gd name="connsiteY1" fmla="*/ 1511389 h 4118962"/>
                <a:gd name="connsiteX2" fmla="*/ 568652 w 2683822"/>
                <a:gd name="connsiteY2" fmla="*/ 998098 h 4118962"/>
                <a:gd name="connsiteX3" fmla="*/ 634748 w 2683822"/>
                <a:gd name="connsiteY3" fmla="*/ 1156073 h 4118962"/>
                <a:gd name="connsiteX4" fmla="*/ 879928 w 2683822"/>
                <a:gd name="connsiteY4" fmla="*/ 1697410 h 4118962"/>
                <a:gd name="connsiteX5" fmla="*/ 973997 w 2683822"/>
                <a:gd name="connsiteY5" fmla="*/ 1892779 h 4118962"/>
                <a:gd name="connsiteX6" fmla="*/ 749048 w 2683822"/>
                <a:gd name="connsiteY6" fmla="*/ 2486043 h 4118962"/>
                <a:gd name="connsiteX7" fmla="*/ 658339 w 2683822"/>
                <a:gd name="connsiteY7" fmla="*/ 2801044 h 4118962"/>
                <a:gd name="connsiteX8" fmla="*/ 601883 w 2683822"/>
                <a:gd name="connsiteY8" fmla="*/ 3123348 h 4118962"/>
                <a:gd name="connsiteX9" fmla="*/ 673603 w 2683822"/>
                <a:gd name="connsiteY9" fmla="*/ 2805134 h 4118962"/>
                <a:gd name="connsiteX10" fmla="*/ 778847 w 2683822"/>
                <a:gd name="connsiteY10" fmla="*/ 2496560 h 4118962"/>
                <a:gd name="connsiteX11" fmla="*/ 1008689 w 2683822"/>
                <a:gd name="connsiteY11" fmla="*/ 1964280 h 4118962"/>
                <a:gd name="connsiteX12" fmla="*/ 1008908 w 2683822"/>
                <a:gd name="connsiteY12" fmla="*/ 1964718 h 4118962"/>
                <a:gd name="connsiteX13" fmla="*/ 1141612 w 2683822"/>
                <a:gd name="connsiteY13" fmla="*/ 2230128 h 4118962"/>
                <a:gd name="connsiteX14" fmla="*/ 1342167 w 2683822"/>
                <a:gd name="connsiteY14" fmla="*/ 2613782 h 4118962"/>
                <a:gd name="connsiteX15" fmla="*/ 1342167 w 2683822"/>
                <a:gd name="connsiteY15" fmla="*/ 2613782 h 4118962"/>
                <a:gd name="connsiteX16" fmla="*/ 1283958 w 2683822"/>
                <a:gd name="connsiteY16" fmla="*/ 3196894 h 4118962"/>
                <a:gd name="connsiteX17" fmla="*/ 1277020 w 2683822"/>
                <a:gd name="connsiteY17" fmla="*/ 3489254 h 4118962"/>
                <a:gd name="connsiteX18" fmla="*/ 1294767 w 2683822"/>
                <a:gd name="connsiteY18" fmla="*/ 3780737 h 4118962"/>
                <a:gd name="connsiteX19" fmla="*/ 1292868 w 2683822"/>
                <a:gd name="connsiteY19" fmla="*/ 3489546 h 4118962"/>
                <a:gd name="connsiteX20" fmla="*/ 1315509 w 2683822"/>
                <a:gd name="connsiteY20" fmla="*/ 3199232 h 4118962"/>
                <a:gd name="connsiteX21" fmla="*/ 1389275 w 2683822"/>
                <a:gd name="connsiteY21" fmla="*/ 2699817 h 4118962"/>
                <a:gd name="connsiteX22" fmla="*/ 1729545 w 2683822"/>
                <a:gd name="connsiteY22" fmla="*/ 3261531 h 4118962"/>
                <a:gd name="connsiteX23" fmla="*/ 2103047 w 2683822"/>
                <a:gd name="connsiteY23" fmla="*/ 3723259 h 4118962"/>
                <a:gd name="connsiteX24" fmla="*/ 2544545 w 2683822"/>
                <a:gd name="connsiteY24" fmla="*/ 4118963 h 4118962"/>
                <a:gd name="connsiteX25" fmla="*/ 2114514 w 2683822"/>
                <a:gd name="connsiteY25" fmla="*/ 3712377 h 4118962"/>
                <a:gd name="connsiteX26" fmla="*/ 1755911 w 2683822"/>
                <a:gd name="connsiteY26" fmla="*/ 3244075 h 4118962"/>
                <a:gd name="connsiteX27" fmla="*/ 1458731 w 2683822"/>
                <a:gd name="connsiteY27" fmla="*/ 2726913 h 4118962"/>
                <a:gd name="connsiteX28" fmla="*/ 1704713 w 2683822"/>
                <a:gd name="connsiteY28" fmla="*/ 2808932 h 4118962"/>
                <a:gd name="connsiteX29" fmla="*/ 2027675 w 2683822"/>
                <a:gd name="connsiteY29" fmla="*/ 2884085 h 4118962"/>
                <a:gd name="connsiteX30" fmla="*/ 2354288 w 2683822"/>
                <a:gd name="connsiteY30" fmla="*/ 2936597 h 4118962"/>
                <a:gd name="connsiteX31" fmla="*/ 2436452 w 2683822"/>
                <a:gd name="connsiteY31" fmla="*/ 2945946 h 4118962"/>
                <a:gd name="connsiteX32" fmla="*/ 2518763 w 2683822"/>
                <a:gd name="connsiteY32" fmla="*/ 2953322 h 4118962"/>
                <a:gd name="connsiteX33" fmla="*/ 2683823 w 2683822"/>
                <a:gd name="connsiteY33" fmla="*/ 2958362 h 4118962"/>
                <a:gd name="connsiteX34" fmla="*/ 2519566 w 2683822"/>
                <a:gd name="connsiteY34" fmla="*/ 2945507 h 4118962"/>
                <a:gd name="connsiteX35" fmla="*/ 2437986 w 2683822"/>
                <a:gd name="connsiteY35" fmla="*/ 2934260 h 4118962"/>
                <a:gd name="connsiteX36" fmla="*/ 2356698 w 2683822"/>
                <a:gd name="connsiteY36" fmla="*/ 2921040 h 4118962"/>
                <a:gd name="connsiteX37" fmla="*/ 2034540 w 2683822"/>
                <a:gd name="connsiteY37" fmla="*/ 2853337 h 4118962"/>
                <a:gd name="connsiteX38" fmla="*/ 1718590 w 2683822"/>
                <a:gd name="connsiteY38" fmla="*/ 2763723 h 4118962"/>
                <a:gd name="connsiteX39" fmla="*/ 1417831 w 2683822"/>
                <a:gd name="connsiteY39" fmla="*/ 2640659 h 4118962"/>
                <a:gd name="connsiteX40" fmla="*/ 1416005 w 2683822"/>
                <a:gd name="connsiteY40" fmla="*/ 2644384 h 4118962"/>
                <a:gd name="connsiteX41" fmla="*/ 1198580 w 2683822"/>
                <a:gd name="connsiteY41" fmla="*/ 2202302 h 4118962"/>
                <a:gd name="connsiteX42" fmla="*/ 1091218 w 2683822"/>
                <a:gd name="connsiteY42" fmla="*/ 1972752 h 4118962"/>
                <a:gd name="connsiteX43" fmla="*/ 1325442 w 2683822"/>
                <a:gd name="connsiteY43" fmla="*/ 2030523 h 4118962"/>
                <a:gd name="connsiteX44" fmla="*/ 1635622 w 2683822"/>
                <a:gd name="connsiteY44" fmla="*/ 2086614 h 4118962"/>
                <a:gd name="connsiteX45" fmla="*/ 1947994 w 2683822"/>
                <a:gd name="connsiteY45" fmla="*/ 2124300 h 4118962"/>
                <a:gd name="connsiteX46" fmla="*/ 2261899 w 2683822"/>
                <a:gd name="connsiteY46" fmla="*/ 2137008 h 4118962"/>
                <a:gd name="connsiteX47" fmla="*/ 1949746 w 2683822"/>
                <a:gd name="connsiteY47" fmla="*/ 2108598 h 4118962"/>
                <a:gd name="connsiteX48" fmla="*/ 1641027 w 2683822"/>
                <a:gd name="connsiteY48" fmla="*/ 2055501 h 4118962"/>
                <a:gd name="connsiteX49" fmla="*/ 1336543 w 2683822"/>
                <a:gd name="connsiteY49" fmla="*/ 1984438 h 4118962"/>
                <a:gd name="connsiteX50" fmla="*/ 1056672 w 2683822"/>
                <a:gd name="connsiteY50" fmla="*/ 1897526 h 4118962"/>
                <a:gd name="connsiteX51" fmla="*/ 951940 w 2683822"/>
                <a:gd name="connsiteY51" fmla="*/ 1664471 h 4118962"/>
                <a:gd name="connsiteX52" fmla="*/ 722537 w 2683822"/>
                <a:gd name="connsiteY52" fmla="*/ 1119921 h 4118962"/>
                <a:gd name="connsiteX53" fmla="*/ 689306 w 2683822"/>
                <a:gd name="connsiteY53" fmla="*/ 1034616 h 4118962"/>
                <a:gd name="connsiteX54" fmla="*/ 916883 w 2683822"/>
                <a:gd name="connsiteY54" fmla="*/ 1106190 h 4118962"/>
                <a:gd name="connsiteX55" fmla="*/ 1242839 w 2683822"/>
                <a:gd name="connsiteY55" fmla="*/ 1183461 h 4118962"/>
                <a:gd name="connsiteX56" fmla="*/ 1572374 w 2683822"/>
                <a:gd name="connsiteY56" fmla="*/ 1240283 h 4118962"/>
                <a:gd name="connsiteX57" fmla="*/ 1904976 w 2683822"/>
                <a:gd name="connsiteY57" fmla="*/ 1269205 h 4118962"/>
                <a:gd name="connsiteX58" fmla="*/ 1574930 w 2683822"/>
                <a:gd name="connsiteY58" fmla="*/ 1224726 h 4118962"/>
                <a:gd name="connsiteX59" fmla="*/ 1249924 w 2683822"/>
                <a:gd name="connsiteY59" fmla="*/ 1152714 h 4118962"/>
                <a:gd name="connsiteX60" fmla="*/ 930614 w 2683822"/>
                <a:gd name="connsiteY60" fmla="*/ 1060909 h 4118962"/>
                <a:gd name="connsiteX61" fmla="*/ 659873 w 2683822"/>
                <a:gd name="connsiteY61" fmla="*/ 957929 h 4118962"/>
                <a:gd name="connsiteX62" fmla="*/ 521106 w 2683822"/>
                <a:gd name="connsiteY62" fmla="*/ 566241 h 4118962"/>
                <a:gd name="connsiteX63" fmla="*/ 359990 w 2683822"/>
                <a:gd name="connsiteY63" fmla="*/ 0 h 4118962"/>
                <a:gd name="connsiteX64" fmla="*/ 237949 w 2683822"/>
                <a:gd name="connsiteY64" fmla="*/ 32939 h 4118962"/>
                <a:gd name="connsiteX65" fmla="*/ 416373 w 2683822"/>
                <a:gd name="connsiteY65" fmla="*/ 601956 h 4118962"/>
                <a:gd name="connsiteX66" fmla="*/ 542067 w 2683822"/>
                <a:gd name="connsiteY66" fmla="*/ 932147 h 4118962"/>
                <a:gd name="connsiteX67" fmla="*/ 212605 w 2683822"/>
                <a:gd name="connsiteY67" fmla="*/ 1497367 h 4118962"/>
                <a:gd name="connsiteX68" fmla="*/ 81507 w 2683822"/>
                <a:gd name="connsiteY68" fmla="*/ 1818356 h 4118962"/>
                <a:gd name="connsiteX69" fmla="*/ 0 w 2683822"/>
                <a:gd name="connsiteY69" fmla="*/ 2154245 h 4118962"/>
                <a:gd name="connsiteX70" fmla="*/ 96187 w 2683822"/>
                <a:gd name="connsiteY70" fmla="*/ 1823542 h 411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683822" h="4118962">
                  <a:moveTo>
                    <a:pt x="96187" y="1823542"/>
                  </a:moveTo>
                  <a:cubicBezTo>
                    <a:pt x="137817" y="1716545"/>
                    <a:pt x="186824" y="1612616"/>
                    <a:pt x="240651" y="1511389"/>
                  </a:cubicBezTo>
                  <a:cubicBezTo>
                    <a:pt x="336400" y="1331796"/>
                    <a:pt x="446829" y="1160382"/>
                    <a:pt x="568652" y="998098"/>
                  </a:cubicBezTo>
                  <a:cubicBezTo>
                    <a:pt x="590343" y="1050903"/>
                    <a:pt x="612327" y="1103634"/>
                    <a:pt x="634748" y="1156073"/>
                  </a:cubicBezTo>
                  <a:cubicBezTo>
                    <a:pt x="713042" y="1338223"/>
                    <a:pt x="794549" y="1518839"/>
                    <a:pt x="879928" y="1697410"/>
                  </a:cubicBezTo>
                  <a:cubicBezTo>
                    <a:pt x="910602" y="1762922"/>
                    <a:pt x="942372" y="1827851"/>
                    <a:pt x="973997" y="1892779"/>
                  </a:cubicBezTo>
                  <a:cubicBezTo>
                    <a:pt x="891832" y="2087636"/>
                    <a:pt x="814853" y="2284978"/>
                    <a:pt x="749048" y="2486043"/>
                  </a:cubicBezTo>
                  <a:cubicBezTo>
                    <a:pt x="715160" y="2589972"/>
                    <a:pt x="684193" y="2694851"/>
                    <a:pt x="658339" y="2801044"/>
                  </a:cubicBezTo>
                  <a:cubicBezTo>
                    <a:pt x="632558" y="2907164"/>
                    <a:pt x="611962" y="3014818"/>
                    <a:pt x="601883" y="3123348"/>
                  </a:cubicBezTo>
                  <a:cubicBezTo>
                    <a:pt x="617220" y="3015402"/>
                    <a:pt x="642855" y="2909355"/>
                    <a:pt x="673603" y="2805134"/>
                  </a:cubicBezTo>
                  <a:cubicBezTo>
                    <a:pt x="704424" y="2700840"/>
                    <a:pt x="740211" y="2598152"/>
                    <a:pt x="778847" y="2496560"/>
                  </a:cubicBezTo>
                  <a:cubicBezTo>
                    <a:pt x="847792" y="2315944"/>
                    <a:pt x="925866" y="2138980"/>
                    <a:pt x="1008689" y="1964280"/>
                  </a:cubicBezTo>
                  <a:cubicBezTo>
                    <a:pt x="1008761" y="1964426"/>
                    <a:pt x="1008835" y="1964572"/>
                    <a:pt x="1008908" y="1964718"/>
                  </a:cubicBezTo>
                  <a:cubicBezTo>
                    <a:pt x="1053240" y="2053164"/>
                    <a:pt x="1096477" y="2142048"/>
                    <a:pt x="1141612" y="2230128"/>
                  </a:cubicBezTo>
                  <a:cubicBezTo>
                    <a:pt x="1207198" y="2358524"/>
                    <a:pt x="1273514" y="2486774"/>
                    <a:pt x="1342167" y="2613782"/>
                  </a:cubicBezTo>
                  <a:lnTo>
                    <a:pt x="1342167" y="2613782"/>
                  </a:lnTo>
                  <a:cubicBezTo>
                    <a:pt x="1312295" y="2807544"/>
                    <a:pt x="1293818" y="3002110"/>
                    <a:pt x="1283958" y="3196894"/>
                  </a:cubicBezTo>
                  <a:cubicBezTo>
                    <a:pt x="1279211" y="3294323"/>
                    <a:pt x="1276508" y="3391825"/>
                    <a:pt x="1277020" y="3489254"/>
                  </a:cubicBezTo>
                  <a:cubicBezTo>
                    <a:pt x="1277969" y="3586610"/>
                    <a:pt x="1280087" y="3684477"/>
                    <a:pt x="1294767" y="3780737"/>
                  </a:cubicBezTo>
                  <a:cubicBezTo>
                    <a:pt x="1285345" y="3683893"/>
                    <a:pt x="1288486" y="3586537"/>
                    <a:pt x="1292868" y="3489546"/>
                  </a:cubicBezTo>
                  <a:cubicBezTo>
                    <a:pt x="1297616" y="3392556"/>
                    <a:pt x="1305503" y="3295784"/>
                    <a:pt x="1315509" y="3199232"/>
                  </a:cubicBezTo>
                  <a:cubicBezTo>
                    <a:pt x="1333037" y="3031616"/>
                    <a:pt x="1357212" y="2864658"/>
                    <a:pt x="1389275" y="2699817"/>
                  </a:cubicBezTo>
                  <a:cubicBezTo>
                    <a:pt x="1494956" y="2891534"/>
                    <a:pt x="1606700" y="3079892"/>
                    <a:pt x="1729545" y="3261531"/>
                  </a:cubicBezTo>
                  <a:cubicBezTo>
                    <a:pt x="1841070" y="3425348"/>
                    <a:pt x="1964865" y="3581278"/>
                    <a:pt x="2103047" y="3723259"/>
                  </a:cubicBezTo>
                  <a:cubicBezTo>
                    <a:pt x="2241083" y="3865458"/>
                    <a:pt x="2393362" y="3992028"/>
                    <a:pt x="2544545" y="4118963"/>
                  </a:cubicBezTo>
                  <a:cubicBezTo>
                    <a:pt x="2396721" y="3988011"/>
                    <a:pt x="2248022" y="3857424"/>
                    <a:pt x="2114514" y="3712377"/>
                  </a:cubicBezTo>
                  <a:cubicBezTo>
                    <a:pt x="1980859" y="3567548"/>
                    <a:pt x="1862250" y="3409719"/>
                    <a:pt x="1755911" y="3244075"/>
                  </a:cubicBezTo>
                  <a:cubicBezTo>
                    <a:pt x="1648915" y="3076459"/>
                    <a:pt x="1551194" y="2903147"/>
                    <a:pt x="1458731" y="2726913"/>
                  </a:cubicBezTo>
                  <a:cubicBezTo>
                    <a:pt x="1539435" y="2759633"/>
                    <a:pt x="1621818" y="2785780"/>
                    <a:pt x="1704713" y="2808932"/>
                  </a:cubicBezTo>
                  <a:cubicBezTo>
                    <a:pt x="1811564" y="2838438"/>
                    <a:pt x="1919364" y="2862905"/>
                    <a:pt x="2027675" y="2884085"/>
                  </a:cubicBezTo>
                  <a:cubicBezTo>
                    <a:pt x="2135986" y="2905119"/>
                    <a:pt x="2244881" y="2922866"/>
                    <a:pt x="2354288" y="2936597"/>
                  </a:cubicBezTo>
                  <a:lnTo>
                    <a:pt x="2436452" y="2945946"/>
                  </a:lnTo>
                  <a:cubicBezTo>
                    <a:pt x="2463914" y="2948356"/>
                    <a:pt x="2491302" y="2951277"/>
                    <a:pt x="2518763" y="2953322"/>
                  </a:cubicBezTo>
                  <a:cubicBezTo>
                    <a:pt x="2573686" y="2957193"/>
                    <a:pt x="2628827" y="2960188"/>
                    <a:pt x="2683823" y="2958362"/>
                  </a:cubicBezTo>
                  <a:cubicBezTo>
                    <a:pt x="2628754" y="2957631"/>
                    <a:pt x="2574051" y="2952008"/>
                    <a:pt x="2519566" y="2945507"/>
                  </a:cubicBezTo>
                  <a:cubicBezTo>
                    <a:pt x="2492324" y="2942148"/>
                    <a:pt x="2465156" y="2937985"/>
                    <a:pt x="2437986" y="2934260"/>
                  </a:cubicBezTo>
                  <a:lnTo>
                    <a:pt x="2356698" y="2921040"/>
                  </a:lnTo>
                  <a:cubicBezTo>
                    <a:pt x="2248533" y="2902198"/>
                    <a:pt x="2141026" y="2879338"/>
                    <a:pt x="2034540" y="2853337"/>
                  </a:cubicBezTo>
                  <a:cubicBezTo>
                    <a:pt x="1928055" y="2827190"/>
                    <a:pt x="1822373" y="2797830"/>
                    <a:pt x="1718590" y="2763723"/>
                  </a:cubicBezTo>
                  <a:cubicBezTo>
                    <a:pt x="1615026" y="2729396"/>
                    <a:pt x="1512777" y="2690250"/>
                    <a:pt x="1417831" y="2640659"/>
                  </a:cubicBezTo>
                  <a:lnTo>
                    <a:pt x="1416005" y="2644384"/>
                  </a:lnTo>
                  <a:cubicBezTo>
                    <a:pt x="1341071" y="2498313"/>
                    <a:pt x="1269278" y="2350417"/>
                    <a:pt x="1198580" y="2202302"/>
                  </a:cubicBezTo>
                  <a:cubicBezTo>
                    <a:pt x="1162062" y="2126199"/>
                    <a:pt x="1126859" y="2049293"/>
                    <a:pt x="1091218" y="1972752"/>
                  </a:cubicBezTo>
                  <a:cubicBezTo>
                    <a:pt x="1168781" y="1994809"/>
                    <a:pt x="1246929" y="2013652"/>
                    <a:pt x="1325442" y="2030523"/>
                  </a:cubicBezTo>
                  <a:cubicBezTo>
                    <a:pt x="1428348" y="2052507"/>
                    <a:pt x="1531766" y="2070984"/>
                    <a:pt x="1635622" y="2086614"/>
                  </a:cubicBezTo>
                  <a:cubicBezTo>
                    <a:pt x="1739405" y="2102244"/>
                    <a:pt x="1843553" y="2114879"/>
                    <a:pt x="1947994" y="2124300"/>
                  </a:cubicBezTo>
                  <a:cubicBezTo>
                    <a:pt x="2052361" y="2133503"/>
                    <a:pt x="2157239" y="2140003"/>
                    <a:pt x="2261899" y="2137008"/>
                  </a:cubicBezTo>
                  <a:cubicBezTo>
                    <a:pt x="2157239" y="2134744"/>
                    <a:pt x="2053237" y="2122986"/>
                    <a:pt x="1949746" y="2108598"/>
                  </a:cubicBezTo>
                  <a:cubicBezTo>
                    <a:pt x="1846255" y="2094064"/>
                    <a:pt x="1743349" y="2076243"/>
                    <a:pt x="1641027" y="2055501"/>
                  </a:cubicBezTo>
                  <a:cubicBezTo>
                    <a:pt x="1538778" y="2034759"/>
                    <a:pt x="1437113" y="2011315"/>
                    <a:pt x="1336543" y="1984438"/>
                  </a:cubicBezTo>
                  <a:cubicBezTo>
                    <a:pt x="1241890" y="1959095"/>
                    <a:pt x="1148185" y="1930684"/>
                    <a:pt x="1056672" y="1897526"/>
                  </a:cubicBezTo>
                  <a:cubicBezTo>
                    <a:pt x="1021543" y="1819963"/>
                    <a:pt x="985974" y="1742545"/>
                    <a:pt x="951940" y="1664471"/>
                  </a:cubicBezTo>
                  <a:cubicBezTo>
                    <a:pt x="871675" y="1484366"/>
                    <a:pt x="795426" y="1302655"/>
                    <a:pt x="722537" y="1119921"/>
                  </a:cubicBezTo>
                  <a:cubicBezTo>
                    <a:pt x="711289" y="1091510"/>
                    <a:pt x="700334" y="1063027"/>
                    <a:pt x="689306" y="1034616"/>
                  </a:cubicBezTo>
                  <a:cubicBezTo>
                    <a:pt x="764459" y="1062150"/>
                    <a:pt x="840489" y="1085010"/>
                    <a:pt x="916883" y="1106190"/>
                  </a:cubicBezTo>
                  <a:cubicBezTo>
                    <a:pt x="1024829" y="1135696"/>
                    <a:pt x="1133506" y="1161332"/>
                    <a:pt x="1242839" y="1183461"/>
                  </a:cubicBezTo>
                  <a:cubicBezTo>
                    <a:pt x="1352173" y="1205591"/>
                    <a:pt x="1462018" y="1224799"/>
                    <a:pt x="1572374" y="1240283"/>
                  </a:cubicBezTo>
                  <a:cubicBezTo>
                    <a:pt x="1682730" y="1255401"/>
                    <a:pt x="1793670" y="1267744"/>
                    <a:pt x="1904976" y="1269205"/>
                  </a:cubicBezTo>
                  <a:cubicBezTo>
                    <a:pt x="1793889" y="1262486"/>
                    <a:pt x="1684045" y="1244957"/>
                    <a:pt x="1574930" y="1224726"/>
                  </a:cubicBezTo>
                  <a:cubicBezTo>
                    <a:pt x="1465815" y="1204203"/>
                    <a:pt x="1357504" y="1179883"/>
                    <a:pt x="1249924" y="1152714"/>
                  </a:cubicBezTo>
                  <a:cubicBezTo>
                    <a:pt x="1142416" y="1125618"/>
                    <a:pt x="1035711" y="1095016"/>
                    <a:pt x="930614" y="1060909"/>
                  </a:cubicBezTo>
                  <a:cubicBezTo>
                    <a:pt x="838517" y="1030599"/>
                    <a:pt x="746857" y="997733"/>
                    <a:pt x="659873" y="957929"/>
                  </a:cubicBezTo>
                  <a:cubicBezTo>
                    <a:pt x="610720" y="828219"/>
                    <a:pt x="564051" y="697778"/>
                    <a:pt x="521106" y="566241"/>
                  </a:cubicBezTo>
                  <a:cubicBezTo>
                    <a:pt x="459683" y="379856"/>
                    <a:pt x="408413" y="191206"/>
                    <a:pt x="359990" y="0"/>
                  </a:cubicBezTo>
                  <a:lnTo>
                    <a:pt x="237949" y="32939"/>
                  </a:lnTo>
                  <a:cubicBezTo>
                    <a:pt x="291556" y="223268"/>
                    <a:pt x="349181" y="414767"/>
                    <a:pt x="416373" y="601956"/>
                  </a:cubicBezTo>
                  <a:cubicBezTo>
                    <a:pt x="455958" y="713042"/>
                    <a:pt x="498173" y="822960"/>
                    <a:pt x="542067" y="932147"/>
                  </a:cubicBezTo>
                  <a:cubicBezTo>
                    <a:pt x="417323" y="1111814"/>
                    <a:pt x="306309" y="1300464"/>
                    <a:pt x="212605" y="1497367"/>
                  </a:cubicBezTo>
                  <a:cubicBezTo>
                    <a:pt x="163088" y="1601880"/>
                    <a:pt x="118463" y="1708803"/>
                    <a:pt x="81507" y="1818356"/>
                  </a:cubicBezTo>
                  <a:cubicBezTo>
                    <a:pt x="44697" y="1927836"/>
                    <a:pt x="15191" y="2040018"/>
                    <a:pt x="0" y="2154245"/>
                  </a:cubicBezTo>
                  <a:cubicBezTo>
                    <a:pt x="20231" y="2040675"/>
                    <a:pt x="54776" y="1930538"/>
                    <a:pt x="96187" y="1823542"/>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nvGrpSpPr>
          <p:cNvPr id="119" name="组合 118"/>
          <p:cNvGrpSpPr/>
          <p:nvPr userDrawn="1"/>
        </p:nvGrpSpPr>
        <p:grpSpPr>
          <a:xfrm rot="16200000">
            <a:off x="4245146" y="4375738"/>
            <a:ext cx="2459988" cy="4516249"/>
            <a:chOff x="9273930" y="2378742"/>
            <a:chExt cx="1215410" cy="2231350"/>
          </a:xfrm>
          <a:solidFill>
            <a:srgbClr val="DED6C2">
              <a:alpha val="15000"/>
            </a:srgbClr>
          </a:solidFill>
        </p:grpSpPr>
        <p:sp>
          <p:nvSpPr>
            <p:cNvPr id="120" name="任意多边形: 形状 119"/>
            <p:cNvSpPr/>
            <p:nvPr/>
          </p:nvSpPr>
          <p:spPr>
            <a:xfrm>
              <a:off x="9929517" y="2666252"/>
              <a:ext cx="145378" cy="616867"/>
            </a:xfrm>
            <a:custGeom>
              <a:avLst/>
              <a:gdLst>
                <a:gd name="connsiteX0" fmla="*/ 15285 w 145378"/>
                <a:gd name="connsiteY0" fmla="*/ 105661 h 616867"/>
                <a:gd name="connsiteX1" fmla="*/ 4141 w 145378"/>
                <a:gd name="connsiteY1" fmla="*/ 265109 h 616867"/>
                <a:gd name="connsiteX2" fmla="*/ 123108 w 145378"/>
                <a:gd name="connsiteY2" fmla="*/ 575244 h 616867"/>
                <a:gd name="connsiteX3" fmla="*/ 114535 w 145378"/>
                <a:gd name="connsiteY3" fmla="*/ 615058 h 616867"/>
                <a:gd name="connsiteX4" fmla="*/ 114535 w 145378"/>
                <a:gd name="connsiteY4" fmla="*/ 615725 h 616867"/>
                <a:gd name="connsiteX5" fmla="*/ 114535 w 145378"/>
                <a:gd name="connsiteY5" fmla="*/ 615725 h 616867"/>
                <a:gd name="connsiteX6" fmla="*/ 114535 w 145378"/>
                <a:gd name="connsiteY6" fmla="*/ 615725 h 616867"/>
                <a:gd name="connsiteX7" fmla="*/ 114535 w 145378"/>
                <a:gd name="connsiteY7" fmla="*/ 615725 h 616867"/>
                <a:gd name="connsiteX8" fmla="*/ 115488 w 145378"/>
                <a:gd name="connsiteY8" fmla="*/ 616868 h 616867"/>
                <a:gd name="connsiteX9" fmla="*/ 117583 w 145378"/>
                <a:gd name="connsiteY9" fmla="*/ 612391 h 616867"/>
                <a:gd name="connsiteX10" fmla="*/ 121298 w 145378"/>
                <a:gd name="connsiteY10" fmla="*/ 604104 h 616867"/>
                <a:gd name="connsiteX11" fmla="*/ 126061 w 145378"/>
                <a:gd name="connsiteY11" fmla="*/ 592198 h 616867"/>
                <a:gd name="connsiteX12" fmla="*/ 127013 w 145378"/>
                <a:gd name="connsiteY12" fmla="*/ 589912 h 616867"/>
                <a:gd name="connsiteX13" fmla="*/ 111202 w 145378"/>
                <a:gd name="connsiteY13" fmla="*/ 236916 h 616867"/>
                <a:gd name="connsiteX14" fmla="*/ 95105 w 145378"/>
                <a:gd name="connsiteY14" fmla="*/ 39939 h 616867"/>
                <a:gd name="connsiteX15" fmla="*/ 70434 w 145378"/>
                <a:gd name="connsiteY15" fmla="*/ 791 h 616867"/>
                <a:gd name="connsiteX16" fmla="*/ 15285 w 145378"/>
                <a:gd name="connsiteY16" fmla="*/ 105661 h 61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378" h="616867">
                  <a:moveTo>
                    <a:pt x="15285" y="105661"/>
                  </a:moveTo>
                  <a:cubicBezTo>
                    <a:pt x="-149" y="157337"/>
                    <a:pt x="-3955" y="211789"/>
                    <a:pt x="4141" y="265109"/>
                  </a:cubicBezTo>
                  <a:cubicBezTo>
                    <a:pt x="20810" y="376742"/>
                    <a:pt x="104916" y="465134"/>
                    <a:pt x="123108" y="575244"/>
                  </a:cubicBezTo>
                  <a:cubicBezTo>
                    <a:pt x="120822" y="588388"/>
                    <a:pt x="118059" y="601723"/>
                    <a:pt x="114535" y="615058"/>
                  </a:cubicBezTo>
                  <a:cubicBezTo>
                    <a:pt x="114535" y="615058"/>
                    <a:pt x="114535" y="615534"/>
                    <a:pt x="114535" y="615725"/>
                  </a:cubicBezTo>
                  <a:lnTo>
                    <a:pt x="114535" y="615725"/>
                  </a:lnTo>
                  <a:lnTo>
                    <a:pt x="114535" y="615725"/>
                  </a:lnTo>
                  <a:cubicBezTo>
                    <a:pt x="114535" y="615725"/>
                    <a:pt x="114535" y="615725"/>
                    <a:pt x="114535" y="615725"/>
                  </a:cubicBezTo>
                  <a:cubicBezTo>
                    <a:pt x="114591" y="616264"/>
                    <a:pt x="114967" y="616716"/>
                    <a:pt x="115488" y="616868"/>
                  </a:cubicBezTo>
                  <a:cubicBezTo>
                    <a:pt x="116263" y="615413"/>
                    <a:pt x="116962" y="613919"/>
                    <a:pt x="117583" y="612391"/>
                  </a:cubicBezTo>
                  <a:cubicBezTo>
                    <a:pt x="119012" y="609629"/>
                    <a:pt x="120155" y="606866"/>
                    <a:pt x="121298" y="604104"/>
                  </a:cubicBezTo>
                  <a:cubicBezTo>
                    <a:pt x="122441" y="601342"/>
                    <a:pt x="124632" y="596199"/>
                    <a:pt x="126061" y="592198"/>
                  </a:cubicBezTo>
                  <a:cubicBezTo>
                    <a:pt x="126061" y="592198"/>
                    <a:pt x="127013" y="590388"/>
                    <a:pt x="127013" y="589912"/>
                  </a:cubicBezTo>
                  <a:cubicBezTo>
                    <a:pt x="167971" y="476946"/>
                    <a:pt x="130347" y="351787"/>
                    <a:pt x="111202" y="236916"/>
                  </a:cubicBezTo>
                  <a:cubicBezTo>
                    <a:pt x="100248" y="171384"/>
                    <a:pt x="104916" y="105185"/>
                    <a:pt x="95105" y="39939"/>
                  </a:cubicBezTo>
                  <a:cubicBezTo>
                    <a:pt x="92723" y="24413"/>
                    <a:pt x="92914" y="-5210"/>
                    <a:pt x="70434" y="791"/>
                  </a:cubicBezTo>
                  <a:cubicBezTo>
                    <a:pt x="45098" y="8315"/>
                    <a:pt x="21667" y="84706"/>
                    <a:pt x="15285" y="10566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1" name="任意多边形: 形状 120"/>
            <p:cNvSpPr/>
            <p:nvPr/>
          </p:nvSpPr>
          <p:spPr>
            <a:xfrm>
              <a:off x="9960993" y="2785647"/>
              <a:ext cx="104611" cy="497853"/>
            </a:xfrm>
            <a:custGeom>
              <a:avLst/>
              <a:gdLst>
                <a:gd name="connsiteX0" fmla="*/ 287 w 104611"/>
                <a:gd name="connsiteY0" fmla="*/ 83040 h 497853"/>
                <a:gd name="connsiteX1" fmla="*/ 89442 w 104611"/>
                <a:gd name="connsiteY1" fmla="*/ 473565 h 497853"/>
                <a:gd name="connsiteX2" fmla="*/ 86489 w 104611"/>
                <a:gd name="connsiteY2" fmla="*/ 484995 h 497853"/>
                <a:gd name="connsiteX3" fmla="*/ 84203 w 104611"/>
                <a:gd name="connsiteY3" fmla="*/ 492806 h 497853"/>
                <a:gd name="connsiteX4" fmla="*/ 84203 w 104611"/>
                <a:gd name="connsiteY4" fmla="*/ 492806 h 497853"/>
                <a:gd name="connsiteX5" fmla="*/ 83060 w 104611"/>
                <a:gd name="connsiteY5" fmla="*/ 496044 h 497853"/>
                <a:gd name="connsiteX6" fmla="*/ 83060 w 104611"/>
                <a:gd name="connsiteY6" fmla="*/ 496711 h 497853"/>
                <a:gd name="connsiteX7" fmla="*/ 83060 w 104611"/>
                <a:gd name="connsiteY7" fmla="*/ 496711 h 497853"/>
                <a:gd name="connsiteX8" fmla="*/ 83060 w 104611"/>
                <a:gd name="connsiteY8" fmla="*/ 496711 h 497853"/>
                <a:gd name="connsiteX9" fmla="*/ 83060 w 104611"/>
                <a:gd name="connsiteY9" fmla="*/ 496711 h 497853"/>
                <a:gd name="connsiteX10" fmla="*/ 84012 w 104611"/>
                <a:gd name="connsiteY10" fmla="*/ 497854 h 497853"/>
                <a:gd name="connsiteX11" fmla="*/ 84012 w 104611"/>
                <a:gd name="connsiteY11" fmla="*/ 497854 h 497853"/>
                <a:gd name="connsiteX12" fmla="*/ 85155 w 104611"/>
                <a:gd name="connsiteY12" fmla="*/ 496997 h 497853"/>
                <a:gd name="connsiteX13" fmla="*/ 89346 w 104611"/>
                <a:gd name="connsiteY13" fmla="*/ 484900 h 497853"/>
                <a:gd name="connsiteX14" fmla="*/ 96299 w 104611"/>
                <a:gd name="connsiteY14" fmla="*/ 454801 h 497853"/>
                <a:gd name="connsiteX15" fmla="*/ 96299 w 104611"/>
                <a:gd name="connsiteY15" fmla="*/ 454801 h 497853"/>
                <a:gd name="connsiteX16" fmla="*/ 93633 w 104611"/>
                <a:gd name="connsiteY16" fmla="*/ 272873 h 497853"/>
                <a:gd name="connsiteX17" fmla="*/ 44388 w 104611"/>
                <a:gd name="connsiteY17" fmla="*/ 43035 h 497853"/>
                <a:gd name="connsiteX18" fmla="*/ 27053 w 104611"/>
                <a:gd name="connsiteY18" fmla="*/ 458 h 497853"/>
                <a:gd name="connsiteX19" fmla="*/ 287 w 104611"/>
                <a:gd name="connsiteY19" fmla="*/ 83040 h 497853"/>
                <a:gd name="connsiteX20" fmla="*/ 6955 w 104611"/>
                <a:gd name="connsiteY20" fmla="*/ 62847 h 497853"/>
                <a:gd name="connsiteX21" fmla="*/ 30767 w 104611"/>
                <a:gd name="connsiteY21" fmla="*/ 9412 h 497853"/>
                <a:gd name="connsiteX22" fmla="*/ 40292 w 104611"/>
                <a:gd name="connsiteY22" fmla="*/ 57037 h 497853"/>
                <a:gd name="connsiteX23" fmla="*/ 53818 w 104611"/>
                <a:gd name="connsiteY23" fmla="*/ 120093 h 497853"/>
                <a:gd name="connsiteX24" fmla="*/ 82965 w 104611"/>
                <a:gd name="connsiteY24" fmla="*/ 252490 h 497853"/>
                <a:gd name="connsiteX25" fmla="*/ 98110 w 104611"/>
                <a:gd name="connsiteY25" fmla="*/ 415844 h 497853"/>
                <a:gd name="connsiteX26" fmla="*/ 6955 w 104611"/>
                <a:gd name="connsiteY26" fmla="*/ 62466 h 49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11" h="497853">
                  <a:moveTo>
                    <a:pt x="287" y="83040"/>
                  </a:moveTo>
                  <a:cubicBezTo>
                    <a:pt x="-6761" y="218867"/>
                    <a:pt x="118493" y="337739"/>
                    <a:pt x="89442" y="473565"/>
                  </a:cubicBezTo>
                  <a:cubicBezTo>
                    <a:pt x="88489" y="477471"/>
                    <a:pt x="87537" y="481185"/>
                    <a:pt x="86489" y="484995"/>
                  </a:cubicBezTo>
                  <a:cubicBezTo>
                    <a:pt x="85441" y="488805"/>
                    <a:pt x="85060" y="490234"/>
                    <a:pt x="84203" y="492806"/>
                  </a:cubicBezTo>
                  <a:lnTo>
                    <a:pt x="84203" y="492806"/>
                  </a:lnTo>
                  <a:cubicBezTo>
                    <a:pt x="84203" y="493854"/>
                    <a:pt x="83536" y="494901"/>
                    <a:pt x="83060" y="496044"/>
                  </a:cubicBezTo>
                  <a:cubicBezTo>
                    <a:pt x="82583" y="497187"/>
                    <a:pt x="83060" y="496521"/>
                    <a:pt x="83060" y="496711"/>
                  </a:cubicBezTo>
                  <a:lnTo>
                    <a:pt x="83060" y="496711"/>
                  </a:lnTo>
                  <a:lnTo>
                    <a:pt x="83060" y="496711"/>
                  </a:lnTo>
                  <a:cubicBezTo>
                    <a:pt x="83060" y="496711"/>
                    <a:pt x="83060" y="496711"/>
                    <a:pt x="83060" y="496711"/>
                  </a:cubicBezTo>
                  <a:cubicBezTo>
                    <a:pt x="83115" y="497250"/>
                    <a:pt x="83492" y="497702"/>
                    <a:pt x="84012" y="497854"/>
                  </a:cubicBezTo>
                  <a:lnTo>
                    <a:pt x="84012" y="497854"/>
                  </a:lnTo>
                  <a:cubicBezTo>
                    <a:pt x="84528" y="497813"/>
                    <a:pt x="84973" y="497479"/>
                    <a:pt x="85155" y="496997"/>
                  </a:cubicBezTo>
                  <a:cubicBezTo>
                    <a:pt x="86774" y="492996"/>
                    <a:pt x="88108" y="488900"/>
                    <a:pt x="89346" y="484900"/>
                  </a:cubicBezTo>
                  <a:cubicBezTo>
                    <a:pt x="92509" y="475081"/>
                    <a:pt x="94835" y="465012"/>
                    <a:pt x="96299" y="454801"/>
                  </a:cubicBezTo>
                  <a:cubicBezTo>
                    <a:pt x="96299" y="454801"/>
                    <a:pt x="96299" y="454801"/>
                    <a:pt x="96299" y="454801"/>
                  </a:cubicBezTo>
                  <a:cubicBezTo>
                    <a:pt x="109444" y="395079"/>
                    <a:pt x="105824" y="335738"/>
                    <a:pt x="93633" y="272873"/>
                  </a:cubicBezTo>
                  <a:cubicBezTo>
                    <a:pt x="78107" y="195816"/>
                    <a:pt x="58390" y="121045"/>
                    <a:pt x="44388" y="43035"/>
                  </a:cubicBezTo>
                  <a:cubicBezTo>
                    <a:pt x="42578" y="33510"/>
                    <a:pt x="42578" y="-4590"/>
                    <a:pt x="27053" y="458"/>
                  </a:cubicBezTo>
                  <a:cubicBezTo>
                    <a:pt x="7812" y="6840"/>
                    <a:pt x="1145" y="66943"/>
                    <a:pt x="287" y="83040"/>
                  </a:cubicBezTo>
                  <a:close/>
                  <a:moveTo>
                    <a:pt x="6955" y="62847"/>
                  </a:moveTo>
                  <a:cubicBezTo>
                    <a:pt x="8193" y="55132"/>
                    <a:pt x="18004" y="4078"/>
                    <a:pt x="30767" y="9412"/>
                  </a:cubicBezTo>
                  <a:cubicBezTo>
                    <a:pt x="38293" y="12555"/>
                    <a:pt x="39245" y="51227"/>
                    <a:pt x="40292" y="57037"/>
                  </a:cubicBezTo>
                  <a:cubicBezTo>
                    <a:pt x="44865" y="78087"/>
                    <a:pt x="49817" y="99042"/>
                    <a:pt x="53818" y="120093"/>
                  </a:cubicBezTo>
                  <a:cubicBezTo>
                    <a:pt x="63343" y="164288"/>
                    <a:pt x="73440" y="208294"/>
                    <a:pt x="82965" y="252490"/>
                  </a:cubicBezTo>
                  <a:cubicBezTo>
                    <a:pt x="95620" y="305966"/>
                    <a:pt x="100718" y="360952"/>
                    <a:pt x="98110" y="415844"/>
                  </a:cubicBezTo>
                  <a:cubicBezTo>
                    <a:pt x="91156" y="296114"/>
                    <a:pt x="-12762" y="185815"/>
                    <a:pt x="6955" y="6246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2" name="任意多边形: 形状 121"/>
            <p:cNvSpPr/>
            <p:nvPr/>
          </p:nvSpPr>
          <p:spPr>
            <a:xfrm>
              <a:off x="9912105" y="3784306"/>
              <a:ext cx="539653" cy="295485"/>
            </a:xfrm>
            <a:custGeom>
              <a:avLst/>
              <a:gdLst>
                <a:gd name="connsiteX0" fmla="*/ 121 w 539653"/>
                <a:gd name="connsiteY0" fmla="*/ 292342 h 295485"/>
                <a:gd name="connsiteX1" fmla="*/ 4026 w 539653"/>
                <a:gd name="connsiteY1" fmla="*/ 295009 h 295485"/>
                <a:gd name="connsiteX2" fmla="*/ 341974 w 539653"/>
                <a:gd name="connsiteY2" fmla="*/ 223572 h 295485"/>
                <a:gd name="connsiteX3" fmla="*/ 456274 w 539653"/>
                <a:gd name="connsiteY3" fmla="*/ 132132 h 295485"/>
                <a:gd name="connsiteX4" fmla="*/ 525902 w 539653"/>
                <a:gd name="connsiteY4" fmla="*/ 49169 h 295485"/>
                <a:gd name="connsiteX5" fmla="*/ 539427 w 539653"/>
                <a:gd name="connsiteY5" fmla="*/ 19927 h 295485"/>
                <a:gd name="connsiteX6" fmla="*/ 330544 w 539653"/>
                <a:gd name="connsiteY6" fmla="*/ 78983 h 295485"/>
                <a:gd name="connsiteX7" fmla="*/ 29649 w 539653"/>
                <a:gd name="connsiteY7" fmla="*/ 266816 h 295485"/>
                <a:gd name="connsiteX8" fmla="*/ 217 w 539653"/>
                <a:gd name="connsiteY8" fmla="*/ 291009 h 295485"/>
                <a:gd name="connsiteX9" fmla="*/ 121 w 539653"/>
                <a:gd name="connsiteY9" fmla="*/ 292342 h 2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53" h="295485">
                  <a:moveTo>
                    <a:pt x="121" y="292342"/>
                  </a:moveTo>
                  <a:cubicBezTo>
                    <a:pt x="121" y="294057"/>
                    <a:pt x="1645" y="296533"/>
                    <a:pt x="4026" y="295009"/>
                  </a:cubicBezTo>
                  <a:cubicBezTo>
                    <a:pt x="106992" y="228334"/>
                    <a:pt x="235389" y="282722"/>
                    <a:pt x="341974" y="223572"/>
                  </a:cubicBezTo>
                  <a:cubicBezTo>
                    <a:pt x="383984" y="198329"/>
                    <a:pt x="422425" y="167576"/>
                    <a:pt x="456274" y="132132"/>
                  </a:cubicBezTo>
                  <a:cubicBezTo>
                    <a:pt x="482866" y="107503"/>
                    <a:pt x="506259" y="79630"/>
                    <a:pt x="525902" y="49169"/>
                  </a:cubicBezTo>
                  <a:cubicBezTo>
                    <a:pt x="528473" y="45073"/>
                    <a:pt x="541522" y="28214"/>
                    <a:pt x="539427" y="19927"/>
                  </a:cubicBezTo>
                  <a:cubicBezTo>
                    <a:pt x="523044" y="-43604"/>
                    <a:pt x="358452" y="63742"/>
                    <a:pt x="330544" y="78983"/>
                  </a:cubicBezTo>
                  <a:cubicBezTo>
                    <a:pt x="222721" y="137752"/>
                    <a:pt x="124042" y="191377"/>
                    <a:pt x="29649" y="266816"/>
                  </a:cubicBezTo>
                  <a:cubicBezTo>
                    <a:pt x="20124" y="274531"/>
                    <a:pt x="9932" y="282627"/>
                    <a:pt x="217" y="291009"/>
                  </a:cubicBezTo>
                  <a:cubicBezTo>
                    <a:pt x="-34" y="291410"/>
                    <a:pt x="-69" y="291909"/>
                    <a:pt x="121" y="29234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3" name="任意多边形: 形状 122"/>
            <p:cNvSpPr/>
            <p:nvPr/>
          </p:nvSpPr>
          <p:spPr>
            <a:xfrm>
              <a:off x="9912203" y="3825284"/>
              <a:ext cx="478112" cy="251363"/>
            </a:xfrm>
            <a:custGeom>
              <a:avLst/>
              <a:gdLst>
                <a:gd name="connsiteX0" fmla="*/ 24 w 478112"/>
                <a:gd name="connsiteY0" fmla="*/ 251364 h 251363"/>
                <a:gd name="connsiteX1" fmla="*/ 11263 w 478112"/>
                <a:gd name="connsiteY1" fmla="*/ 244315 h 251363"/>
                <a:gd name="connsiteX2" fmla="*/ 236910 w 478112"/>
                <a:gd name="connsiteY2" fmla="*/ 178974 h 251363"/>
                <a:gd name="connsiteX3" fmla="*/ 436364 w 478112"/>
                <a:gd name="connsiteY3" fmla="*/ 71532 h 251363"/>
                <a:gd name="connsiteX4" fmla="*/ 475892 w 478112"/>
                <a:gd name="connsiteY4" fmla="*/ 4857 h 251363"/>
                <a:gd name="connsiteX5" fmla="*/ 412456 w 478112"/>
                <a:gd name="connsiteY5" fmla="*/ 26478 h 251363"/>
                <a:gd name="connsiteX6" fmla="*/ 181094 w 478112"/>
                <a:gd name="connsiteY6" fmla="*/ 149827 h 251363"/>
                <a:gd name="connsiteX7" fmla="*/ 29741 w 478112"/>
                <a:gd name="connsiteY7" fmla="*/ 226027 h 251363"/>
                <a:gd name="connsiteX8" fmla="*/ 309 w 478112"/>
                <a:gd name="connsiteY8" fmla="*/ 250221 h 251363"/>
                <a:gd name="connsiteX9" fmla="*/ 23 w 478112"/>
                <a:gd name="connsiteY9" fmla="*/ 251364 h 251363"/>
                <a:gd name="connsiteX10" fmla="*/ 47649 w 478112"/>
                <a:gd name="connsiteY10" fmla="*/ 222789 h 251363"/>
                <a:gd name="connsiteX11" fmla="*/ 221670 w 478112"/>
                <a:gd name="connsiteY11" fmla="*/ 137064 h 251363"/>
                <a:gd name="connsiteX12" fmla="*/ 339875 w 478112"/>
                <a:gd name="connsiteY12" fmla="*/ 75056 h 251363"/>
                <a:gd name="connsiteX13" fmla="*/ 403217 w 478112"/>
                <a:gd name="connsiteY13" fmla="*/ 38194 h 251363"/>
                <a:gd name="connsiteX14" fmla="*/ 435316 w 478112"/>
                <a:gd name="connsiteY14" fmla="*/ 20383 h 251363"/>
                <a:gd name="connsiteX15" fmla="*/ 462843 w 478112"/>
                <a:gd name="connsiteY15" fmla="*/ 15429 h 251363"/>
                <a:gd name="connsiteX16" fmla="*/ 210050 w 478112"/>
                <a:gd name="connsiteY16" fmla="*/ 178783 h 251363"/>
                <a:gd name="connsiteX17" fmla="*/ 48125 w 478112"/>
                <a:gd name="connsiteY17" fmla="*/ 222598 h 2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112" h="251363">
                  <a:moveTo>
                    <a:pt x="24" y="251364"/>
                  </a:moveTo>
                  <a:lnTo>
                    <a:pt x="11263" y="244315"/>
                  </a:lnTo>
                  <a:cubicBezTo>
                    <a:pt x="82034" y="210311"/>
                    <a:pt x="160806" y="198310"/>
                    <a:pt x="236910" y="178974"/>
                  </a:cubicBezTo>
                  <a:cubicBezTo>
                    <a:pt x="313015" y="159638"/>
                    <a:pt x="379309" y="127253"/>
                    <a:pt x="436364" y="71532"/>
                  </a:cubicBezTo>
                  <a:cubicBezTo>
                    <a:pt x="445889" y="62007"/>
                    <a:pt x="488180" y="23907"/>
                    <a:pt x="475892" y="4857"/>
                  </a:cubicBezTo>
                  <a:cubicBezTo>
                    <a:pt x="464748" y="-12193"/>
                    <a:pt x="422648" y="20668"/>
                    <a:pt x="412456" y="26478"/>
                  </a:cubicBezTo>
                  <a:cubicBezTo>
                    <a:pt x="336256" y="69341"/>
                    <a:pt x="260913" y="112870"/>
                    <a:pt x="181094" y="149827"/>
                  </a:cubicBezTo>
                  <a:cubicBezTo>
                    <a:pt x="130039" y="173545"/>
                    <a:pt x="78319" y="197452"/>
                    <a:pt x="29741" y="226027"/>
                  </a:cubicBezTo>
                  <a:cubicBezTo>
                    <a:pt x="20216" y="233743"/>
                    <a:pt x="10025" y="241839"/>
                    <a:pt x="309" y="250221"/>
                  </a:cubicBezTo>
                  <a:cubicBezTo>
                    <a:pt x="54" y="250543"/>
                    <a:pt x="-50" y="250960"/>
                    <a:pt x="23" y="251364"/>
                  </a:cubicBezTo>
                  <a:close/>
                  <a:moveTo>
                    <a:pt x="47649" y="222789"/>
                  </a:moveTo>
                  <a:cubicBezTo>
                    <a:pt x="103941" y="191356"/>
                    <a:pt x="163091" y="165067"/>
                    <a:pt x="221670" y="137064"/>
                  </a:cubicBezTo>
                  <a:cubicBezTo>
                    <a:pt x="261992" y="118014"/>
                    <a:pt x="301395" y="97345"/>
                    <a:pt x="339875" y="75056"/>
                  </a:cubicBezTo>
                  <a:cubicBezTo>
                    <a:pt x="361021" y="62864"/>
                    <a:pt x="381976" y="50291"/>
                    <a:pt x="403217" y="38194"/>
                  </a:cubicBezTo>
                  <a:cubicBezTo>
                    <a:pt x="413885" y="32098"/>
                    <a:pt x="424553" y="26098"/>
                    <a:pt x="435316" y="20383"/>
                  </a:cubicBezTo>
                  <a:cubicBezTo>
                    <a:pt x="440650" y="17430"/>
                    <a:pt x="458366" y="7333"/>
                    <a:pt x="462843" y="15429"/>
                  </a:cubicBezTo>
                  <a:cubicBezTo>
                    <a:pt x="474940" y="37528"/>
                    <a:pt x="356640" y="149732"/>
                    <a:pt x="210050" y="178783"/>
                  </a:cubicBezTo>
                  <a:cubicBezTo>
                    <a:pt x="154846" y="188396"/>
                    <a:pt x="100643" y="203063"/>
                    <a:pt x="48125" y="222598"/>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4" name="任意多边形: 形状 123"/>
            <p:cNvSpPr/>
            <p:nvPr/>
          </p:nvSpPr>
          <p:spPr>
            <a:xfrm>
              <a:off x="10083168" y="3386289"/>
              <a:ext cx="400699" cy="497051"/>
            </a:xfrm>
            <a:custGeom>
              <a:avLst/>
              <a:gdLst>
                <a:gd name="connsiteX0" fmla="*/ 318 w 400699"/>
                <a:gd name="connsiteY0" fmla="*/ 495382 h 497051"/>
                <a:gd name="connsiteX1" fmla="*/ 191 w 400699"/>
                <a:gd name="connsiteY1" fmla="*/ 496588 h 497051"/>
                <a:gd name="connsiteX2" fmla="*/ 318 w 400699"/>
                <a:gd name="connsiteY2" fmla="*/ 496716 h 497051"/>
                <a:gd name="connsiteX3" fmla="*/ 1935 w 400699"/>
                <a:gd name="connsiteY3" fmla="*/ 496719 h 497051"/>
                <a:gd name="connsiteX4" fmla="*/ 1937 w 400699"/>
                <a:gd name="connsiteY4" fmla="*/ 496716 h 497051"/>
                <a:gd name="connsiteX5" fmla="*/ 8320 w 400699"/>
                <a:gd name="connsiteY5" fmla="*/ 490429 h 497051"/>
                <a:gd name="connsiteX6" fmla="*/ 30989 w 400699"/>
                <a:gd name="connsiteY6" fmla="*/ 467093 h 497051"/>
                <a:gd name="connsiteX7" fmla="*/ 34990 w 400699"/>
                <a:gd name="connsiteY7" fmla="*/ 462712 h 497051"/>
                <a:gd name="connsiteX8" fmla="*/ 36132 w 400699"/>
                <a:gd name="connsiteY8" fmla="*/ 462235 h 497051"/>
                <a:gd name="connsiteX9" fmla="*/ 313120 w 400699"/>
                <a:gd name="connsiteY9" fmla="*/ 254971 h 497051"/>
                <a:gd name="connsiteX10" fmla="*/ 379128 w 400699"/>
                <a:gd name="connsiteY10" fmla="*/ 110286 h 497051"/>
                <a:gd name="connsiteX11" fmla="*/ 389510 w 400699"/>
                <a:gd name="connsiteY11" fmla="*/ 3511 h 497051"/>
                <a:gd name="connsiteX12" fmla="*/ 319977 w 400699"/>
                <a:gd name="connsiteY12" fmla="*/ 32086 h 497051"/>
                <a:gd name="connsiteX13" fmla="*/ 212250 w 400699"/>
                <a:gd name="connsiteY13" fmla="*/ 177914 h 497051"/>
                <a:gd name="connsiteX14" fmla="*/ 124715 w 400699"/>
                <a:gd name="connsiteY14" fmla="*/ 328218 h 497051"/>
                <a:gd name="connsiteX15" fmla="*/ 32704 w 400699"/>
                <a:gd name="connsiteY15" fmla="*/ 456901 h 497051"/>
                <a:gd name="connsiteX16" fmla="*/ 318 w 400699"/>
                <a:gd name="connsiteY16" fmla="*/ 495382 h 49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699" h="497051">
                  <a:moveTo>
                    <a:pt x="318" y="495382"/>
                  </a:moveTo>
                  <a:cubicBezTo>
                    <a:pt x="-50" y="495680"/>
                    <a:pt x="-107" y="496220"/>
                    <a:pt x="191" y="496588"/>
                  </a:cubicBezTo>
                  <a:cubicBezTo>
                    <a:pt x="228" y="496635"/>
                    <a:pt x="271" y="496678"/>
                    <a:pt x="318" y="496716"/>
                  </a:cubicBezTo>
                  <a:cubicBezTo>
                    <a:pt x="764" y="497163"/>
                    <a:pt x="1488" y="497164"/>
                    <a:pt x="1935" y="496719"/>
                  </a:cubicBezTo>
                  <a:cubicBezTo>
                    <a:pt x="1936" y="496718"/>
                    <a:pt x="1936" y="496717"/>
                    <a:pt x="1937" y="496716"/>
                  </a:cubicBezTo>
                  <a:cubicBezTo>
                    <a:pt x="4033" y="494525"/>
                    <a:pt x="6129" y="492525"/>
                    <a:pt x="8320" y="490429"/>
                  </a:cubicBezTo>
                  <a:cubicBezTo>
                    <a:pt x="16130" y="482714"/>
                    <a:pt x="23655" y="474904"/>
                    <a:pt x="30989" y="467093"/>
                  </a:cubicBezTo>
                  <a:cubicBezTo>
                    <a:pt x="32227" y="465569"/>
                    <a:pt x="33656" y="464235"/>
                    <a:pt x="34990" y="462712"/>
                  </a:cubicBezTo>
                  <a:cubicBezTo>
                    <a:pt x="35410" y="462672"/>
                    <a:pt x="35808" y="462506"/>
                    <a:pt x="36132" y="462235"/>
                  </a:cubicBezTo>
                  <a:cubicBezTo>
                    <a:pt x="118429" y="378130"/>
                    <a:pt x="243015" y="352412"/>
                    <a:pt x="313120" y="254971"/>
                  </a:cubicBezTo>
                  <a:cubicBezTo>
                    <a:pt x="343143" y="210821"/>
                    <a:pt x="365462" y="161899"/>
                    <a:pt x="379128" y="110286"/>
                  </a:cubicBezTo>
                  <a:cubicBezTo>
                    <a:pt x="385509" y="88189"/>
                    <a:pt x="417228" y="20942"/>
                    <a:pt x="389510" y="3511"/>
                  </a:cubicBezTo>
                  <a:cubicBezTo>
                    <a:pt x="367793" y="-10110"/>
                    <a:pt x="334074" y="19418"/>
                    <a:pt x="319977" y="32086"/>
                  </a:cubicBezTo>
                  <a:cubicBezTo>
                    <a:pt x="275115" y="71901"/>
                    <a:pt x="243777" y="127336"/>
                    <a:pt x="212250" y="177914"/>
                  </a:cubicBezTo>
                  <a:cubicBezTo>
                    <a:pt x="180722" y="228492"/>
                    <a:pt x="153766" y="278117"/>
                    <a:pt x="124715" y="328218"/>
                  </a:cubicBezTo>
                  <a:cubicBezTo>
                    <a:pt x="97590" y="373540"/>
                    <a:pt x="66818" y="416577"/>
                    <a:pt x="32704" y="456901"/>
                  </a:cubicBezTo>
                  <a:cubicBezTo>
                    <a:pt x="22099" y="469601"/>
                    <a:pt x="11304" y="482428"/>
                    <a:pt x="318" y="49538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5" name="任意多边形: 形状 124"/>
            <p:cNvSpPr/>
            <p:nvPr/>
          </p:nvSpPr>
          <p:spPr>
            <a:xfrm>
              <a:off x="10083168" y="3459407"/>
              <a:ext cx="340626" cy="423597"/>
            </a:xfrm>
            <a:custGeom>
              <a:avLst/>
              <a:gdLst>
                <a:gd name="connsiteX0" fmla="*/ 318 w 340626"/>
                <a:gd name="connsiteY0" fmla="*/ 422264 h 423597"/>
                <a:gd name="connsiteX1" fmla="*/ 191 w 340626"/>
                <a:gd name="connsiteY1" fmla="*/ 423470 h 423597"/>
                <a:gd name="connsiteX2" fmla="*/ 318 w 340626"/>
                <a:gd name="connsiteY2" fmla="*/ 423597 h 423597"/>
                <a:gd name="connsiteX3" fmla="*/ 20607 w 340626"/>
                <a:gd name="connsiteY3" fmla="*/ 402547 h 423597"/>
                <a:gd name="connsiteX4" fmla="*/ 8320 w 340626"/>
                <a:gd name="connsiteY4" fmla="*/ 417311 h 423597"/>
                <a:gd name="connsiteX5" fmla="*/ 30989 w 340626"/>
                <a:gd name="connsiteY5" fmla="*/ 393975 h 423597"/>
                <a:gd name="connsiteX6" fmla="*/ 41847 w 340626"/>
                <a:gd name="connsiteY6" fmla="*/ 381402 h 423597"/>
                <a:gd name="connsiteX7" fmla="*/ 193485 w 340626"/>
                <a:gd name="connsiteY7" fmla="*/ 255767 h 423597"/>
                <a:gd name="connsiteX8" fmla="*/ 261779 w 340626"/>
                <a:gd name="connsiteY8" fmla="*/ 187949 h 423597"/>
                <a:gd name="connsiteX9" fmla="*/ 339313 w 340626"/>
                <a:gd name="connsiteY9" fmla="*/ 4688 h 423597"/>
                <a:gd name="connsiteX10" fmla="*/ 301213 w 340626"/>
                <a:gd name="connsiteY10" fmla="*/ 32311 h 423597"/>
                <a:gd name="connsiteX11" fmla="*/ 163006 w 340626"/>
                <a:gd name="connsiteY11" fmla="*/ 231383 h 423597"/>
                <a:gd name="connsiteX12" fmla="*/ 58231 w 340626"/>
                <a:gd name="connsiteY12" fmla="*/ 357399 h 423597"/>
                <a:gd name="connsiteX13" fmla="*/ 32322 w 340626"/>
                <a:gd name="connsiteY13" fmla="*/ 383593 h 423597"/>
                <a:gd name="connsiteX14" fmla="*/ 318 w 340626"/>
                <a:gd name="connsiteY14" fmla="*/ 422264 h 423597"/>
                <a:gd name="connsiteX15" fmla="*/ 331598 w 340626"/>
                <a:gd name="connsiteY15" fmla="*/ 9355 h 423597"/>
                <a:gd name="connsiteX16" fmla="*/ 323311 w 340626"/>
                <a:gd name="connsiteY16" fmla="*/ 52599 h 423597"/>
                <a:gd name="connsiteX17" fmla="*/ 265495 w 340626"/>
                <a:gd name="connsiteY17" fmla="*/ 170328 h 423597"/>
                <a:gd name="connsiteX18" fmla="*/ 173293 w 340626"/>
                <a:gd name="connsiteY18" fmla="*/ 263101 h 423597"/>
                <a:gd name="connsiteX19" fmla="*/ 84329 w 340626"/>
                <a:gd name="connsiteY19" fmla="*/ 333777 h 423597"/>
                <a:gd name="connsiteX20" fmla="*/ 185770 w 340626"/>
                <a:gd name="connsiteY20" fmla="*/ 213190 h 423597"/>
                <a:gd name="connsiteX21" fmla="*/ 259208 w 340626"/>
                <a:gd name="connsiteY21" fmla="*/ 105653 h 423597"/>
                <a:gd name="connsiteX22" fmla="*/ 295213 w 340626"/>
                <a:gd name="connsiteY22" fmla="*/ 51456 h 423597"/>
                <a:gd name="connsiteX23" fmla="*/ 331598 w 340626"/>
                <a:gd name="connsiteY23" fmla="*/ 9355 h 42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6" h="423597">
                  <a:moveTo>
                    <a:pt x="318" y="422264"/>
                  </a:moveTo>
                  <a:cubicBezTo>
                    <a:pt x="-50" y="422562"/>
                    <a:pt x="-107" y="423102"/>
                    <a:pt x="191" y="423470"/>
                  </a:cubicBezTo>
                  <a:cubicBezTo>
                    <a:pt x="228" y="423517"/>
                    <a:pt x="271" y="423559"/>
                    <a:pt x="318" y="423597"/>
                  </a:cubicBezTo>
                  <a:lnTo>
                    <a:pt x="20607" y="402547"/>
                  </a:lnTo>
                  <a:lnTo>
                    <a:pt x="8320" y="417311"/>
                  </a:lnTo>
                  <a:cubicBezTo>
                    <a:pt x="16130" y="409596"/>
                    <a:pt x="23655" y="401785"/>
                    <a:pt x="30989" y="393975"/>
                  </a:cubicBezTo>
                  <a:cubicBezTo>
                    <a:pt x="34609" y="389784"/>
                    <a:pt x="38133" y="385593"/>
                    <a:pt x="41847" y="381402"/>
                  </a:cubicBezTo>
                  <a:cubicBezTo>
                    <a:pt x="89179" y="335789"/>
                    <a:pt x="139867" y="293793"/>
                    <a:pt x="193485" y="255767"/>
                  </a:cubicBezTo>
                  <a:cubicBezTo>
                    <a:pt x="220017" y="237300"/>
                    <a:pt x="243127" y="214351"/>
                    <a:pt x="261779" y="187949"/>
                  </a:cubicBezTo>
                  <a:cubicBezTo>
                    <a:pt x="296165" y="138610"/>
                    <a:pt x="349695" y="22309"/>
                    <a:pt x="339313" y="4688"/>
                  </a:cubicBezTo>
                  <a:cubicBezTo>
                    <a:pt x="328931" y="-12933"/>
                    <a:pt x="307595" y="24214"/>
                    <a:pt x="301213" y="32311"/>
                  </a:cubicBezTo>
                  <a:cubicBezTo>
                    <a:pt x="253588" y="97652"/>
                    <a:pt x="214440" y="168518"/>
                    <a:pt x="163006" y="231383"/>
                  </a:cubicBezTo>
                  <a:cubicBezTo>
                    <a:pt x="128430" y="273579"/>
                    <a:pt x="93282" y="315489"/>
                    <a:pt x="58231" y="357399"/>
                  </a:cubicBezTo>
                  <a:cubicBezTo>
                    <a:pt x="49372" y="365876"/>
                    <a:pt x="40704" y="374639"/>
                    <a:pt x="32322" y="383593"/>
                  </a:cubicBezTo>
                  <a:cubicBezTo>
                    <a:pt x="21972" y="396419"/>
                    <a:pt x="11304" y="409310"/>
                    <a:pt x="318" y="422264"/>
                  </a:cubicBezTo>
                  <a:close/>
                  <a:moveTo>
                    <a:pt x="331598" y="9355"/>
                  </a:moveTo>
                  <a:cubicBezTo>
                    <a:pt x="341123" y="13165"/>
                    <a:pt x="326930" y="44312"/>
                    <a:pt x="323311" y="52599"/>
                  </a:cubicBezTo>
                  <a:cubicBezTo>
                    <a:pt x="306039" y="92793"/>
                    <a:pt x="286743" y="132086"/>
                    <a:pt x="265495" y="170328"/>
                  </a:cubicBezTo>
                  <a:cubicBezTo>
                    <a:pt x="242825" y="210523"/>
                    <a:pt x="210440" y="237003"/>
                    <a:pt x="173293" y="263101"/>
                  </a:cubicBezTo>
                  <a:cubicBezTo>
                    <a:pt x="142261" y="284873"/>
                    <a:pt x="112555" y="308473"/>
                    <a:pt x="84329" y="333777"/>
                  </a:cubicBezTo>
                  <a:cubicBezTo>
                    <a:pt x="119190" y="294343"/>
                    <a:pt x="153576" y="254529"/>
                    <a:pt x="185770" y="213190"/>
                  </a:cubicBezTo>
                  <a:cubicBezTo>
                    <a:pt x="212440" y="178805"/>
                    <a:pt x="235586" y="142134"/>
                    <a:pt x="259208" y="105653"/>
                  </a:cubicBezTo>
                  <a:cubicBezTo>
                    <a:pt x="270924" y="87365"/>
                    <a:pt x="282735" y="69172"/>
                    <a:pt x="295213" y="51456"/>
                  </a:cubicBezTo>
                  <a:cubicBezTo>
                    <a:pt x="298546" y="46598"/>
                    <a:pt x="323788" y="5926"/>
                    <a:pt x="331598" y="9355"/>
                  </a:cubicBezTo>
                </a:path>
              </a:pathLst>
            </a:custGeom>
            <a:grpFill/>
            <a:ln w="9525" cap="flat">
              <a:solidFill>
                <a:srgbClr val="242A2F">
                  <a:alpha val="5000"/>
                </a:srgbClr>
              </a:solidFill>
              <a:prstDash val="solid"/>
              <a:miter/>
            </a:ln>
          </p:spPr>
          <p:txBody>
            <a:bodyPr rtlCol="0" anchor="ctr"/>
            <a:lstStyle/>
            <a:p>
              <a:endParaRPr lang="zh-CN" altLang="en-US"/>
            </a:p>
          </p:txBody>
        </p:sp>
        <p:sp>
          <p:nvSpPr>
            <p:cNvPr id="126" name="任意多边形: 形状 125"/>
            <p:cNvSpPr/>
            <p:nvPr/>
          </p:nvSpPr>
          <p:spPr>
            <a:xfrm>
              <a:off x="9463842" y="3842128"/>
              <a:ext cx="115771" cy="559437"/>
            </a:xfrm>
            <a:custGeom>
              <a:avLst/>
              <a:gdLst>
                <a:gd name="connsiteX0" fmla="*/ 6710 w 115771"/>
                <a:gd name="connsiteY0" fmla="*/ 558465 h 559437"/>
                <a:gd name="connsiteX1" fmla="*/ 7462 w 115771"/>
                <a:gd name="connsiteY1" fmla="*/ 559417 h 559437"/>
                <a:gd name="connsiteX2" fmla="*/ 7472 w 115771"/>
                <a:gd name="connsiteY2" fmla="*/ 559418 h 559437"/>
                <a:gd name="connsiteX3" fmla="*/ 8599 w 115771"/>
                <a:gd name="connsiteY3" fmla="*/ 558679 h 559437"/>
                <a:gd name="connsiteX4" fmla="*/ 8615 w 115771"/>
                <a:gd name="connsiteY4" fmla="*/ 558561 h 559437"/>
                <a:gd name="connsiteX5" fmla="*/ 10139 w 115771"/>
                <a:gd name="connsiteY5" fmla="*/ 550750 h 559437"/>
                <a:gd name="connsiteX6" fmla="*/ 15092 w 115771"/>
                <a:gd name="connsiteY6" fmla="*/ 522175 h 559437"/>
                <a:gd name="connsiteX7" fmla="*/ 15854 w 115771"/>
                <a:gd name="connsiteY7" fmla="*/ 517032 h 559437"/>
                <a:gd name="connsiteX8" fmla="*/ 16425 w 115771"/>
                <a:gd name="connsiteY8" fmla="*/ 516079 h 559437"/>
                <a:gd name="connsiteX9" fmla="*/ 115772 w 115771"/>
                <a:gd name="connsiteY9" fmla="*/ 223852 h 559437"/>
                <a:gd name="connsiteX10" fmla="*/ 91673 w 115771"/>
                <a:gd name="connsiteY10" fmla="*/ 83835 h 559437"/>
                <a:gd name="connsiteX11" fmla="*/ 45477 w 115771"/>
                <a:gd name="connsiteY11" fmla="*/ 15 h 559437"/>
                <a:gd name="connsiteX12" fmla="*/ 8615 w 115771"/>
                <a:gd name="connsiteY12" fmla="*/ 56021 h 559437"/>
                <a:gd name="connsiteX13" fmla="*/ 2900 w 115771"/>
                <a:gd name="connsiteY13" fmla="*/ 217946 h 559437"/>
                <a:gd name="connsiteX14" fmla="*/ 14235 w 115771"/>
                <a:gd name="connsiteY14" fmla="*/ 372728 h 559437"/>
                <a:gd name="connsiteX15" fmla="*/ 11377 w 115771"/>
                <a:gd name="connsiteY15" fmla="*/ 513793 h 559437"/>
                <a:gd name="connsiteX16" fmla="*/ 6710 w 115771"/>
                <a:gd name="connsiteY16" fmla="*/ 558465 h 5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771" h="559437">
                  <a:moveTo>
                    <a:pt x="6710" y="558465"/>
                  </a:moveTo>
                  <a:cubicBezTo>
                    <a:pt x="6655" y="558936"/>
                    <a:pt x="6992" y="559361"/>
                    <a:pt x="7462" y="559417"/>
                  </a:cubicBezTo>
                  <a:cubicBezTo>
                    <a:pt x="7465" y="559417"/>
                    <a:pt x="7469" y="559417"/>
                    <a:pt x="7472" y="559418"/>
                  </a:cubicBezTo>
                  <a:cubicBezTo>
                    <a:pt x="7988" y="559525"/>
                    <a:pt x="8492" y="559194"/>
                    <a:pt x="8599" y="558679"/>
                  </a:cubicBezTo>
                  <a:cubicBezTo>
                    <a:pt x="8607" y="558640"/>
                    <a:pt x="8612" y="558600"/>
                    <a:pt x="8615" y="558561"/>
                  </a:cubicBezTo>
                  <a:cubicBezTo>
                    <a:pt x="9092" y="555894"/>
                    <a:pt x="9663" y="553322"/>
                    <a:pt x="10139" y="550750"/>
                  </a:cubicBezTo>
                  <a:cubicBezTo>
                    <a:pt x="12044" y="541225"/>
                    <a:pt x="13663" y="531700"/>
                    <a:pt x="15092" y="522175"/>
                  </a:cubicBezTo>
                  <a:cubicBezTo>
                    <a:pt x="15092" y="520461"/>
                    <a:pt x="15092" y="518746"/>
                    <a:pt x="15854" y="517032"/>
                  </a:cubicBezTo>
                  <a:cubicBezTo>
                    <a:pt x="16111" y="516760"/>
                    <a:pt x="16307" y="516435"/>
                    <a:pt x="16425" y="516079"/>
                  </a:cubicBezTo>
                  <a:cubicBezTo>
                    <a:pt x="34618" y="412733"/>
                    <a:pt x="113295" y="331008"/>
                    <a:pt x="115772" y="223852"/>
                  </a:cubicBezTo>
                  <a:cubicBezTo>
                    <a:pt x="115755" y="176149"/>
                    <a:pt x="107605" y="128798"/>
                    <a:pt x="91673" y="83835"/>
                  </a:cubicBezTo>
                  <a:cubicBezTo>
                    <a:pt x="85292" y="64785"/>
                    <a:pt x="74718" y="-1129"/>
                    <a:pt x="45477" y="15"/>
                  </a:cubicBezTo>
                  <a:cubicBezTo>
                    <a:pt x="22712" y="967"/>
                    <a:pt x="12711" y="39638"/>
                    <a:pt x="8615" y="56021"/>
                  </a:cubicBezTo>
                  <a:cubicBezTo>
                    <a:pt x="-4244" y="107837"/>
                    <a:pt x="423" y="164797"/>
                    <a:pt x="2900" y="217946"/>
                  </a:cubicBezTo>
                  <a:cubicBezTo>
                    <a:pt x="5377" y="271096"/>
                    <a:pt x="10425" y="321198"/>
                    <a:pt x="14235" y="372728"/>
                  </a:cubicBezTo>
                  <a:cubicBezTo>
                    <a:pt x="17197" y="419747"/>
                    <a:pt x="16242" y="466932"/>
                    <a:pt x="11377" y="513793"/>
                  </a:cubicBezTo>
                  <a:cubicBezTo>
                    <a:pt x="9758" y="528462"/>
                    <a:pt x="8234" y="543416"/>
                    <a:pt x="6710" y="55846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7" name="任意多边形: 形状 126"/>
            <p:cNvSpPr/>
            <p:nvPr/>
          </p:nvSpPr>
          <p:spPr>
            <a:xfrm>
              <a:off x="9470547" y="3921414"/>
              <a:ext cx="74396" cy="480131"/>
            </a:xfrm>
            <a:custGeom>
              <a:avLst/>
              <a:gdLst>
                <a:gd name="connsiteX0" fmla="*/ 6 w 74396"/>
                <a:gd name="connsiteY0" fmla="*/ 479179 h 480131"/>
                <a:gd name="connsiteX1" fmla="*/ 758 w 74396"/>
                <a:gd name="connsiteY1" fmla="*/ 480131 h 480131"/>
                <a:gd name="connsiteX2" fmla="*/ 768 w 74396"/>
                <a:gd name="connsiteY2" fmla="*/ 480132 h 480131"/>
                <a:gd name="connsiteX3" fmla="*/ 5149 w 74396"/>
                <a:gd name="connsiteY3" fmla="*/ 454415 h 480131"/>
                <a:gd name="connsiteX4" fmla="*/ 3435 w 74396"/>
                <a:gd name="connsiteY4" fmla="*/ 471464 h 480131"/>
                <a:gd name="connsiteX5" fmla="*/ 8388 w 74396"/>
                <a:gd name="connsiteY5" fmla="*/ 442889 h 480131"/>
                <a:gd name="connsiteX6" fmla="*/ 10102 w 74396"/>
                <a:gd name="connsiteY6" fmla="*/ 428221 h 480131"/>
                <a:gd name="connsiteX7" fmla="*/ 58299 w 74396"/>
                <a:gd name="connsiteY7" fmla="*/ 259343 h 480131"/>
                <a:gd name="connsiteX8" fmla="*/ 74396 w 74396"/>
                <a:gd name="connsiteY8" fmla="*/ 174951 h 480131"/>
                <a:gd name="connsiteX9" fmla="*/ 39058 w 74396"/>
                <a:gd name="connsiteY9" fmla="*/ 1025 h 480131"/>
                <a:gd name="connsiteX10" fmla="*/ 25151 w 74396"/>
                <a:gd name="connsiteY10" fmla="*/ 40363 h 480131"/>
                <a:gd name="connsiteX11" fmla="*/ 23818 w 74396"/>
                <a:gd name="connsiteY11" fmla="*/ 256485 h 480131"/>
                <a:gd name="connsiteX12" fmla="*/ 10293 w 74396"/>
                <a:gd name="connsiteY12" fmla="*/ 402027 h 480131"/>
                <a:gd name="connsiteX13" fmla="*/ 4387 w 74396"/>
                <a:gd name="connsiteY13" fmla="*/ 434412 h 480131"/>
                <a:gd name="connsiteX14" fmla="*/ 6 w 74396"/>
                <a:gd name="connsiteY14" fmla="*/ 479179 h 480131"/>
                <a:gd name="connsiteX15" fmla="*/ 17055 w 74396"/>
                <a:gd name="connsiteY15" fmla="*/ 371357 h 480131"/>
                <a:gd name="connsiteX16" fmla="*/ 30867 w 74396"/>
                <a:gd name="connsiteY16" fmla="*/ 231529 h 480131"/>
                <a:gd name="connsiteX17" fmla="*/ 30867 w 74396"/>
                <a:gd name="connsiteY17" fmla="*/ 115325 h 480131"/>
                <a:gd name="connsiteX18" fmla="*/ 30105 w 74396"/>
                <a:gd name="connsiteY18" fmla="*/ 57317 h 480131"/>
                <a:gd name="connsiteX19" fmla="*/ 35629 w 74396"/>
                <a:gd name="connsiteY19" fmla="*/ 7978 h 480131"/>
                <a:gd name="connsiteX20" fmla="*/ 51345 w 74396"/>
                <a:gd name="connsiteY20" fmla="*/ 43982 h 480131"/>
                <a:gd name="connsiteX21" fmla="*/ 68109 w 74396"/>
                <a:gd name="connsiteY21" fmla="*/ 159806 h 480131"/>
                <a:gd name="connsiteX22" fmla="*/ 47059 w 74396"/>
                <a:gd name="connsiteY22" fmla="*/ 274583 h 480131"/>
                <a:gd name="connsiteX23" fmla="*/ 17055 w 74396"/>
                <a:gd name="connsiteY23" fmla="*/ 371357 h 4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396" h="480131">
                  <a:moveTo>
                    <a:pt x="6" y="479179"/>
                  </a:moveTo>
                  <a:cubicBezTo>
                    <a:pt x="-49" y="479650"/>
                    <a:pt x="287" y="480076"/>
                    <a:pt x="758" y="480131"/>
                  </a:cubicBezTo>
                  <a:cubicBezTo>
                    <a:pt x="761" y="480131"/>
                    <a:pt x="765" y="480132"/>
                    <a:pt x="768" y="480132"/>
                  </a:cubicBezTo>
                  <a:cubicBezTo>
                    <a:pt x="2196" y="471464"/>
                    <a:pt x="3625" y="462892"/>
                    <a:pt x="5149" y="454415"/>
                  </a:cubicBezTo>
                  <a:lnTo>
                    <a:pt x="3435" y="471464"/>
                  </a:lnTo>
                  <a:cubicBezTo>
                    <a:pt x="5340" y="461939"/>
                    <a:pt x="6959" y="452414"/>
                    <a:pt x="8388" y="442889"/>
                  </a:cubicBezTo>
                  <a:cubicBezTo>
                    <a:pt x="8388" y="438032"/>
                    <a:pt x="9436" y="433364"/>
                    <a:pt x="10102" y="428221"/>
                  </a:cubicBezTo>
                  <a:cubicBezTo>
                    <a:pt x="21924" y="370803"/>
                    <a:pt x="38035" y="314352"/>
                    <a:pt x="58299" y="259343"/>
                  </a:cubicBezTo>
                  <a:cubicBezTo>
                    <a:pt x="68459" y="232342"/>
                    <a:pt x="73904" y="203796"/>
                    <a:pt x="74396" y="174951"/>
                  </a:cubicBezTo>
                  <a:cubicBezTo>
                    <a:pt x="74396" y="121230"/>
                    <a:pt x="55346" y="8740"/>
                    <a:pt x="39058" y="1025"/>
                  </a:cubicBezTo>
                  <a:cubicBezTo>
                    <a:pt x="22770" y="-6691"/>
                    <a:pt x="25533" y="31409"/>
                    <a:pt x="25151" y="40363"/>
                  </a:cubicBezTo>
                  <a:cubicBezTo>
                    <a:pt x="22866" y="112562"/>
                    <a:pt x="30009" y="184285"/>
                    <a:pt x="23818" y="256485"/>
                  </a:cubicBezTo>
                  <a:cubicBezTo>
                    <a:pt x="19627" y="305062"/>
                    <a:pt x="14865" y="353545"/>
                    <a:pt x="10293" y="402027"/>
                  </a:cubicBezTo>
                  <a:cubicBezTo>
                    <a:pt x="8102" y="412790"/>
                    <a:pt x="6101" y="423553"/>
                    <a:pt x="4387" y="434412"/>
                  </a:cubicBezTo>
                  <a:cubicBezTo>
                    <a:pt x="3054" y="449176"/>
                    <a:pt x="1530" y="464130"/>
                    <a:pt x="6" y="479179"/>
                  </a:cubicBezTo>
                  <a:close/>
                  <a:moveTo>
                    <a:pt x="17055" y="371357"/>
                  </a:moveTo>
                  <a:cubicBezTo>
                    <a:pt x="22770" y="324779"/>
                    <a:pt x="28009" y="278202"/>
                    <a:pt x="30867" y="231529"/>
                  </a:cubicBezTo>
                  <a:cubicBezTo>
                    <a:pt x="33153" y="192763"/>
                    <a:pt x="31724" y="154091"/>
                    <a:pt x="30867" y="115325"/>
                  </a:cubicBezTo>
                  <a:cubicBezTo>
                    <a:pt x="30295" y="96275"/>
                    <a:pt x="29819" y="76653"/>
                    <a:pt x="30105" y="57317"/>
                  </a:cubicBezTo>
                  <a:cubicBezTo>
                    <a:pt x="30105" y="52078"/>
                    <a:pt x="27914" y="9692"/>
                    <a:pt x="35629" y="7978"/>
                  </a:cubicBezTo>
                  <a:cubicBezTo>
                    <a:pt x="43345" y="6263"/>
                    <a:pt x="49821" y="36076"/>
                    <a:pt x="51345" y="43982"/>
                  </a:cubicBezTo>
                  <a:cubicBezTo>
                    <a:pt x="58890" y="82282"/>
                    <a:pt x="64485" y="120940"/>
                    <a:pt x="68109" y="159806"/>
                  </a:cubicBezTo>
                  <a:cubicBezTo>
                    <a:pt x="71729" y="200764"/>
                    <a:pt x="61252" y="236578"/>
                    <a:pt x="47059" y="274583"/>
                  </a:cubicBezTo>
                  <a:cubicBezTo>
                    <a:pt x="35132" y="306211"/>
                    <a:pt x="25113" y="338528"/>
                    <a:pt x="17055" y="3713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8" name="任意多边形: 形状 127"/>
            <p:cNvSpPr/>
            <p:nvPr/>
          </p:nvSpPr>
          <p:spPr>
            <a:xfrm>
              <a:off x="9455924" y="4208461"/>
              <a:ext cx="513677" cy="277856"/>
            </a:xfrm>
            <a:custGeom>
              <a:avLst/>
              <a:gdLst>
                <a:gd name="connsiteX0" fmla="*/ 2723 w 513677"/>
                <a:gd name="connsiteY0" fmla="*/ 277857 h 277856"/>
                <a:gd name="connsiteX1" fmla="*/ 10724 w 513677"/>
                <a:gd name="connsiteY1" fmla="*/ 275095 h 277856"/>
                <a:gd name="connsiteX2" fmla="*/ 336955 w 513677"/>
                <a:gd name="connsiteY2" fmla="*/ 192704 h 277856"/>
                <a:gd name="connsiteX3" fmla="*/ 459922 w 513677"/>
                <a:gd name="connsiteY3" fmla="*/ 111741 h 277856"/>
                <a:gd name="connsiteX4" fmla="*/ 512120 w 513677"/>
                <a:gd name="connsiteY4" fmla="*/ 14872 h 277856"/>
                <a:gd name="connsiteX5" fmla="*/ 7771 w 513677"/>
                <a:gd name="connsiteY5" fmla="*/ 267665 h 277856"/>
                <a:gd name="connsiteX6" fmla="*/ 2437 w 513677"/>
                <a:gd name="connsiteY6" fmla="*/ 271285 h 277856"/>
                <a:gd name="connsiteX7" fmla="*/ 2723 w 513677"/>
                <a:gd name="connsiteY7" fmla="*/ 277857 h 2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77" h="277856">
                  <a:moveTo>
                    <a:pt x="2723" y="277857"/>
                  </a:moveTo>
                  <a:cubicBezTo>
                    <a:pt x="5579" y="277619"/>
                    <a:pt x="8329" y="276670"/>
                    <a:pt x="10724" y="275095"/>
                  </a:cubicBezTo>
                  <a:cubicBezTo>
                    <a:pt x="115975" y="234804"/>
                    <a:pt x="231132" y="232994"/>
                    <a:pt x="336955" y="192704"/>
                  </a:cubicBezTo>
                  <a:cubicBezTo>
                    <a:pt x="383893" y="176066"/>
                    <a:pt x="426090" y="148283"/>
                    <a:pt x="459922" y="111741"/>
                  </a:cubicBezTo>
                  <a:cubicBezTo>
                    <a:pt x="474020" y="95644"/>
                    <a:pt x="522978" y="40494"/>
                    <a:pt x="512120" y="14872"/>
                  </a:cubicBezTo>
                  <a:cubicBezTo>
                    <a:pt x="479925" y="-62090"/>
                    <a:pt x="124643" y="180416"/>
                    <a:pt x="7771" y="267665"/>
                  </a:cubicBezTo>
                  <a:cubicBezTo>
                    <a:pt x="5820" y="268596"/>
                    <a:pt x="4022" y="269816"/>
                    <a:pt x="2437" y="271285"/>
                  </a:cubicBezTo>
                  <a:cubicBezTo>
                    <a:pt x="-1087" y="274619"/>
                    <a:pt x="-611" y="277571"/>
                    <a:pt x="2723" y="2778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9" name="任意多边形: 形状 128"/>
            <p:cNvSpPr/>
            <p:nvPr/>
          </p:nvSpPr>
          <p:spPr>
            <a:xfrm>
              <a:off x="9455924" y="4254912"/>
              <a:ext cx="445768" cy="231406"/>
            </a:xfrm>
            <a:custGeom>
              <a:avLst/>
              <a:gdLst>
                <a:gd name="connsiteX0" fmla="*/ 2723 w 445768"/>
                <a:gd name="connsiteY0" fmla="*/ 231406 h 231406"/>
                <a:gd name="connsiteX1" fmla="*/ 26249 w 445768"/>
                <a:gd name="connsiteY1" fmla="*/ 218452 h 231406"/>
                <a:gd name="connsiteX2" fmla="*/ 103878 w 445768"/>
                <a:gd name="connsiteY2" fmla="*/ 189877 h 231406"/>
                <a:gd name="connsiteX3" fmla="*/ 230941 w 445768"/>
                <a:gd name="connsiteY3" fmla="*/ 158254 h 231406"/>
                <a:gd name="connsiteX4" fmla="*/ 408488 w 445768"/>
                <a:gd name="connsiteY4" fmla="*/ 63004 h 231406"/>
                <a:gd name="connsiteX5" fmla="*/ 444778 w 445768"/>
                <a:gd name="connsiteY5" fmla="*/ 7474 h 231406"/>
                <a:gd name="connsiteX6" fmla="*/ 402391 w 445768"/>
                <a:gd name="connsiteY6" fmla="*/ 11665 h 231406"/>
                <a:gd name="connsiteX7" fmla="*/ 9200 w 445768"/>
                <a:gd name="connsiteY7" fmla="*/ 220738 h 231406"/>
                <a:gd name="connsiteX8" fmla="*/ 2437 w 445768"/>
                <a:gd name="connsiteY8" fmla="*/ 224167 h 231406"/>
                <a:gd name="connsiteX9" fmla="*/ 2723 w 445768"/>
                <a:gd name="connsiteY9" fmla="*/ 231406 h 231406"/>
                <a:gd name="connsiteX10" fmla="*/ 64731 w 445768"/>
                <a:gd name="connsiteY10" fmla="*/ 197402 h 231406"/>
                <a:gd name="connsiteX11" fmla="*/ 217131 w 445768"/>
                <a:gd name="connsiteY11" fmla="*/ 115201 h 231406"/>
                <a:gd name="connsiteX12" fmla="*/ 336955 w 445768"/>
                <a:gd name="connsiteY12" fmla="*/ 51860 h 231406"/>
                <a:gd name="connsiteX13" fmla="*/ 396391 w 445768"/>
                <a:gd name="connsiteY13" fmla="*/ 20904 h 231406"/>
                <a:gd name="connsiteX14" fmla="*/ 437539 w 445768"/>
                <a:gd name="connsiteY14" fmla="*/ 12426 h 231406"/>
                <a:gd name="connsiteX15" fmla="*/ 415536 w 445768"/>
                <a:gd name="connsiteY15" fmla="*/ 47764 h 231406"/>
                <a:gd name="connsiteX16" fmla="*/ 196461 w 445768"/>
                <a:gd name="connsiteY16" fmla="*/ 159683 h 231406"/>
                <a:gd name="connsiteX17" fmla="*/ 64730 w 445768"/>
                <a:gd name="connsiteY17" fmla="*/ 197402 h 23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768" h="231406">
                  <a:moveTo>
                    <a:pt x="2723" y="231406"/>
                  </a:moveTo>
                  <a:lnTo>
                    <a:pt x="26249" y="218452"/>
                  </a:lnTo>
                  <a:cubicBezTo>
                    <a:pt x="51872" y="208165"/>
                    <a:pt x="77589" y="198450"/>
                    <a:pt x="103878" y="189877"/>
                  </a:cubicBezTo>
                  <a:cubicBezTo>
                    <a:pt x="145598" y="176733"/>
                    <a:pt x="188556" y="168922"/>
                    <a:pt x="230941" y="158254"/>
                  </a:cubicBezTo>
                  <a:cubicBezTo>
                    <a:pt x="297208" y="141983"/>
                    <a:pt x="358284" y="109217"/>
                    <a:pt x="408488" y="63004"/>
                  </a:cubicBezTo>
                  <a:cubicBezTo>
                    <a:pt x="419346" y="53003"/>
                    <a:pt x="451826" y="26238"/>
                    <a:pt x="444778" y="7474"/>
                  </a:cubicBezTo>
                  <a:cubicBezTo>
                    <a:pt x="438301" y="-9672"/>
                    <a:pt x="411726" y="7474"/>
                    <a:pt x="402391" y="11665"/>
                  </a:cubicBezTo>
                  <a:cubicBezTo>
                    <a:pt x="269041" y="75482"/>
                    <a:pt x="138835" y="148729"/>
                    <a:pt x="9200" y="220738"/>
                  </a:cubicBezTo>
                  <a:cubicBezTo>
                    <a:pt x="6914" y="221881"/>
                    <a:pt x="4628" y="222929"/>
                    <a:pt x="2437" y="224167"/>
                  </a:cubicBezTo>
                  <a:cubicBezTo>
                    <a:pt x="-1087" y="228168"/>
                    <a:pt x="-611" y="231120"/>
                    <a:pt x="2723" y="231406"/>
                  </a:cubicBezTo>
                  <a:close/>
                  <a:moveTo>
                    <a:pt x="64731" y="197402"/>
                  </a:moveTo>
                  <a:cubicBezTo>
                    <a:pt x="115530" y="169780"/>
                    <a:pt x="166330" y="142379"/>
                    <a:pt x="217131" y="115201"/>
                  </a:cubicBezTo>
                  <a:cubicBezTo>
                    <a:pt x="257008" y="93865"/>
                    <a:pt x="296950" y="72752"/>
                    <a:pt x="336955" y="51860"/>
                  </a:cubicBezTo>
                  <a:cubicBezTo>
                    <a:pt x="356767" y="41478"/>
                    <a:pt x="376388" y="30905"/>
                    <a:pt x="396391" y="20904"/>
                  </a:cubicBezTo>
                  <a:cubicBezTo>
                    <a:pt x="404201" y="16903"/>
                    <a:pt x="434491" y="1377"/>
                    <a:pt x="437539" y="12426"/>
                  </a:cubicBezTo>
                  <a:cubicBezTo>
                    <a:pt x="440587" y="23475"/>
                    <a:pt x="419346" y="43859"/>
                    <a:pt x="415536" y="47764"/>
                  </a:cubicBezTo>
                  <a:cubicBezTo>
                    <a:pt x="355529" y="109486"/>
                    <a:pt x="278472" y="141300"/>
                    <a:pt x="196461" y="159683"/>
                  </a:cubicBezTo>
                  <a:cubicBezTo>
                    <a:pt x="151721" y="169152"/>
                    <a:pt x="107702" y="181757"/>
                    <a:pt x="64730" y="19740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0" name="任意多边形: 形状 129"/>
            <p:cNvSpPr/>
            <p:nvPr/>
          </p:nvSpPr>
          <p:spPr>
            <a:xfrm>
              <a:off x="9962607" y="3049944"/>
              <a:ext cx="376609" cy="554185"/>
            </a:xfrm>
            <a:custGeom>
              <a:avLst/>
              <a:gdLst>
                <a:gd name="connsiteX0" fmla="*/ 483 w 376609"/>
                <a:gd name="connsiteY0" fmla="*/ 546740 h 554185"/>
                <a:gd name="connsiteX1" fmla="*/ 483 w 376609"/>
                <a:gd name="connsiteY1" fmla="*/ 550740 h 554185"/>
                <a:gd name="connsiteX2" fmla="*/ 5055 w 376609"/>
                <a:gd name="connsiteY2" fmla="*/ 553979 h 554185"/>
                <a:gd name="connsiteX3" fmla="*/ 8103 w 376609"/>
                <a:gd name="connsiteY3" fmla="*/ 553979 h 554185"/>
                <a:gd name="connsiteX4" fmla="*/ 9913 w 376609"/>
                <a:gd name="connsiteY4" fmla="*/ 553407 h 554185"/>
                <a:gd name="connsiteX5" fmla="*/ 186697 w 376609"/>
                <a:gd name="connsiteY5" fmla="*/ 412818 h 554185"/>
                <a:gd name="connsiteX6" fmla="*/ 285281 w 376609"/>
                <a:gd name="connsiteY6" fmla="*/ 288422 h 554185"/>
                <a:gd name="connsiteX7" fmla="*/ 358052 w 376609"/>
                <a:gd name="connsiteY7" fmla="*/ 126497 h 554185"/>
                <a:gd name="connsiteX8" fmla="*/ 367577 w 376609"/>
                <a:gd name="connsiteY8" fmla="*/ 9434 h 554185"/>
                <a:gd name="connsiteX9" fmla="*/ 218701 w 376609"/>
                <a:gd name="connsiteY9" fmla="*/ 175455 h 554185"/>
                <a:gd name="connsiteX10" fmla="*/ 483 w 376609"/>
                <a:gd name="connsiteY10" fmla="*/ 546740 h 55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609" h="554185">
                  <a:moveTo>
                    <a:pt x="483" y="546740"/>
                  </a:moveTo>
                  <a:cubicBezTo>
                    <a:pt x="-161" y="547995"/>
                    <a:pt x="-161" y="549485"/>
                    <a:pt x="483" y="550740"/>
                  </a:cubicBezTo>
                  <a:cubicBezTo>
                    <a:pt x="1234" y="552628"/>
                    <a:pt x="3025" y="553897"/>
                    <a:pt x="5055" y="553979"/>
                  </a:cubicBezTo>
                  <a:cubicBezTo>
                    <a:pt x="6052" y="554255"/>
                    <a:pt x="7105" y="554255"/>
                    <a:pt x="8103" y="553979"/>
                  </a:cubicBezTo>
                  <a:cubicBezTo>
                    <a:pt x="8762" y="554073"/>
                    <a:pt x="9427" y="553863"/>
                    <a:pt x="9913" y="553407"/>
                  </a:cubicBezTo>
                  <a:cubicBezTo>
                    <a:pt x="59634" y="504734"/>
                    <a:pt x="135548" y="459491"/>
                    <a:pt x="186697" y="412818"/>
                  </a:cubicBezTo>
                  <a:cubicBezTo>
                    <a:pt x="225506" y="376434"/>
                    <a:pt x="258725" y="334516"/>
                    <a:pt x="285281" y="288422"/>
                  </a:cubicBezTo>
                  <a:cubicBezTo>
                    <a:pt x="316044" y="237613"/>
                    <a:pt x="340482" y="183235"/>
                    <a:pt x="358052" y="126497"/>
                  </a:cubicBezTo>
                  <a:cubicBezTo>
                    <a:pt x="366053" y="99636"/>
                    <a:pt x="389294" y="35914"/>
                    <a:pt x="367577" y="9434"/>
                  </a:cubicBezTo>
                  <a:cubicBezTo>
                    <a:pt x="322619" y="-45049"/>
                    <a:pt x="231750" y="153262"/>
                    <a:pt x="218701" y="175455"/>
                  </a:cubicBezTo>
                  <a:cubicBezTo>
                    <a:pt x="145359" y="298804"/>
                    <a:pt x="72207" y="422343"/>
                    <a:pt x="483" y="5467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1" name="任意多边形: 形状 130"/>
            <p:cNvSpPr/>
            <p:nvPr/>
          </p:nvSpPr>
          <p:spPr>
            <a:xfrm>
              <a:off x="9962614" y="3132259"/>
              <a:ext cx="315661" cy="471663"/>
            </a:xfrm>
            <a:custGeom>
              <a:avLst/>
              <a:gdLst>
                <a:gd name="connsiteX0" fmla="*/ 0 w 315661"/>
                <a:gd name="connsiteY0" fmla="*/ 468425 h 471663"/>
                <a:gd name="connsiteX1" fmla="*/ 4572 w 315661"/>
                <a:gd name="connsiteY1" fmla="*/ 471663 h 471663"/>
                <a:gd name="connsiteX2" fmla="*/ 13335 w 315661"/>
                <a:gd name="connsiteY2" fmla="*/ 459090 h 471663"/>
                <a:gd name="connsiteX3" fmla="*/ 72962 w 315661"/>
                <a:gd name="connsiteY3" fmla="*/ 391558 h 471663"/>
                <a:gd name="connsiteX4" fmla="*/ 177737 w 315661"/>
                <a:gd name="connsiteY4" fmla="*/ 288783 h 471663"/>
                <a:gd name="connsiteX5" fmla="*/ 310229 w 315661"/>
                <a:gd name="connsiteY5" fmla="*/ 1700 h 471663"/>
                <a:gd name="connsiteX6" fmla="*/ 268796 w 315661"/>
                <a:gd name="connsiteY6" fmla="*/ 42848 h 471663"/>
                <a:gd name="connsiteX7" fmla="*/ 204692 w 315661"/>
                <a:gd name="connsiteY7" fmla="*/ 162577 h 471663"/>
                <a:gd name="connsiteX8" fmla="*/ 126682 w 315661"/>
                <a:gd name="connsiteY8" fmla="*/ 282116 h 471663"/>
                <a:gd name="connsiteX9" fmla="*/ 3334 w 315661"/>
                <a:gd name="connsiteY9" fmla="*/ 464138 h 471663"/>
                <a:gd name="connsiteX10" fmla="*/ 0 w 315661"/>
                <a:gd name="connsiteY10" fmla="*/ 468425 h 471663"/>
                <a:gd name="connsiteX11" fmla="*/ 40767 w 315661"/>
                <a:gd name="connsiteY11" fmla="*/ 419276 h 471663"/>
                <a:gd name="connsiteX12" fmla="*/ 150114 w 315661"/>
                <a:gd name="connsiteY12" fmla="*/ 258017 h 471663"/>
                <a:gd name="connsiteX13" fmla="*/ 222218 w 315661"/>
                <a:gd name="connsiteY13" fmla="*/ 144479 h 471663"/>
                <a:gd name="connsiteX14" fmla="*/ 257080 w 315661"/>
                <a:gd name="connsiteY14" fmla="*/ 77804 h 471663"/>
                <a:gd name="connsiteX15" fmla="*/ 274225 w 315661"/>
                <a:gd name="connsiteY15" fmla="*/ 45324 h 471663"/>
                <a:gd name="connsiteX16" fmla="*/ 308420 w 315661"/>
                <a:gd name="connsiteY16" fmla="*/ 12177 h 471663"/>
                <a:gd name="connsiteX17" fmla="*/ 284226 w 315661"/>
                <a:gd name="connsiteY17" fmla="*/ 99521 h 471663"/>
                <a:gd name="connsiteX18" fmla="*/ 251746 w 315661"/>
                <a:gd name="connsiteY18" fmla="*/ 166196 h 471663"/>
                <a:gd name="connsiteX19" fmla="*/ 170021 w 315661"/>
                <a:gd name="connsiteY19" fmla="*/ 288116 h 471663"/>
                <a:gd name="connsiteX20" fmla="*/ 65247 w 315661"/>
                <a:gd name="connsiteY20" fmla="*/ 391272 h 471663"/>
                <a:gd name="connsiteX21" fmla="*/ 40577 w 315661"/>
                <a:gd name="connsiteY21" fmla="*/ 419276 h 47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661" h="471663">
                  <a:moveTo>
                    <a:pt x="0" y="468425"/>
                  </a:moveTo>
                  <a:cubicBezTo>
                    <a:pt x="751" y="470312"/>
                    <a:pt x="2542" y="471581"/>
                    <a:pt x="4572" y="471663"/>
                  </a:cubicBezTo>
                  <a:cubicBezTo>
                    <a:pt x="7525" y="467472"/>
                    <a:pt x="10383" y="463186"/>
                    <a:pt x="13335" y="459090"/>
                  </a:cubicBezTo>
                  <a:cubicBezTo>
                    <a:pt x="32385" y="436230"/>
                    <a:pt x="52197" y="413370"/>
                    <a:pt x="72962" y="391558"/>
                  </a:cubicBezTo>
                  <a:cubicBezTo>
                    <a:pt x="106680" y="356030"/>
                    <a:pt x="145256" y="325359"/>
                    <a:pt x="177737" y="288783"/>
                  </a:cubicBezTo>
                  <a:cubicBezTo>
                    <a:pt x="234887" y="224966"/>
                    <a:pt x="340805" y="22083"/>
                    <a:pt x="310229" y="1700"/>
                  </a:cubicBezTo>
                  <a:cubicBezTo>
                    <a:pt x="294323" y="-8873"/>
                    <a:pt x="274606" y="32942"/>
                    <a:pt x="268796" y="42848"/>
                  </a:cubicBezTo>
                  <a:cubicBezTo>
                    <a:pt x="245936" y="81995"/>
                    <a:pt x="228124" y="123715"/>
                    <a:pt x="204692" y="162577"/>
                  </a:cubicBezTo>
                  <a:cubicBezTo>
                    <a:pt x="180308" y="203439"/>
                    <a:pt x="153448" y="242777"/>
                    <a:pt x="126682" y="282116"/>
                  </a:cubicBezTo>
                  <a:cubicBezTo>
                    <a:pt x="85440" y="342695"/>
                    <a:pt x="43910" y="403083"/>
                    <a:pt x="3334" y="464138"/>
                  </a:cubicBezTo>
                  <a:cubicBezTo>
                    <a:pt x="2477" y="465567"/>
                    <a:pt x="1143" y="466996"/>
                    <a:pt x="0" y="468425"/>
                  </a:cubicBezTo>
                  <a:close/>
                  <a:moveTo>
                    <a:pt x="40767" y="419276"/>
                  </a:moveTo>
                  <a:cubicBezTo>
                    <a:pt x="77438" y="365745"/>
                    <a:pt x="113729" y="311834"/>
                    <a:pt x="150114" y="258017"/>
                  </a:cubicBezTo>
                  <a:cubicBezTo>
                    <a:pt x="175165" y="220870"/>
                    <a:pt x="199930" y="183341"/>
                    <a:pt x="222218" y="144479"/>
                  </a:cubicBezTo>
                  <a:cubicBezTo>
                    <a:pt x="234696" y="122667"/>
                    <a:pt x="245936" y="100188"/>
                    <a:pt x="257080" y="77804"/>
                  </a:cubicBezTo>
                  <a:cubicBezTo>
                    <a:pt x="262604" y="66946"/>
                    <a:pt x="268034" y="55897"/>
                    <a:pt x="274225" y="45324"/>
                  </a:cubicBezTo>
                  <a:cubicBezTo>
                    <a:pt x="279654" y="36275"/>
                    <a:pt x="299466" y="-1729"/>
                    <a:pt x="308420" y="12177"/>
                  </a:cubicBezTo>
                  <a:cubicBezTo>
                    <a:pt x="317373" y="26084"/>
                    <a:pt x="290513" y="85520"/>
                    <a:pt x="284226" y="99521"/>
                  </a:cubicBezTo>
                  <a:cubicBezTo>
                    <a:pt x="273748" y="122096"/>
                    <a:pt x="263176" y="144479"/>
                    <a:pt x="251746" y="166196"/>
                  </a:cubicBezTo>
                  <a:cubicBezTo>
                    <a:pt x="229737" y="210110"/>
                    <a:pt x="202278" y="251073"/>
                    <a:pt x="170021" y="288116"/>
                  </a:cubicBezTo>
                  <a:cubicBezTo>
                    <a:pt x="137160" y="324407"/>
                    <a:pt x="98774" y="354791"/>
                    <a:pt x="65247" y="391272"/>
                  </a:cubicBezTo>
                  <a:cubicBezTo>
                    <a:pt x="57245" y="400607"/>
                    <a:pt x="48863" y="409846"/>
                    <a:pt x="40577" y="41927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2" name="任意多边形: 形状 131"/>
            <p:cNvSpPr/>
            <p:nvPr/>
          </p:nvSpPr>
          <p:spPr>
            <a:xfrm>
              <a:off x="9273930" y="3507012"/>
              <a:ext cx="387354" cy="490220"/>
            </a:xfrm>
            <a:custGeom>
              <a:avLst/>
              <a:gdLst>
                <a:gd name="connsiteX0" fmla="*/ 93086 w 387354"/>
                <a:gd name="connsiteY0" fmla="*/ 188540 h 490220"/>
                <a:gd name="connsiteX1" fmla="*/ 385885 w 387354"/>
                <a:gd name="connsiteY1" fmla="*/ 489721 h 490220"/>
                <a:gd name="connsiteX2" fmla="*/ 387218 w 387354"/>
                <a:gd name="connsiteY2" fmla="*/ 489721 h 490220"/>
                <a:gd name="connsiteX3" fmla="*/ 387218 w 387354"/>
                <a:gd name="connsiteY3" fmla="*/ 489054 h 490220"/>
                <a:gd name="connsiteX4" fmla="*/ 375217 w 387354"/>
                <a:gd name="connsiteY4" fmla="*/ 436667 h 490220"/>
                <a:gd name="connsiteX5" fmla="*/ 248820 w 387354"/>
                <a:gd name="connsiteY5" fmla="*/ 175491 h 490220"/>
                <a:gd name="connsiteX6" fmla="*/ 124995 w 387354"/>
                <a:gd name="connsiteY6" fmla="*/ 54523 h 490220"/>
                <a:gd name="connsiteX7" fmla="*/ 18601 w 387354"/>
                <a:gd name="connsiteY7" fmla="*/ 707 h 490220"/>
                <a:gd name="connsiteX8" fmla="*/ 93086 w 387354"/>
                <a:gd name="connsiteY8" fmla="*/ 188540 h 49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54" h="490220">
                  <a:moveTo>
                    <a:pt x="93086" y="188540"/>
                  </a:moveTo>
                  <a:cubicBezTo>
                    <a:pt x="184526" y="287886"/>
                    <a:pt x="332068" y="315509"/>
                    <a:pt x="385885" y="489721"/>
                  </a:cubicBezTo>
                  <a:cubicBezTo>
                    <a:pt x="385885" y="490388"/>
                    <a:pt x="386932" y="490388"/>
                    <a:pt x="387218" y="489721"/>
                  </a:cubicBezTo>
                  <a:cubicBezTo>
                    <a:pt x="387400" y="489536"/>
                    <a:pt x="387400" y="489239"/>
                    <a:pt x="387218" y="489054"/>
                  </a:cubicBezTo>
                  <a:cubicBezTo>
                    <a:pt x="383884" y="471528"/>
                    <a:pt x="379979" y="454097"/>
                    <a:pt x="375217" y="436667"/>
                  </a:cubicBezTo>
                  <a:cubicBezTo>
                    <a:pt x="350186" y="342322"/>
                    <a:pt x="307277" y="253659"/>
                    <a:pt x="248820" y="175491"/>
                  </a:cubicBezTo>
                  <a:cubicBezTo>
                    <a:pt x="213867" y="129168"/>
                    <a:pt x="172122" y="88385"/>
                    <a:pt x="124995" y="54523"/>
                  </a:cubicBezTo>
                  <a:cubicBezTo>
                    <a:pt x="100897" y="37474"/>
                    <a:pt x="48795" y="-6055"/>
                    <a:pt x="18601" y="707"/>
                  </a:cubicBezTo>
                  <a:cubicBezTo>
                    <a:pt x="-45788" y="15376"/>
                    <a:pt x="76322" y="170538"/>
                    <a:pt x="93086" y="1885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3" name="任意多边形: 形状 132"/>
            <p:cNvSpPr/>
            <p:nvPr/>
          </p:nvSpPr>
          <p:spPr>
            <a:xfrm>
              <a:off x="9353919" y="3570079"/>
              <a:ext cx="307364" cy="426845"/>
            </a:xfrm>
            <a:custGeom>
              <a:avLst/>
              <a:gdLst>
                <a:gd name="connsiteX0" fmla="*/ 18526 w 307364"/>
                <a:gd name="connsiteY0" fmla="*/ 64228 h 426845"/>
                <a:gd name="connsiteX1" fmla="*/ 184356 w 307364"/>
                <a:gd name="connsiteY1" fmla="*/ 239584 h 426845"/>
                <a:gd name="connsiteX2" fmla="*/ 285511 w 307364"/>
                <a:gd name="connsiteY2" fmla="*/ 367600 h 426845"/>
                <a:gd name="connsiteX3" fmla="*/ 307229 w 307364"/>
                <a:gd name="connsiteY3" fmla="*/ 426845 h 426845"/>
                <a:gd name="connsiteX4" fmla="*/ 307229 w 307364"/>
                <a:gd name="connsiteY4" fmla="*/ 426178 h 426845"/>
                <a:gd name="connsiteX5" fmla="*/ 295227 w 307364"/>
                <a:gd name="connsiteY5" fmla="*/ 373791 h 426845"/>
                <a:gd name="connsiteX6" fmla="*/ 293607 w 307364"/>
                <a:gd name="connsiteY6" fmla="*/ 371028 h 426845"/>
                <a:gd name="connsiteX7" fmla="*/ 217407 w 307364"/>
                <a:gd name="connsiteY7" fmla="*/ 218628 h 426845"/>
                <a:gd name="connsiteX8" fmla="*/ 66626 w 307364"/>
                <a:gd name="connsiteY8" fmla="*/ 39844 h 426845"/>
                <a:gd name="connsiteX9" fmla="*/ 6048 w 307364"/>
                <a:gd name="connsiteY9" fmla="*/ 1744 h 426845"/>
                <a:gd name="connsiteX10" fmla="*/ 18526 w 307364"/>
                <a:gd name="connsiteY10" fmla="*/ 64228 h 426845"/>
                <a:gd name="connsiteX11" fmla="*/ 12334 w 307364"/>
                <a:gd name="connsiteY11" fmla="*/ 8126 h 426845"/>
                <a:gd name="connsiteX12" fmla="*/ 106632 w 307364"/>
                <a:gd name="connsiteY12" fmla="*/ 85469 h 426845"/>
                <a:gd name="connsiteX13" fmla="*/ 233981 w 307364"/>
                <a:gd name="connsiteY13" fmla="*/ 256252 h 426845"/>
                <a:gd name="connsiteX14" fmla="*/ 274177 w 307364"/>
                <a:gd name="connsiteY14" fmla="*/ 339215 h 426845"/>
                <a:gd name="connsiteX15" fmla="*/ 207502 w 307364"/>
                <a:gd name="connsiteY15" fmla="*/ 256442 h 426845"/>
                <a:gd name="connsiteX16" fmla="*/ 48339 w 307364"/>
                <a:gd name="connsiteY16" fmla="*/ 101090 h 426845"/>
                <a:gd name="connsiteX17" fmla="*/ 18049 w 307364"/>
                <a:gd name="connsiteY17" fmla="*/ 51750 h 426845"/>
                <a:gd name="connsiteX18" fmla="*/ 12334 w 307364"/>
                <a:gd name="connsiteY18" fmla="*/ 8126 h 4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364" h="426845">
                  <a:moveTo>
                    <a:pt x="18526" y="64228"/>
                  </a:moveTo>
                  <a:cubicBezTo>
                    <a:pt x="55388" y="136523"/>
                    <a:pt x="128444" y="183386"/>
                    <a:pt x="184356" y="239584"/>
                  </a:cubicBezTo>
                  <a:cubicBezTo>
                    <a:pt x="223256" y="277893"/>
                    <a:pt x="257235" y="320895"/>
                    <a:pt x="285511" y="367600"/>
                  </a:cubicBezTo>
                  <a:cubicBezTo>
                    <a:pt x="293068" y="387094"/>
                    <a:pt x="300307" y="406842"/>
                    <a:pt x="307229" y="426845"/>
                  </a:cubicBezTo>
                  <a:cubicBezTo>
                    <a:pt x="307410" y="426660"/>
                    <a:pt x="307410" y="426363"/>
                    <a:pt x="307229" y="426178"/>
                  </a:cubicBezTo>
                  <a:cubicBezTo>
                    <a:pt x="303895" y="408652"/>
                    <a:pt x="299990" y="391221"/>
                    <a:pt x="295227" y="373791"/>
                  </a:cubicBezTo>
                  <a:cubicBezTo>
                    <a:pt x="294656" y="372838"/>
                    <a:pt x="294179" y="371886"/>
                    <a:pt x="293607" y="371028"/>
                  </a:cubicBezTo>
                  <a:cubicBezTo>
                    <a:pt x="273638" y="317689"/>
                    <a:pt x="248097" y="266607"/>
                    <a:pt x="217407" y="218628"/>
                  </a:cubicBezTo>
                  <a:cubicBezTo>
                    <a:pt x="175787" y="152252"/>
                    <a:pt x="125029" y="92067"/>
                    <a:pt x="66626" y="39844"/>
                  </a:cubicBezTo>
                  <a:cubicBezTo>
                    <a:pt x="56531" y="30319"/>
                    <a:pt x="23288" y="-8638"/>
                    <a:pt x="6048" y="1744"/>
                  </a:cubicBezTo>
                  <a:cubicBezTo>
                    <a:pt x="-11193" y="12126"/>
                    <a:pt x="13382" y="54227"/>
                    <a:pt x="18526" y="64228"/>
                  </a:cubicBezTo>
                  <a:close/>
                  <a:moveTo>
                    <a:pt x="12334" y="8126"/>
                  </a:moveTo>
                  <a:cubicBezTo>
                    <a:pt x="24907" y="3459"/>
                    <a:pt x="83581" y="61752"/>
                    <a:pt x="106632" y="85469"/>
                  </a:cubicBezTo>
                  <a:cubicBezTo>
                    <a:pt x="156193" y="136731"/>
                    <a:pt x="198990" y="194125"/>
                    <a:pt x="233981" y="256252"/>
                  </a:cubicBezTo>
                  <a:cubicBezTo>
                    <a:pt x="248963" y="283111"/>
                    <a:pt x="262384" y="310811"/>
                    <a:pt x="274177" y="339215"/>
                  </a:cubicBezTo>
                  <a:cubicBezTo>
                    <a:pt x="254147" y="309925"/>
                    <a:pt x="231854" y="282250"/>
                    <a:pt x="207502" y="256442"/>
                  </a:cubicBezTo>
                  <a:cubicBezTo>
                    <a:pt x="157115" y="202436"/>
                    <a:pt x="93964" y="159192"/>
                    <a:pt x="48339" y="101090"/>
                  </a:cubicBezTo>
                  <a:cubicBezTo>
                    <a:pt x="36192" y="85993"/>
                    <a:pt x="26014" y="69414"/>
                    <a:pt x="18049" y="51750"/>
                  </a:cubicBezTo>
                  <a:cubicBezTo>
                    <a:pt x="15382" y="44702"/>
                    <a:pt x="904" y="12984"/>
                    <a:pt x="12334" y="812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4" name="任意多边形: 形状 133"/>
            <p:cNvSpPr/>
            <p:nvPr/>
          </p:nvSpPr>
          <p:spPr>
            <a:xfrm>
              <a:off x="9475597" y="3047302"/>
              <a:ext cx="120973" cy="538011"/>
            </a:xfrm>
            <a:custGeom>
              <a:avLst/>
              <a:gdLst>
                <a:gd name="connsiteX0" fmla="*/ 4862 w 120973"/>
                <a:gd name="connsiteY0" fmla="*/ 105897 h 538011"/>
                <a:gd name="connsiteX1" fmla="*/ 3814 w 120973"/>
                <a:gd name="connsiteY1" fmla="*/ 252201 h 538011"/>
                <a:gd name="connsiteX2" fmla="*/ 99064 w 120973"/>
                <a:gd name="connsiteY2" fmla="*/ 515758 h 538011"/>
                <a:gd name="connsiteX3" fmla="*/ 101826 w 120973"/>
                <a:gd name="connsiteY3" fmla="*/ 520044 h 538011"/>
                <a:gd name="connsiteX4" fmla="*/ 104684 w 120973"/>
                <a:gd name="connsiteY4" fmla="*/ 533950 h 538011"/>
                <a:gd name="connsiteX5" fmla="*/ 105350 w 120973"/>
                <a:gd name="connsiteY5" fmla="*/ 537094 h 538011"/>
                <a:gd name="connsiteX6" fmla="*/ 105350 w 120973"/>
                <a:gd name="connsiteY6" fmla="*/ 537665 h 538011"/>
                <a:gd name="connsiteX7" fmla="*/ 105350 w 120973"/>
                <a:gd name="connsiteY7" fmla="*/ 537665 h 538011"/>
                <a:gd name="connsiteX8" fmla="*/ 107101 w 120973"/>
                <a:gd name="connsiteY8" fmla="*/ 537632 h 538011"/>
                <a:gd name="connsiteX9" fmla="*/ 107446 w 120973"/>
                <a:gd name="connsiteY9" fmla="*/ 536713 h 538011"/>
                <a:gd name="connsiteX10" fmla="*/ 107446 w 120973"/>
                <a:gd name="connsiteY10" fmla="*/ 519568 h 538011"/>
                <a:gd name="connsiteX11" fmla="*/ 115257 w 120973"/>
                <a:gd name="connsiteY11" fmla="*/ 168667 h 538011"/>
                <a:gd name="connsiteX12" fmla="*/ 36104 w 120973"/>
                <a:gd name="connsiteY12" fmla="*/ 3313 h 538011"/>
                <a:gd name="connsiteX13" fmla="*/ 4862 w 120973"/>
                <a:gd name="connsiteY13" fmla="*/ 105897 h 53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3" h="538011">
                  <a:moveTo>
                    <a:pt x="4862" y="105897"/>
                  </a:moveTo>
                  <a:cubicBezTo>
                    <a:pt x="-1249" y="154453"/>
                    <a:pt x="-1601" y="203562"/>
                    <a:pt x="3814" y="252201"/>
                  </a:cubicBezTo>
                  <a:cubicBezTo>
                    <a:pt x="14693" y="346251"/>
                    <a:pt x="47303" y="436482"/>
                    <a:pt x="99064" y="515758"/>
                  </a:cubicBezTo>
                  <a:cubicBezTo>
                    <a:pt x="99921" y="517186"/>
                    <a:pt x="100779" y="518615"/>
                    <a:pt x="101826" y="520044"/>
                  </a:cubicBezTo>
                  <a:cubicBezTo>
                    <a:pt x="102588" y="524711"/>
                    <a:pt x="103541" y="529569"/>
                    <a:pt x="104684" y="533950"/>
                  </a:cubicBezTo>
                  <a:cubicBezTo>
                    <a:pt x="104824" y="535014"/>
                    <a:pt x="105047" y="536065"/>
                    <a:pt x="105350" y="537094"/>
                  </a:cubicBezTo>
                  <a:lnTo>
                    <a:pt x="105350" y="537665"/>
                  </a:lnTo>
                  <a:lnTo>
                    <a:pt x="105350" y="537665"/>
                  </a:lnTo>
                  <a:cubicBezTo>
                    <a:pt x="105843" y="538140"/>
                    <a:pt x="106627" y="538125"/>
                    <a:pt x="107101" y="537632"/>
                  </a:cubicBezTo>
                  <a:cubicBezTo>
                    <a:pt x="107338" y="537386"/>
                    <a:pt x="107462" y="537053"/>
                    <a:pt x="107446" y="536713"/>
                  </a:cubicBezTo>
                  <a:cubicBezTo>
                    <a:pt x="107446" y="530998"/>
                    <a:pt x="107446" y="525283"/>
                    <a:pt x="107446" y="519568"/>
                  </a:cubicBezTo>
                  <a:cubicBezTo>
                    <a:pt x="109256" y="401839"/>
                    <a:pt x="131068" y="286586"/>
                    <a:pt x="115257" y="168667"/>
                  </a:cubicBezTo>
                  <a:cubicBezTo>
                    <a:pt x="111733" y="142949"/>
                    <a:pt x="94968" y="-25548"/>
                    <a:pt x="36104" y="3313"/>
                  </a:cubicBezTo>
                  <a:cubicBezTo>
                    <a:pt x="9624" y="16743"/>
                    <a:pt x="7815" y="81323"/>
                    <a:pt x="4862" y="10589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5" name="任意多边形: 形状 134"/>
            <p:cNvSpPr/>
            <p:nvPr/>
          </p:nvSpPr>
          <p:spPr>
            <a:xfrm>
              <a:off x="9503326" y="3119915"/>
              <a:ext cx="80289" cy="465398"/>
            </a:xfrm>
            <a:custGeom>
              <a:avLst/>
              <a:gdLst>
                <a:gd name="connsiteX0" fmla="*/ 564 w 80289"/>
                <a:gd name="connsiteY0" fmla="*/ 57001 h 465398"/>
                <a:gd name="connsiteX1" fmla="*/ 30472 w 80289"/>
                <a:gd name="connsiteY1" fmla="*/ 278076 h 465398"/>
                <a:gd name="connsiteX2" fmla="*/ 71716 w 80289"/>
                <a:gd name="connsiteY2" fmla="*/ 443145 h 465398"/>
                <a:gd name="connsiteX3" fmla="*/ 76002 w 80289"/>
                <a:gd name="connsiteY3" fmla="*/ 456480 h 465398"/>
                <a:gd name="connsiteX4" fmla="*/ 77336 w 80289"/>
                <a:gd name="connsiteY4" fmla="*/ 461337 h 465398"/>
                <a:gd name="connsiteX5" fmla="*/ 78193 w 80289"/>
                <a:gd name="connsiteY5" fmla="*/ 465052 h 465398"/>
                <a:gd name="connsiteX6" fmla="*/ 78192 w 80289"/>
                <a:gd name="connsiteY6" fmla="*/ 465052 h 465398"/>
                <a:gd name="connsiteX7" fmla="*/ 79944 w 80289"/>
                <a:gd name="connsiteY7" fmla="*/ 465019 h 465398"/>
                <a:gd name="connsiteX8" fmla="*/ 80288 w 80289"/>
                <a:gd name="connsiteY8" fmla="*/ 464100 h 465398"/>
                <a:gd name="connsiteX9" fmla="*/ 80288 w 80289"/>
                <a:gd name="connsiteY9" fmla="*/ 446955 h 465398"/>
                <a:gd name="connsiteX10" fmla="*/ 76764 w 80289"/>
                <a:gd name="connsiteY10" fmla="*/ 434001 h 465398"/>
                <a:gd name="connsiteX11" fmla="*/ 69525 w 80289"/>
                <a:gd name="connsiteY11" fmla="*/ 240643 h 465398"/>
                <a:gd name="connsiteX12" fmla="*/ 66191 w 80289"/>
                <a:gd name="connsiteY12" fmla="*/ 135868 h 465398"/>
                <a:gd name="connsiteX13" fmla="*/ 51237 w 80289"/>
                <a:gd name="connsiteY13" fmla="*/ 33855 h 465398"/>
                <a:gd name="connsiteX14" fmla="*/ 17423 w 80289"/>
                <a:gd name="connsiteY14" fmla="*/ 2232 h 465398"/>
                <a:gd name="connsiteX15" fmla="*/ 564 w 80289"/>
                <a:gd name="connsiteY15" fmla="*/ 57001 h 465398"/>
                <a:gd name="connsiteX16" fmla="*/ 43807 w 80289"/>
                <a:gd name="connsiteY16" fmla="*/ 32522 h 465398"/>
                <a:gd name="connsiteX17" fmla="*/ 60762 w 80289"/>
                <a:gd name="connsiteY17" fmla="*/ 155299 h 465398"/>
                <a:gd name="connsiteX18" fmla="*/ 62667 w 80289"/>
                <a:gd name="connsiteY18" fmla="*/ 269599 h 465398"/>
                <a:gd name="connsiteX19" fmla="*/ 65524 w 80289"/>
                <a:gd name="connsiteY19" fmla="*/ 391995 h 465398"/>
                <a:gd name="connsiteX20" fmla="*/ 28282 w 80289"/>
                <a:gd name="connsiteY20" fmla="*/ 237405 h 465398"/>
                <a:gd name="connsiteX21" fmla="*/ 9232 w 80289"/>
                <a:gd name="connsiteY21" fmla="*/ 113580 h 465398"/>
                <a:gd name="connsiteX22" fmla="*/ 7136 w 80289"/>
                <a:gd name="connsiteY22" fmla="*/ 49190 h 465398"/>
                <a:gd name="connsiteX23" fmla="*/ 10280 w 80289"/>
                <a:gd name="connsiteY23" fmla="*/ 26521 h 465398"/>
                <a:gd name="connsiteX24" fmla="*/ 43807 w 80289"/>
                <a:gd name="connsiteY24" fmla="*/ 32522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89" h="465398">
                  <a:moveTo>
                    <a:pt x="564" y="57001"/>
                  </a:moveTo>
                  <a:cubicBezTo>
                    <a:pt x="-3532" y="129486"/>
                    <a:pt x="15518" y="207401"/>
                    <a:pt x="30472" y="278076"/>
                  </a:cubicBezTo>
                  <a:cubicBezTo>
                    <a:pt x="41376" y="333771"/>
                    <a:pt x="55142" y="388867"/>
                    <a:pt x="71716" y="443145"/>
                  </a:cubicBezTo>
                  <a:cubicBezTo>
                    <a:pt x="73049" y="447621"/>
                    <a:pt x="74478" y="452098"/>
                    <a:pt x="76002" y="456480"/>
                  </a:cubicBezTo>
                  <a:cubicBezTo>
                    <a:pt x="76002" y="458004"/>
                    <a:pt x="76859" y="459623"/>
                    <a:pt x="77336" y="461337"/>
                  </a:cubicBezTo>
                  <a:cubicBezTo>
                    <a:pt x="77530" y="462595"/>
                    <a:pt x="77817" y="463836"/>
                    <a:pt x="78193" y="465052"/>
                  </a:cubicBezTo>
                  <a:lnTo>
                    <a:pt x="78192" y="465052"/>
                  </a:lnTo>
                  <a:cubicBezTo>
                    <a:pt x="78685" y="465527"/>
                    <a:pt x="79469" y="465512"/>
                    <a:pt x="79944" y="465019"/>
                  </a:cubicBezTo>
                  <a:cubicBezTo>
                    <a:pt x="80180" y="464773"/>
                    <a:pt x="80305" y="464440"/>
                    <a:pt x="80288" y="464100"/>
                  </a:cubicBezTo>
                  <a:cubicBezTo>
                    <a:pt x="80288" y="458385"/>
                    <a:pt x="80288" y="452670"/>
                    <a:pt x="80288" y="446955"/>
                  </a:cubicBezTo>
                  <a:cubicBezTo>
                    <a:pt x="80288" y="441240"/>
                    <a:pt x="77907" y="438287"/>
                    <a:pt x="76764" y="434001"/>
                  </a:cubicBezTo>
                  <a:cubicBezTo>
                    <a:pt x="68191" y="369897"/>
                    <a:pt x="69049" y="305699"/>
                    <a:pt x="69525" y="240643"/>
                  </a:cubicBezTo>
                  <a:cubicBezTo>
                    <a:pt x="69525" y="205591"/>
                    <a:pt x="69525" y="170634"/>
                    <a:pt x="66191" y="135868"/>
                  </a:cubicBezTo>
                  <a:cubicBezTo>
                    <a:pt x="62857" y="101102"/>
                    <a:pt x="61714" y="66145"/>
                    <a:pt x="51237" y="33855"/>
                  </a:cubicBezTo>
                  <a:cubicBezTo>
                    <a:pt x="46665" y="19758"/>
                    <a:pt x="37140" y="-8055"/>
                    <a:pt x="17423" y="2232"/>
                  </a:cubicBezTo>
                  <a:cubicBezTo>
                    <a:pt x="1040" y="10900"/>
                    <a:pt x="1516" y="41666"/>
                    <a:pt x="564" y="57001"/>
                  </a:cubicBezTo>
                  <a:close/>
                  <a:moveTo>
                    <a:pt x="43807" y="32522"/>
                  </a:moveTo>
                  <a:cubicBezTo>
                    <a:pt x="56285" y="70622"/>
                    <a:pt x="58095" y="115389"/>
                    <a:pt x="60762" y="155299"/>
                  </a:cubicBezTo>
                  <a:cubicBezTo>
                    <a:pt x="63524" y="193399"/>
                    <a:pt x="63048" y="231499"/>
                    <a:pt x="62667" y="269599"/>
                  </a:cubicBezTo>
                  <a:cubicBezTo>
                    <a:pt x="61572" y="310420"/>
                    <a:pt x="62525" y="351270"/>
                    <a:pt x="65524" y="391995"/>
                  </a:cubicBezTo>
                  <a:cubicBezTo>
                    <a:pt x="51618" y="340942"/>
                    <a:pt x="38188" y="289792"/>
                    <a:pt x="28282" y="237405"/>
                  </a:cubicBezTo>
                  <a:cubicBezTo>
                    <a:pt x="20471" y="196447"/>
                    <a:pt x="13613" y="155204"/>
                    <a:pt x="9232" y="113580"/>
                  </a:cubicBezTo>
                  <a:cubicBezTo>
                    <a:pt x="6342" y="92244"/>
                    <a:pt x="5639" y="70669"/>
                    <a:pt x="7136" y="49190"/>
                  </a:cubicBezTo>
                  <a:cubicBezTo>
                    <a:pt x="7662" y="41571"/>
                    <a:pt x="8712" y="33996"/>
                    <a:pt x="10280" y="26521"/>
                  </a:cubicBezTo>
                  <a:cubicBezTo>
                    <a:pt x="15042" y="3566"/>
                    <a:pt x="38283" y="15472"/>
                    <a:pt x="43807" y="3252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6" name="任意多边形: 形状 135"/>
            <p:cNvSpPr/>
            <p:nvPr/>
          </p:nvSpPr>
          <p:spPr>
            <a:xfrm>
              <a:off x="10202014" y="2378742"/>
              <a:ext cx="287326" cy="478382"/>
            </a:xfrm>
            <a:custGeom>
              <a:avLst/>
              <a:gdLst>
                <a:gd name="connsiteX0" fmla="*/ 1202 w 287326"/>
                <a:gd name="connsiteY0" fmla="*/ 468705 h 478382"/>
                <a:gd name="connsiteX1" fmla="*/ 59 w 287326"/>
                <a:gd name="connsiteY1" fmla="*/ 474325 h 478382"/>
                <a:gd name="connsiteX2" fmla="*/ 2801 w 287326"/>
                <a:gd name="connsiteY2" fmla="*/ 478324 h 478382"/>
                <a:gd name="connsiteX3" fmla="*/ 4440 w 287326"/>
                <a:gd name="connsiteY3" fmla="*/ 478230 h 478382"/>
                <a:gd name="connsiteX4" fmla="*/ 7012 w 287326"/>
                <a:gd name="connsiteY4" fmla="*/ 475563 h 478382"/>
                <a:gd name="connsiteX5" fmla="*/ 9393 w 287326"/>
                <a:gd name="connsiteY5" fmla="*/ 465276 h 478382"/>
                <a:gd name="connsiteX6" fmla="*/ 9393 w 287326"/>
                <a:gd name="connsiteY6" fmla="*/ 465276 h 478382"/>
                <a:gd name="connsiteX7" fmla="*/ 11298 w 287326"/>
                <a:gd name="connsiteY7" fmla="*/ 457085 h 478382"/>
                <a:gd name="connsiteX8" fmla="*/ 19489 w 287326"/>
                <a:gd name="connsiteY8" fmla="*/ 443654 h 478382"/>
                <a:gd name="connsiteX9" fmla="*/ 141505 w 287326"/>
                <a:gd name="connsiteY9" fmla="*/ 316210 h 478382"/>
                <a:gd name="connsiteX10" fmla="*/ 232183 w 287326"/>
                <a:gd name="connsiteY10" fmla="*/ 198386 h 478382"/>
                <a:gd name="connsiteX11" fmla="*/ 284761 w 287326"/>
                <a:gd name="connsiteY11" fmla="*/ 57892 h 478382"/>
                <a:gd name="connsiteX12" fmla="*/ 275903 w 287326"/>
                <a:gd name="connsiteY12" fmla="*/ 1790 h 478382"/>
                <a:gd name="connsiteX13" fmla="*/ 210561 w 287326"/>
                <a:gd name="connsiteY13" fmla="*/ 42557 h 478382"/>
                <a:gd name="connsiteX14" fmla="*/ 108739 w 287326"/>
                <a:gd name="connsiteY14" fmla="*/ 168953 h 478382"/>
                <a:gd name="connsiteX15" fmla="*/ 1202 w 287326"/>
                <a:gd name="connsiteY15" fmla="*/ 468705 h 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326" h="478382">
                  <a:moveTo>
                    <a:pt x="1202" y="468705"/>
                  </a:moveTo>
                  <a:lnTo>
                    <a:pt x="59" y="474325"/>
                  </a:lnTo>
                  <a:cubicBezTo>
                    <a:pt x="-288" y="476186"/>
                    <a:pt x="939" y="477977"/>
                    <a:pt x="2801" y="478324"/>
                  </a:cubicBezTo>
                  <a:cubicBezTo>
                    <a:pt x="3347" y="478426"/>
                    <a:pt x="3910" y="478394"/>
                    <a:pt x="4440" y="478230"/>
                  </a:cubicBezTo>
                  <a:cubicBezTo>
                    <a:pt x="5733" y="477900"/>
                    <a:pt x="6729" y="476867"/>
                    <a:pt x="7012" y="475563"/>
                  </a:cubicBezTo>
                  <a:cubicBezTo>
                    <a:pt x="7774" y="472134"/>
                    <a:pt x="8536" y="468705"/>
                    <a:pt x="9393" y="465276"/>
                  </a:cubicBezTo>
                  <a:lnTo>
                    <a:pt x="9393" y="465276"/>
                  </a:lnTo>
                  <a:cubicBezTo>
                    <a:pt x="10060" y="462514"/>
                    <a:pt x="10727" y="459847"/>
                    <a:pt x="11298" y="457085"/>
                  </a:cubicBezTo>
                  <a:cubicBezTo>
                    <a:pt x="13870" y="452513"/>
                    <a:pt x="16537" y="448036"/>
                    <a:pt x="19489" y="443654"/>
                  </a:cubicBezTo>
                  <a:cubicBezTo>
                    <a:pt x="50732" y="396029"/>
                    <a:pt x="105214" y="356501"/>
                    <a:pt x="141505" y="316210"/>
                  </a:cubicBezTo>
                  <a:cubicBezTo>
                    <a:pt x="175588" y="280060"/>
                    <a:pt x="205965" y="240588"/>
                    <a:pt x="232183" y="198386"/>
                  </a:cubicBezTo>
                  <a:cubicBezTo>
                    <a:pt x="259175" y="155664"/>
                    <a:pt x="277074" y="107838"/>
                    <a:pt x="284761" y="57892"/>
                  </a:cubicBezTo>
                  <a:cubicBezTo>
                    <a:pt x="286380" y="44366"/>
                    <a:pt x="292857" y="10267"/>
                    <a:pt x="275903" y="1790"/>
                  </a:cubicBezTo>
                  <a:cubicBezTo>
                    <a:pt x="254566" y="-8974"/>
                    <a:pt x="221991" y="31889"/>
                    <a:pt x="210561" y="42557"/>
                  </a:cubicBezTo>
                  <a:cubicBezTo>
                    <a:pt x="171153" y="79976"/>
                    <a:pt x="136911" y="122482"/>
                    <a:pt x="108739" y="168953"/>
                  </a:cubicBezTo>
                  <a:cubicBezTo>
                    <a:pt x="51589" y="261346"/>
                    <a:pt x="22442" y="362978"/>
                    <a:pt x="1202" y="46870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7" name="任意多边形: 形状 136"/>
            <p:cNvSpPr/>
            <p:nvPr/>
          </p:nvSpPr>
          <p:spPr>
            <a:xfrm>
              <a:off x="10202014" y="2434703"/>
              <a:ext cx="245917" cy="422420"/>
            </a:xfrm>
            <a:custGeom>
              <a:avLst/>
              <a:gdLst>
                <a:gd name="connsiteX0" fmla="*/ 10727 w 245917"/>
                <a:gd name="connsiteY0" fmla="*/ 389312 h 422420"/>
                <a:gd name="connsiteX1" fmla="*/ 1202 w 245917"/>
                <a:gd name="connsiteY1" fmla="*/ 412743 h 422420"/>
                <a:gd name="connsiteX2" fmla="*/ 59 w 245917"/>
                <a:gd name="connsiteY2" fmla="*/ 418363 h 422420"/>
                <a:gd name="connsiteX3" fmla="*/ 2801 w 245917"/>
                <a:gd name="connsiteY3" fmla="*/ 422363 h 422420"/>
                <a:gd name="connsiteX4" fmla="*/ 4440 w 245917"/>
                <a:gd name="connsiteY4" fmla="*/ 422268 h 422420"/>
                <a:gd name="connsiteX5" fmla="*/ 5774 w 245917"/>
                <a:gd name="connsiteY5" fmla="*/ 418268 h 422420"/>
                <a:gd name="connsiteX6" fmla="*/ 9393 w 245917"/>
                <a:gd name="connsiteY6" fmla="*/ 409315 h 422420"/>
                <a:gd name="connsiteX7" fmla="*/ 9393 w 245917"/>
                <a:gd name="connsiteY7" fmla="*/ 409315 h 422420"/>
                <a:gd name="connsiteX8" fmla="*/ 19489 w 245917"/>
                <a:gd name="connsiteY8" fmla="*/ 387693 h 422420"/>
                <a:gd name="connsiteX9" fmla="*/ 65305 w 245917"/>
                <a:gd name="connsiteY9" fmla="*/ 314922 h 422420"/>
                <a:gd name="connsiteX10" fmla="*/ 155125 w 245917"/>
                <a:gd name="connsiteY10" fmla="*/ 194907 h 422420"/>
                <a:gd name="connsiteX11" fmla="*/ 235993 w 245917"/>
                <a:gd name="connsiteY11" fmla="*/ 502 h 422420"/>
                <a:gd name="connsiteX12" fmla="*/ 215705 w 245917"/>
                <a:gd name="connsiteY12" fmla="*/ 12884 h 422420"/>
                <a:gd name="connsiteX13" fmla="*/ 176271 w 245917"/>
                <a:gd name="connsiteY13" fmla="*/ 66034 h 422420"/>
                <a:gd name="connsiteX14" fmla="*/ 98357 w 245917"/>
                <a:gd name="connsiteY14" fmla="*/ 198050 h 422420"/>
                <a:gd name="connsiteX15" fmla="*/ 10727 w 245917"/>
                <a:gd name="connsiteY15" fmla="*/ 389312 h 422420"/>
                <a:gd name="connsiteX16" fmla="*/ 89213 w 245917"/>
                <a:gd name="connsiteY16" fmla="*/ 225387 h 422420"/>
                <a:gd name="connsiteX17" fmla="*/ 155888 w 245917"/>
                <a:gd name="connsiteY17" fmla="*/ 108325 h 422420"/>
                <a:gd name="connsiteX18" fmla="*/ 190844 w 245917"/>
                <a:gd name="connsiteY18" fmla="*/ 52699 h 422420"/>
                <a:gd name="connsiteX19" fmla="*/ 236279 w 245917"/>
                <a:gd name="connsiteY19" fmla="*/ 8788 h 422420"/>
                <a:gd name="connsiteX20" fmla="*/ 210276 w 245917"/>
                <a:gd name="connsiteY20" fmla="*/ 96133 h 422420"/>
                <a:gd name="connsiteX21" fmla="*/ 177319 w 245917"/>
                <a:gd name="connsiteY21" fmla="*/ 152521 h 422420"/>
                <a:gd name="connsiteX22" fmla="*/ 101119 w 245917"/>
                <a:gd name="connsiteY22" fmla="*/ 259867 h 422420"/>
                <a:gd name="connsiteX23" fmla="*/ 27586 w 245917"/>
                <a:gd name="connsiteY23" fmla="*/ 359023 h 422420"/>
                <a:gd name="connsiteX24" fmla="*/ 89213 w 245917"/>
                <a:gd name="connsiteY24" fmla="*/ 225387 h 4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917" h="422420">
                  <a:moveTo>
                    <a:pt x="10727" y="389312"/>
                  </a:moveTo>
                  <a:cubicBezTo>
                    <a:pt x="7112" y="396937"/>
                    <a:pt x="3932" y="404760"/>
                    <a:pt x="1202" y="412743"/>
                  </a:cubicBezTo>
                  <a:lnTo>
                    <a:pt x="59" y="418363"/>
                  </a:lnTo>
                  <a:cubicBezTo>
                    <a:pt x="-288" y="420225"/>
                    <a:pt x="939" y="422016"/>
                    <a:pt x="2801" y="422363"/>
                  </a:cubicBezTo>
                  <a:cubicBezTo>
                    <a:pt x="3347" y="422464"/>
                    <a:pt x="3910" y="422432"/>
                    <a:pt x="4440" y="422268"/>
                  </a:cubicBezTo>
                  <a:cubicBezTo>
                    <a:pt x="4786" y="420904"/>
                    <a:pt x="5232" y="419567"/>
                    <a:pt x="5774" y="418268"/>
                  </a:cubicBezTo>
                  <a:cubicBezTo>
                    <a:pt x="7012" y="415315"/>
                    <a:pt x="8155" y="412267"/>
                    <a:pt x="9393" y="409315"/>
                  </a:cubicBezTo>
                  <a:lnTo>
                    <a:pt x="9393" y="409315"/>
                  </a:lnTo>
                  <a:cubicBezTo>
                    <a:pt x="12536" y="401980"/>
                    <a:pt x="15965" y="394837"/>
                    <a:pt x="19489" y="387693"/>
                  </a:cubicBezTo>
                  <a:cubicBezTo>
                    <a:pt x="32619" y="362152"/>
                    <a:pt x="47949" y="337803"/>
                    <a:pt x="65305" y="314922"/>
                  </a:cubicBezTo>
                  <a:cubicBezTo>
                    <a:pt x="95213" y="274917"/>
                    <a:pt x="126646" y="236055"/>
                    <a:pt x="155125" y="194907"/>
                  </a:cubicBezTo>
                  <a:cubicBezTo>
                    <a:pt x="169413" y="174333"/>
                    <a:pt x="278950" y="15646"/>
                    <a:pt x="235993" y="502"/>
                  </a:cubicBezTo>
                  <a:cubicBezTo>
                    <a:pt x="227897" y="-2451"/>
                    <a:pt x="219991" y="8407"/>
                    <a:pt x="215705" y="12884"/>
                  </a:cubicBezTo>
                  <a:cubicBezTo>
                    <a:pt x="200833" y="29251"/>
                    <a:pt x="187623" y="47055"/>
                    <a:pt x="176271" y="66034"/>
                  </a:cubicBezTo>
                  <a:cubicBezTo>
                    <a:pt x="148776" y="109087"/>
                    <a:pt x="122804" y="153092"/>
                    <a:pt x="98357" y="198050"/>
                  </a:cubicBezTo>
                  <a:cubicBezTo>
                    <a:pt x="64443" y="259542"/>
                    <a:pt x="35152" y="323473"/>
                    <a:pt x="10727" y="389312"/>
                  </a:cubicBezTo>
                  <a:close/>
                  <a:moveTo>
                    <a:pt x="89213" y="225387"/>
                  </a:moveTo>
                  <a:cubicBezTo>
                    <a:pt x="110168" y="185699"/>
                    <a:pt x="132392" y="146679"/>
                    <a:pt x="155888" y="108325"/>
                  </a:cubicBezTo>
                  <a:cubicBezTo>
                    <a:pt x="167222" y="89275"/>
                    <a:pt x="178557" y="70796"/>
                    <a:pt x="190844" y="52699"/>
                  </a:cubicBezTo>
                  <a:cubicBezTo>
                    <a:pt x="196940" y="43745"/>
                    <a:pt x="227801" y="3454"/>
                    <a:pt x="236279" y="8788"/>
                  </a:cubicBezTo>
                  <a:cubicBezTo>
                    <a:pt x="248661" y="16504"/>
                    <a:pt x="219229" y="79178"/>
                    <a:pt x="210276" y="96133"/>
                  </a:cubicBezTo>
                  <a:cubicBezTo>
                    <a:pt x="200084" y="115183"/>
                    <a:pt x="188940" y="134233"/>
                    <a:pt x="177319" y="152521"/>
                  </a:cubicBezTo>
                  <a:cubicBezTo>
                    <a:pt x="153888" y="189573"/>
                    <a:pt x="127979" y="225101"/>
                    <a:pt x="101119" y="259867"/>
                  </a:cubicBezTo>
                  <a:cubicBezTo>
                    <a:pt x="77688" y="290824"/>
                    <a:pt x="49589" y="323494"/>
                    <a:pt x="27586" y="359023"/>
                  </a:cubicBezTo>
                  <a:cubicBezTo>
                    <a:pt x="45834" y="313455"/>
                    <a:pt x="66403" y="268851"/>
                    <a:pt x="89213" y="22538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8" name="任意多边形: 形状 137"/>
            <p:cNvSpPr/>
            <p:nvPr/>
          </p:nvSpPr>
          <p:spPr>
            <a:xfrm>
              <a:off x="9767982" y="2858086"/>
              <a:ext cx="121941" cy="549374"/>
            </a:xfrm>
            <a:custGeom>
              <a:avLst/>
              <a:gdLst>
                <a:gd name="connsiteX0" fmla="*/ 58234 w 121941"/>
                <a:gd name="connsiteY0" fmla="*/ 541621 h 549374"/>
                <a:gd name="connsiteX1" fmla="*/ 60044 w 121941"/>
                <a:gd name="connsiteY1" fmla="*/ 547145 h 549374"/>
                <a:gd name="connsiteX2" fmla="*/ 64456 w 121941"/>
                <a:gd name="connsiteY2" fmla="*/ 549156 h 549374"/>
                <a:gd name="connsiteX3" fmla="*/ 65758 w 121941"/>
                <a:gd name="connsiteY3" fmla="*/ 548288 h 549374"/>
                <a:gd name="connsiteX4" fmla="*/ 66616 w 121941"/>
                <a:gd name="connsiteY4" fmla="*/ 544668 h 549374"/>
                <a:gd name="connsiteX5" fmla="*/ 63568 w 121941"/>
                <a:gd name="connsiteY5" fmla="*/ 534572 h 549374"/>
                <a:gd name="connsiteX6" fmla="*/ 63568 w 121941"/>
                <a:gd name="connsiteY6" fmla="*/ 534572 h 549374"/>
                <a:gd name="connsiteX7" fmla="*/ 61091 w 121941"/>
                <a:gd name="connsiteY7" fmla="*/ 526571 h 549374"/>
                <a:gd name="connsiteX8" fmla="*/ 61091 w 121941"/>
                <a:gd name="connsiteY8" fmla="*/ 510855 h 549374"/>
                <a:gd name="connsiteX9" fmla="*/ 102621 w 121941"/>
                <a:gd name="connsiteY9" fmla="*/ 339405 h 549374"/>
                <a:gd name="connsiteX10" fmla="*/ 121671 w 121941"/>
                <a:gd name="connsiteY10" fmla="*/ 192053 h 549374"/>
                <a:gd name="connsiteX11" fmla="*/ 96620 w 121941"/>
                <a:gd name="connsiteY11" fmla="*/ 44130 h 549374"/>
                <a:gd name="connsiteX12" fmla="*/ 60806 w 121941"/>
                <a:gd name="connsiteY12" fmla="*/ 29 h 549374"/>
                <a:gd name="connsiteX13" fmla="*/ 24801 w 121941"/>
                <a:gd name="connsiteY13" fmla="*/ 68133 h 549374"/>
                <a:gd name="connsiteX14" fmla="*/ 131 w 121941"/>
                <a:gd name="connsiteY14" fmla="*/ 228534 h 549374"/>
                <a:gd name="connsiteX15" fmla="*/ 58234 w 121941"/>
                <a:gd name="connsiteY15" fmla="*/ 541621 h 5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41" h="549374">
                  <a:moveTo>
                    <a:pt x="58234" y="541621"/>
                  </a:moveTo>
                  <a:cubicBezTo>
                    <a:pt x="58805" y="543526"/>
                    <a:pt x="59472" y="545240"/>
                    <a:pt x="60044" y="547145"/>
                  </a:cubicBezTo>
                  <a:cubicBezTo>
                    <a:pt x="60707" y="548919"/>
                    <a:pt x="62682" y="549819"/>
                    <a:pt x="64456" y="549156"/>
                  </a:cubicBezTo>
                  <a:cubicBezTo>
                    <a:pt x="64951" y="548971"/>
                    <a:pt x="65397" y="548674"/>
                    <a:pt x="65758" y="548288"/>
                  </a:cubicBezTo>
                  <a:cubicBezTo>
                    <a:pt x="66753" y="547368"/>
                    <a:pt x="67092" y="545937"/>
                    <a:pt x="66616" y="544668"/>
                  </a:cubicBezTo>
                  <a:cubicBezTo>
                    <a:pt x="65664" y="541335"/>
                    <a:pt x="64616" y="537906"/>
                    <a:pt x="63568" y="534572"/>
                  </a:cubicBezTo>
                  <a:lnTo>
                    <a:pt x="63568" y="534572"/>
                  </a:lnTo>
                  <a:cubicBezTo>
                    <a:pt x="62711" y="531905"/>
                    <a:pt x="61949" y="529238"/>
                    <a:pt x="61091" y="526571"/>
                  </a:cubicBezTo>
                  <a:cubicBezTo>
                    <a:pt x="61091" y="521332"/>
                    <a:pt x="61091" y="516094"/>
                    <a:pt x="61091" y="510855"/>
                  </a:cubicBezTo>
                  <a:cubicBezTo>
                    <a:pt x="64330" y="454276"/>
                    <a:pt x="91095" y="392649"/>
                    <a:pt x="102621" y="339405"/>
                  </a:cubicBezTo>
                  <a:cubicBezTo>
                    <a:pt x="113856" y="291043"/>
                    <a:pt x="120238" y="241682"/>
                    <a:pt x="121671" y="192053"/>
                  </a:cubicBezTo>
                  <a:cubicBezTo>
                    <a:pt x="123615" y="141545"/>
                    <a:pt x="115086" y="91181"/>
                    <a:pt x="96620" y="44130"/>
                  </a:cubicBezTo>
                  <a:cubicBezTo>
                    <a:pt x="91286" y="31557"/>
                    <a:pt x="79665" y="-1114"/>
                    <a:pt x="60806" y="29"/>
                  </a:cubicBezTo>
                  <a:cubicBezTo>
                    <a:pt x="36993" y="1458"/>
                    <a:pt x="29373" y="53179"/>
                    <a:pt x="24801" y="68133"/>
                  </a:cubicBezTo>
                  <a:cubicBezTo>
                    <a:pt x="9425" y="120252"/>
                    <a:pt x="1128" y="174203"/>
                    <a:pt x="131" y="228534"/>
                  </a:cubicBezTo>
                  <a:cubicBezTo>
                    <a:pt x="-2059" y="337309"/>
                    <a:pt x="23468" y="439227"/>
                    <a:pt x="58234" y="54162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9" name="任意多边形: 形状 138"/>
            <p:cNvSpPr/>
            <p:nvPr/>
          </p:nvSpPr>
          <p:spPr>
            <a:xfrm>
              <a:off x="9801694" y="2925274"/>
              <a:ext cx="52421" cy="482186"/>
            </a:xfrm>
            <a:custGeom>
              <a:avLst/>
              <a:gdLst>
                <a:gd name="connsiteX0" fmla="*/ 20998 w 52421"/>
                <a:gd name="connsiteY0" fmla="*/ 449382 h 482186"/>
                <a:gd name="connsiteX1" fmla="*/ 24522 w 52421"/>
                <a:gd name="connsiteY1" fmla="*/ 474433 h 482186"/>
                <a:gd name="connsiteX2" fmla="*/ 26332 w 52421"/>
                <a:gd name="connsiteY2" fmla="*/ 479957 h 482186"/>
                <a:gd name="connsiteX3" fmla="*/ 30744 w 52421"/>
                <a:gd name="connsiteY3" fmla="*/ 481968 h 482186"/>
                <a:gd name="connsiteX4" fmla="*/ 32046 w 52421"/>
                <a:gd name="connsiteY4" fmla="*/ 481100 h 482186"/>
                <a:gd name="connsiteX5" fmla="*/ 31189 w 52421"/>
                <a:gd name="connsiteY5" fmla="*/ 476909 h 482186"/>
                <a:gd name="connsiteX6" fmla="*/ 29856 w 52421"/>
                <a:gd name="connsiteY6" fmla="*/ 467384 h 482186"/>
                <a:gd name="connsiteX7" fmla="*/ 29856 w 52421"/>
                <a:gd name="connsiteY7" fmla="*/ 467384 h 482186"/>
                <a:gd name="connsiteX8" fmla="*/ 27761 w 52421"/>
                <a:gd name="connsiteY8" fmla="*/ 443667 h 482186"/>
                <a:gd name="connsiteX9" fmla="*/ 30809 w 52421"/>
                <a:gd name="connsiteY9" fmla="*/ 357942 h 482186"/>
                <a:gd name="connsiteX10" fmla="*/ 48334 w 52421"/>
                <a:gd name="connsiteY10" fmla="*/ 209066 h 482186"/>
                <a:gd name="connsiteX11" fmla="*/ 20617 w 52421"/>
                <a:gd name="connsiteY11" fmla="*/ 278 h 482186"/>
                <a:gd name="connsiteX12" fmla="*/ 9282 w 52421"/>
                <a:gd name="connsiteY12" fmla="*/ 21233 h 482186"/>
                <a:gd name="connsiteX13" fmla="*/ 1948 w 52421"/>
                <a:gd name="connsiteY13" fmla="*/ 86956 h 482186"/>
                <a:gd name="connsiteX14" fmla="*/ 805 w 52421"/>
                <a:gd name="connsiteY14" fmla="*/ 240213 h 482186"/>
                <a:gd name="connsiteX15" fmla="*/ 20998 w 52421"/>
                <a:gd name="connsiteY15" fmla="*/ 449382 h 482186"/>
                <a:gd name="connsiteX16" fmla="*/ 6615 w 52421"/>
                <a:gd name="connsiteY16" fmla="*/ 268407 h 482186"/>
                <a:gd name="connsiteX17" fmla="*/ 5282 w 52421"/>
                <a:gd name="connsiteY17" fmla="*/ 133914 h 482186"/>
                <a:gd name="connsiteX18" fmla="*/ 7568 w 52421"/>
                <a:gd name="connsiteY18" fmla="*/ 68286 h 482186"/>
                <a:gd name="connsiteX19" fmla="*/ 24808 w 52421"/>
                <a:gd name="connsiteY19" fmla="*/ 7517 h 482186"/>
                <a:gd name="connsiteX20" fmla="*/ 46144 w 52421"/>
                <a:gd name="connsiteY20" fmla="*/ 96004 h 482186"/>
                <a:gd name="connsiteX21" fmla="*/ 46144 w 52421"/>
                <a:gd name="connsiteY21" fmla="*/ 161346 h 482186"/>
                <a:gd name="connsiteX22" fmla="*/ 34333 w 52421"/>
                <a:gd name="connsiteY22" fmla="*/ 292410 h 482186"/>
                <a:gd name="connsiteX23" fmla="*/ 20426 w 52421"/>
                <a:gd name="connsiteY23" fmla="*/ 415092 h 482186"/>
                <a:gd name="connsiteX24" fmla="*/ 6615 w 52421"/>
                <a:gd name="connsiteY24" fmla="*/ 268216 h 48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421" h="482186">
                  <a:moveTo>
                    <a:pt x="20998" y="449382"/>
                  </a:moveTo>
                  <a:cubicBezTo>
                    <a:pt x="21631" y="457799"/>
                    <a:pt x="22809" y="466167"/>
                    <a:pt x="24522" y="474433"/>
                  </a:cubicBezTo>
                  <a:cubicBezTo>
                    <a:pt x="25093" y="476338"/>
                    <a:pt x="25760" y="478052"/>
                    <a:pt x="26332" y="479957"/>
                  </a:cubicBezTo>
                  <a:cubicBezTo>
                    <a:pt x="26995" y="481731"/>
                    <a:pt x="28970" y="482631"/>
                    <a:pt x="30744" y="481968"/>
                  </a:cubicBezTo>
                  <a:cubicBezTo>
                    <a:pt x="31239" y="481783"/>
                    <a:pt x="31685" y="481486"/>
                    <a:pt x="32046" y="481100"/>
                  </a:cubicBezTo>
                  <a:cubicBezTo>
                    <a:pt x="32047" y="479671"/>
                    <a:pt x="31380" y="478338"/>
                    <a:pt x="31189" y="476909"/>
                  </a:cubicBezTo>
                  <a:cubicBezTo>
                    <a:pt x="31189" y="473766"/>
                    <a:pt x="30237" y="470623"/>
                    <a:pt x="29856" y="467384"/>
                  </a:cubicBezTo>
                  <a:lnTo>
                    <a:pt x="29856" y="467384"/>
                  </a:lnTo>
                  <a:cubicBezTo>
                    <a:pt x="28904" y="459478"/>
                    <a:pt x="28237" y="451668"/>
                    <a:pt x="27761" y="443667"/>
                  </a:cubicBezTo>
                  <a:cubicBezTo>
                    <a:pt x="26247" y="415058"/>
                    <a:pt x="27267" y="386371"/>
                    <a:pt x="30809" y="357942"/>
                  </a:cubicBezTo>
                  <a:cubicBezTo>
                    <a:pt x="36619" y="308317"/>
                    <a:pt x="44334" y="258882"/>
                    <a:pt x="48334" y="209066"/>
                  </a:cubicBezTo>
                  <a:cubicBezTo>
                    <a:pt x="50335" y="184015"/>
                    <a:pt x="65575" y="-8294"/>
                    <a:pt x="20617" y="278"/>
                  </a:cubicBezTo>
                  <a:cubicBezTo>
                    <a:pt x="12139" y="1802"/>
                    <a:pt x="11092" y="15137"/>
                    <a:pt x="9282" y="21233"/>
                  </a:cubicBezTo>
                  <a:cubicBezTo>
                    <a:pt x="4648" y="42841"/>
                    <a:pt x="2191" y="64858"/>
                    <a:pt x="1948" y="86956"/>
                  </a:cubicBezTo>
                  <a:cubicBezTo>
                    <a:pt x="-243" y="137914"/>
                    <a:pt x="-529" y="189159"/>
                    <a:pt x="805" y="240213"/>
                  </a:cubicBezTo>
                  <a:cubicBezTo>
                    <a:pt x="2295" y="310343"/>
                    <a:pt x="9045" y="380262"/>
                    <a:pt x="20998" y="449382"/>
                  </a:cubicBezTo>
                  <a:close/>
                  <a:moveTo>
                    <a:pt x="6615" y="268407"/>
                  </a:moveTo>
                  <a:cubicBezTo>
                    <a:pt x="4805" y="223544"/>
                    <a:pt x="4520" y="178776"/>
                    <a:pt x="5282" y="133914"/>
                  </a:cubicBezTo>
                  <a:cubicBezTo>
                    <a:pt x="5282" y="112101"/>
                    <a:pt x="5948" y="90099"/>
                    <a:pt x="7568" y="68286"/>
                  </a:cubicBezTo>
                  <a:cubicBezTo>
                    <a:pt x="8329" y="57428"/>
                    <a:pt x="14807" y="7136"/>
                    <a:pt x="24808" y="7517"/>
                  </a:cubicBezTo>
                  <a:cubicBezTo>
                    <a:pt x="39381" y="7993"/>
                    <a:pt x="45382" y="76954"/>
                    <a:pt x="46144" y="96004"/>
                  </a:cubicBezTo>
                  <a:cubicBezTo>
                    <a:pt x="47001" y="117817"/>
                    <a:pt x="46715" y="139629"/>
                    <a:pt x="46144" y="161346"/>
                  </a:cubicBezTo>
                  <a:cubicBezTo>
                    <a:pt x="44429" y="205161"/>
                    <a:pt x="39858" y="248881"/>
                    <a:pt x="34333" y="292410"/>
                  </a:cubicBezTo>
                  <a:cubicBezTo>
                    <a:pt x="29475" y="330510"/>
                    <a:pt x="21664" y="373277"/>
                    <a:pt x="20426" y="415092"/>
                  </a:cubicBezTo>
                  <a:cubicBezTo>
                    <a:pt x="13290" y="366405"/>
                    <a:pt x="8680" y="317380"/>
                    <a:pt x="6615" y="26821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40" name="任意多边形: 形状 139"/>
            <p:cNvSpPr/>
            <p:nvPr/>
          </p:nvSpPr>
          <p:spPr>
            <a:xfrm>
              <a:off x="9313916" y="2735375"/>
              <a:ext cx="950008" cy="1874717"/>
            </a:xfrm>
            <a:custGeom>
              <a:avLst/>
              <a:gdLst>
                <a:gd name="connsiteX0" fmla="*/ 255410 w 950008"/>
                <a:gd name="connsiteY0" fmla="*/ 743388 h 1874717"/>
                <a:gd name="connsiteX1" fmla="*/ 317799 w 950008"/>
                <a:gd name="connsiteY1" fmla="*/ 1045521 h 1874717"/>
                <a:gd name="connsiteX2" fmla="*/ 362662 w 950008"/>
                <a:gd name="connsiteY2" fmla="*/ 1280884 h 1874717"/>
                <a:gd name="connsiteX3" fmla="*/ 289891 w 950008"/>
                <a:gd name="connsiteY3" fmla="*/ 1574826 h 1874717"/>
                <a:gd name="connsiteX4" fmla="*/ 373330 w 950008"/>
                <a:gd name="connsiteY4" fmla="*/ 1479576 h 1874717"/>
                <a:gd name="connsiteX5" fmla="*/ 524777 w 950008"/>
                <a:gd name="connsiteY5" fmla="*/ 1269264 h 1874717"/>
                <a:gd name="connsiteX6" fmla="*/ 535827 w 950008"/>
                <a:gd name="connsiteY6" fmla="*/ 1246213 h 1874717"/>
                <a:gd name="connsiteX7" fmla="*/ 535827 w 950008"/>
                <a:gd name="connsiteY7" fmla="*/ 1244308 h 1874717"/>
                <a:gd name="connsiteX8" fmla="*/ 555829 w 950008"/>
                <a:gd name="connsiteY8" fmla="*/ 934079 h 1874717"/>
                <a:gd name="connsiteX9" fmla="*/ 488296 w 950008"/>
                <a:gd name="connsiteY9" fmla="*/ 778821 h 1874717"/>
                <a:gd name="connsiteX10" fmla="*/ 418383 w 950008"/>
                <a:gd name="connsiteY10" fmla="*/ 621373 h 1874717"/>
                <a:gd name="connsiteX11" fmla="*/ 423336 w 950008"/>
                <a:gd name="connsiteY11" fmla="*/ 619468 h 1874717"/>
                <a:gd name="connsiteX12" fmla="*/ 545447 w 950008"/>
                <a:gd name="connsiteY12" fmla="*/ 845496 h 1874717"/>
                <a:gd name="connsiteX13" fmla="*/ 538969 w 950008"/>
                <a:gd name="connsiteY13" fmla="*/ 806825 h 1874717"/>
                <a:gd name="connsiteX14" fmla="*/ 518872 w 950008"/>
                <a:gd name="connsiteY14" fmla="*/ 436779 h 1874717"/>
                <a:gd name="connsiteX15" fmla="*/ 524968 w 950008"/>
                <a:gd name="connsiteY15" fmla="*/ 439446 h 1874717"/>
                <a:gd name="connsiteX16" fmla="*/ 569164 w 950008"/>
                <a:gd name="connsiteY16" fmla="*/ 864070 h 1874717"/>
                <a:gd name="connsiteX17" fmla="*/ 564306 w 950008"/>
                <a:gd name="connsiteY17" fmla="*/ 1175633 h 1874717"/>
                <a:gd name="connsiteX18" fmla="*/ 609359 w 950008"/>
                <a:gd name="connsiteY18" fmla="*/ 1005231 h 1874717"/>
                <a:gd name="connsiteX19" fmla="*/ 944639 w 950008"/>
                <a:gd name="connsiteY19" fmla="*/ 1486 h 1874717"/>
                <a:gd name="connsiteX20" fmla="*/ 949688 w 950008"/>
                <a:gd name="connsiteY20" fmla="*/ 3677 h 1874717"/>
                <a:gd name="connsiteX21" fmla="*/ 619742 w 950008"/>
                <a:gd name="connsiteY21" fmla="*/ 1082669 h 1874717"/>
                <a:gd name="connsiteX22" fmla="*/ 616598 w 950008"/>
                <a:gd name="connsiteY22" fmla="*/ 1095242 h 1874717"/>
                <a:gd name="connsiteX23" fmla="*/ 724612 w 950008"/>
                <a:gd name="connsiteY23" fmla="*/ 964559 h 1874717"/>
                <a:gd name="connsiteX24" fmla="*/ 728041 w 950008"/>
                <a:gd name="connsiteY24" fmla="*/ 967321 h 1874717"/>
                <a:gd name="connsiteX25" fmla="*/ 596691 w 950008"/>
                <a:gd name="connsiteY25" fmla="*/ 1165537 h 1874717"/>
                <a:gd name="connsiteX26" fmla="*/ 532398 w 950008"/>
                <a:gd name="connsiteY26" fmla="*/ 1313460 h 1874717"/>
                <a:gd name="connsiteX27" fmla="*/ 418098 w 950008"/>
                <a:gd name="connsiteY27" fmla="*/ 1470051 h 1874717"/>
                <a:gd name="connsiteX28" fmla="*/ 625171 w 950008"/>
                <a:gd name="connsiteY28" fmla="*/ 1289076 h 1874717"/>
                <a:gd name="connsiteX29" fmla="*/ 905873 w 950008"/>
                <a:gd name="connsiteY29" fmla="*/ 980275 h 1874717"/>
                <a:gd name="connsiteX30" fmla="*/ 908254 w 950008"/>
                <a:gd name="connsiteY30" fmla="*/ 982276 h 1874717"/>
                <a:gd name="connsiteX31" fmla="*/ 628885 w 950008"/>
                <a:gd name="connsiteY31" fmla="*/ 1315651 h 1874717"/>
                <a:gd name="connsiteX32" fmla="*/ 343135 w 950008"/>
                <a:gd name="connsiteY32" fmla="*/ 1557871 h 1874717"/>
                <a:gd name="connsiteX33" fmla="*/ 8999 w 950008"/>
                <a:gd name="connsiteY33" fmla="*/ 1873720 h 1874717"/>
                <a:gd name="connsiteX34" fmla="*/ 997 w 950008"/>
                <a:gd name="connsiteY34" fmla="*/ 1872196 h 1874717"/>
                <a:gd name="connsiteX35" fmla="*/ 2521 w 950008"/>
                <a:gd name="connsiteY35" fmla="*/ 1864195 h 1874717"/>
                <a:gd name="connsiteX36" fmla="*/ 71007 w 950008"/>
                <a:gd name="connsiteY36" fmla="*/ 1801235 h 1874717"/>
                <a:gd name="connsiteX37" fmla="*/ 142634 w 950008"/>
                <a:gd name="connsiteY37" fmla="*/ 1656931 h 1874717"/>
                <a:gd name="connsiteX38" fmla="*/ 189116 w 950008"/>
                <a:gd name="connsiteY38" fmla="*/ 1473004 h 1874717"/>
                <a:gd name="connsiteX39" fmla="*/ 196260 w 950008"/>
                <a:gd name="connsiteY39" fmla="*/ 1474051 h 1874717"/>
                <a:gd name="connsiteX40" fmla="*/ 125680 w 950008"/>
                <a:gd name="connsiteY40" fmla="*/ 1748276 h 1874717"/>
                <a:gd name="connsiteX41" fmla="*/ 220073 w 950008"/>
                <a:gd name="connsiteY41" fmla="*/ 1651597 h 1874717"/>
                <a:gd name="connsiteX42" fmla="*/ 338087 w 950008"/>
                <a:gd name="connsiteY42" fmla="*/ 1225925 h 1874717"/>
                <a:gd name="connsiteX43" fmla="*/ 288462 w 950008"/>
                <a:gd name="connsiteY43" fmla="*/ 998373 h 1874717"/>
                <a:gd name="connsiteX44" fmla="*/ 250362 w 950008"/>
                <a:gd name="connsiteY44" fmla="*/ 744151 h 1874717"/>
                <a:gd name="connsiteX45" fmla="*/ 253966 w 950008"/>
                <a:gd name="connsiteY45" fmla="*/ 742324 h 1874717"/>
                <a:gd name="connsiteX46" fmla="*/ 255410 w 950008"/>
                <a:gd name="connsiteY46" fmla="*/ 743389 h 187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0008" h="1874717">
                  <a:moveTo>
                    <a:pt x="255410" y="743388"/>
                  </a:moveTo>
                  <a:cubicBezTo>
                    <a:pt x="270516" y="845191"/>
                    <a:pt x="291345" y="946062"/>
                    <a:pt x="317799" y="1045521"/>
                  </a:cubicBezTo>
                  <a:cubicBezTo>
                    <a:pt x="338659" y="1122579"/>
                    <a:pt x="359709" y="1200684"/>
                    <a:pt x="362662" y="1280884"/>
                  </a:cubicBezTo>
                  <a:cubicBezTo>
                    <a:pt x="366282" y="1376134"/>
                    <a:pt x="338564" y="1483005"/>
                    <a:pt x="289891" y="1574826"/>
                  </a:cubicBezTo>
                  <a:cubicBezTo>
                    <a:pt x="318021" y="1543520"/>
                    <a:pt x="345835" y="1511770"/>
                    <a:pt x="373330" y="1479576"/>
                  </a:cubicBezTo>
                  <a:cubicBezTo>
                    <a:pt x="429337" y="1413853"/>
                    <a:pt x="485058" y="1346226"/>
                    <a:pt x="524777" y="1269264"/>
                  </a:cubicBezTo>
                  <a:cubicBezTo>
                    <a:pt x="528683" y="1261644"/>
                    <a:pt x="532302" y="1253929"/>
                    <a:pt x="535827" y="1246213"/>
                  </a:cubicBezTo>
                  <a:cubicBezTo>
                    <a:pt x="535583" y="1245602"/>
                    <a:pt x="535583" y="1244920"/>
                    <a:pt x="535827" y="1244308"/>
                  </a:cubicBezTo>
                  <a:cubicBezTo>
                    <a:pt x="557977" y="1142482"/>
                    <a:pt x="564720" y="1037907"/>
                    <a:pt x="555829" y="934079"/>
                  </a:cubicBezTo>
                  <a:cubicBezTo>
                    <a:pt x="538501" y="880223"/>
                    <a:pt x="515880" y="828216"/>
                    <a:pt x="488296" y="778821"/>
                  </a:cubicBezTo>
                  <a:cubicBezTo>
                    <a:pt x="459722" y="727768"/>
                    <a:pt x="433242" y="678237"/>
                    <a:pt x="418383" y="621373"/>
                  </a:cubicBezTo>
                  <a:cubicBezTo>
                    <a:pt x="417526" y="618135"/>
                    <a:pt x="422098" y="616230"/>
                    <a:pt x="423336" y="619468"/>
                  </a:cubicBezTo>
                  <a:cubicBezTo>
                    <a:pt x="451911" y="694525"/>
                    <a:pt x="510776" y="767582"/>
                    <a:pt x="545447" y="845496"/>
                  </a:cubicBezTo>
                  <a:cubicBezTo>
                    <a:pt x="543446" y="832638"/>
                    <a:pt x="541351" y="819779"/>
                    <a:pt x="538969" y="806825"/>
                  </a:cubicBezTo>
                  <a:cubicBezTo>
                    <a:pt x="516395" y="683667"/>
                    <a:pt x="473819" y="559842"/>
                    <a:pt x="518872" y="436779"/>
                  </a:cubicBezTo>
                  <a:cubicBezTo>
                    <a:pt x="520396" y="432588"/>
                    <a:pt x="526302" y="435445"/>
                    <a:pt x="524968" y="439446"/>
                  </a:cubicBezTo>
                  <a:cubicBezTo>
                    <a:pt x="482486" y="576606"/>
                    <a:pt x="549352" y="727768"/>
                    <a:pt x="569164" y="864070"/>
                  </a:cubicBezTo>
                  <a:cubicBezTo>
                    <a:pt x="583832" y="965416"/>
                    <a:pt x="588785" y="1074668"/>
                    <a:pt x="564306" y="1175633"/>
                  </a:cubicBezTo>
                  <a:cubicBezTo>
                    <a:pt x="582385" y="1119686"/>
                    <a:pt x="597425" y="1062802"/>
                    <a:pt x="609359" y="1005231"/>
                  </a:cubicBezTo>
                  <a:cubicBezTo>
                    <a:pt x="686893" y="659473"/>
                    <a:pt x="776618" y="315716"/>
                    <a:pt x="944639" y="1486"/>
                  </a:cubicBezTo>
                  <a:cubicBezTo>
                    <a:pt x="946354" y="-1562"/>
                    <a:pt x="951307" y="534"/>
                    <a:pt x="949688" y="3677"/>
                  </a:cubicBezTo>
                  <a:cubicBezTo>
                    <a:pt x="777571" y="344672"/>
                    <a:pt x="709372" y="715290"/>
                    <a:pt x="619742" y="1082669"/>
                  </a:cubicBezTo>
                  <a:cubicBezTo>
                    <a:pt x="618789" y="1086860"/>
                    <a:pt x="617646" y="1091051"/>
                    <a:pt x="616598" y="1095242"/>
                  </a:cubicBezTo>
                  <a:cubicBezTo>
                    <a:pt x="647142" y="1047441"/>
                    <a:pt x="683416" y="1003555"/>
                    <a:pt x="724612" y="964559"/>
                  </a:cubicBezTo>
                  <a:cubicBezTo>
                    <a:pt x="726612" y="962654"/>
                    <a:pt x="729851" y="965035"/>
                    <a:pt x="728041" y="967321"/>
                  </a:cubicBezTo>
                  <a:cubicBezTo>
                    <a:pt x="678797" y="1030472"/>
                    <a:pt x="641078" y="1099624"/>
                    <a:pt x="596691" y="1165537"/>
                  </a:cubicBezTo>
                  <a:cubicBezTo>
                    <a:pt x="580913" y="1217113"/>
                    <a:pt x="559344" y="1266737"/>
                    <a:pt x="532398" y="1313460"/>
                  </a:cubicBezTo>
                  <a:cubicBezTo>
                    <a:pt x="498717" y="1368743"/>
                    <a:pt x="460484" y="1421122"/>
                    <a:pt x="418098" y="1470051"/>
                  </a:cubicBezTo>
                  <a:cubicBezTo>
                    <a:pt x="488297" y="1411091"/>
                    <a:pt x="559068" y="1353084"/>
                    <a:pt x="625171" y="1289076"/>
                  </a:cubicBezTo>
                  <a:cubicBezTo>
                    <a:pt x="725447" y="1192446"/>
                    <a:pt x="819219" y="1089287"/>
                    <a:pt x="905873" y="980275"/>
                  </a:cubicBezTo>
                  <a:cubicBezTo>
                    <a:pt x="907111" y="978656"/>
                    <a:pt x="909397" y="980275"/>
                    <a:pt x="908254" y="982276"/>
                  </a:cubicBezTo>
                  <a:cubicBezTo>
                    <a:pt x="824548" y="1100964"/>
                    <a:pt x="731102" y="1212474"/>
                    <a:pt x="628885" y="1315651"/>
                  </a:cubicBezTo>
                  <a:cubicBezTo>
                    <a:pt x="541541" y="1402614"/>
                    <a:pt x="447910" y="1491101"/>
                    <a:pt x="343135" y="1557871"/>
                  </a:cubicBezTo>
                  <a:cubicBezTo>
                    <a:pt x="242933" y="1673219"/>
                    <a:pt x="135776" y="1789138"/>
                    <a:pt x="8999" y="1873720"/>
                  </a:cubicBezTo>
                  <a:cubicBezTo>
                    <a:pt x="6369" y="1875509"/>
                    <a:pt x="2786" y="1874827"/>
                    <a:pt x="997" y="1872196"/>
                  </a:cubicBezTo>
                  <a:cubicBezTo>
                    <a:pt x="-791" y="1869566"/>
                    <a:pt x="-109" y="1865984"/>
                    <a:pt x="2521" y="1864195"/>
                  </a:cubicBezTo>
                  <a:cubicBezTo>
                    <a:pt x="25762" y="1843558"/>
                    <a:pt x="48591" y="1822571"/>
                    <a:pt x="71007" y="1801235"/>
                  </a:cubicBezTo>
                  <a:cubicBezTo>
                    <a:pt x="92819" y="1752372"/>
                    <a:pt x="123203" y="1707509"/>
                    <a:pt x="142634" y="1656931"/>
                  </a:cubicBezTo>
                  <a:cubicBezTo>
                    <a:pt x="165397" y="1597692"/>
                    <a:pt x="181002" y="1535945"/>
                    <a:pt x="189116" y="1473004"/>
                  </a:cubicBezTo>
                  <a:cubicBezTo>
                    <a:pt x="189783" y="1468336"/>
                    <a:pt x="196546" y="1469575"/>
                    <a:pt x="196260" y="1474051"/>
                  </a:cubicBezTo>
                  <a:cubicBezTo>
                    <a:pt x="191021" y="1559776"/>
                    <a:pt x="171685" y="1666075"/>
                    <a:pt x="125680" y="1748276"/>
                  </a:cubicBezTo>
                  <a:cubicBezTo>
                    <a:pt x="157811" y="1716526"/>
                    <a:pt x="189275" y="1684300"/>
                    <a:pt x="220073" y="1651597"/>
                  </a:cubicBezTo>
                  <a:cubicBezTo>
                    <a:pt x="302369" y="1525772"/>
                    <a:pt x="356090" y="1376325"/>
                    <a:pt x="338087" y="1225925"/>
                  </a:cubicBezTo>
                  <a:cubicBezTo>
                    <a:pt x="328562" y="1148582"/>
                    <a:pt x="306560" y="1073525"/>
                    <a:pt x="288462" y="998373"/>
                  </a:cubicBezTo>
                  <a:cubicBezTo>
                    <a:pt x="269258" y="914735"/>
                    <a:pt x="256521" y="829743"/>
                    <a:pt x="250362" y="744151"/>
                  </a:cubicBezTo>
                  <a:cubicBezTo>
                    <a:pt x="250853" y="742651"/>
                    <a:pt x="252466" y="741833"/>
                    <a:pt x="253966" y="742324"/>
                  </a:cubicBezTo>
                  <a:cubicBezTo>
                    <a:pt x="254549" y="742514"/>
                    <a:pt x="255056" y="742888"/>
                    <a:pt x="255410" y="743389"/>
                  </a:cubicBezTo>
                  <a:close/>
                </a:path>
              </a:pathLst>
            </a:custGeom>
            <a:grpFill/>
            <a:ln w="9525" cap="flat">
              <a:solidFill>
                <a:srgbClr val="242A2F">
                  <a:alpha val="5000"/>
                </a:srgbClr>
              </a:solidFill>
              <a:prstDash val="solid"/>
              <a:miter/>
            </a:ln>
          </p:spPr>
          <p:txBody>
            <a:bodyPr rtlCol="0" anchor="ctr"/>
            <a:lstStyle/>
            <a:p>
              <a:endParaRPr lang="zh-CN" altLang="en-US"/>
            </a:p>
          </p:txBody>
        </p:sp>
      </p:grpSp>
      <p:grpSp>
        <p:nvGrpSpPr>
          <p:cNvPr id="157" name="图形 1758"/>
          <p:cNvGrpSpPr/>
          <p:nvPr userDrawn="1"/>
        </p:nvGrpSpPr>
        <p:grpSpPr>
          <a:xfrm rot="9713400">
            <a:off x="9189692" y="620285"/>
            <a:ext cx="3537234" cy="4528512"/>
            <a:chOff x="1946448" y="-9544"/>
            <a:chExt cx="3537234" cy="4528512"/>
          </a:xfrm>
        </p:grpSpPr>
        <p:sp>
          <p:nvSpPr>
            <p:cNvPr id="158" name="任意多边形: 形状 157"/>
            <p:cNvSpPr/>
            <p:nvPr/>
          </p:nvSpPr>
          <p:spPr>
            <a:xfrm>
              <a:off x="3772071" y="2983144"/>
              <a:ext cx="1600534" cy="1535823"/>
            </a:xfrm>
            <a:custGeom>
              <a:avLst/>
              <a:gdLst>
                <a:gd name="connsiteX0" fmla="*/ 698485 w 1600534"/>
                <a:gd name="connsiteY0" fmla="*/ 1211287 h 1535823"/>
                <a:gd name="connsiteX1" fmla="*/ 13853 w 1600534"/>
                <a:gd name="connsiteY1" fmla="*/ 4965 h 1535823"/>
                <a:gd name="connsiteX2" fmla="*/ 1015895 w 1600534"/>
                <a:gd name="connsiteY2" fmla="*/ 865465 h 1535823"/>
                <a:gd name="connsiteX3" fmla="*/ 1578266 w 1600534"/>
                <a:gd name="connsiteY3" fmla="*/ 1467202 h 1535823"/>
                <a:gd name="connsiteX4" fmla="*/ 698485 w 1600534"/>
                <a:gd name="connsiteY4" fmla="*/ 1211287 h 15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534" h="1535823">
                  <a:moveTo>
                    <a:pt x="698485" y="1211287"/>
                  </a:moveTo>
                  <a:cubicBezTo>
                    <a:pt x="279847" y="823251"/>
                    <a:pt x="-75396" y="52219"/>
                    <a:pt x="13853" y="4965"/>
                  </a:cubicBezTo>
                  <a:cubicBezTo>
                    <a:pt x="131147" y="-57188"/>
                    <a:pt x="597258" y="477430"/>
                    <a:pt x="1015895" y="865465"/>
                  </a:cubicBezTo>
                  <a:cubicBezTo>
                    <a:pt x="1434533" y="1253501"/>
                    <a:pt x="1677959" y="1359621"/>
                    <a:pt x="1578266" y="1467202"/>
                  </a:cubicBezTo>
                  <a:cubicBezTo>
                    <a:pt x="1478573" y="1574783"/>
                    <a:pt x="1117122" y="1599322"/>
                    <a:pt x="698485" y="121128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59" name="任意多边形: 形状 158"/>
            <p:cNvSpPr/>
            <p:nvPr/>
          </p:nvSpPr>
          <p:spPr>
            <a:xfrm>
              <a:off x="3654400" y="2630597"/>
              <a:ext cx="1829282" cy="533901"/>
            </a:xfrm>
            <a:custGeom>
              <a:avLst/>
              <a:gdLst>
                <a:gd name="connsiteX0" fmla="*/ 1089380 w 1829282"/>
                <a:gd name="connsiteY0" fmla="*/ 524397 h 533901"/>
                <a:gd name="connsiteX1" fmla="*/ 1594 w 1829282"/>
                <a:gd name="connsiteY1" fmla="*/ 37837 h 533901"/>
                <a:gd name="connsiteX2" fmla="*/ 1133128 w 1829282"/>
                <a:gd name="connsiteY2" fmla="*/ 123507 h 533901"/>
                <a:gd name="connsiteX3" fmla="*/ 1828641 w 1829282"/>
                <a:gd name="connsiteY3" fmla="*/ 253802 h 533901"/>
                <a:gd name="connsiteX4" fmla="*/ 1089380 w 1829282"/>
                <a:gd name="connsiteY4" fmla="*/ 524397 h 533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2" h="533901">
                  <a:moveTo>
                    <a:pt x="1089380" y="524397"/>
                  </a:moveTo>
                  <a:cubicBezTo>
                    <a:pt x="602162" y="468818"/>
                    <a:pt x="-36092" y="115912"/>
                    <a:pt x="1594" y="37837"/>
                  </a:cubicBezTo>
                  <a:cubicBezTo>
                    <a:pt x="51112" y="-64850"/>
                    <a:pt x="645911" y="68001"/>
                    <a:pt x="1133128" y="123507"/>
                  </a:cubicBezTo>
                  <a:cubicBezTo>
                    <a:pt x="1620345" y="179087"/>
                    <a:pt x="1842883" y="128620"/>
                    <a:pt x="1828641" y="253802"/>
                  </a:cubicBezTo>
                  <a:cubicBezTo>
                    <a:pt x="1814327" y="378985"/>
                    <a:pt x="1576597" y="579977"/>
                    <a:pt x="1089380" y="52439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0" name="任意多边形: 形状 159"/>
            <p:cNvSpPr/>
            <p:nvPr/>
          </p:nvSpPr>
          <p:spPr>
            <a:xfrm>
              <a:off x="2866059" y="933333"/>
              <a:ext cx="1829283" cy="533881"/>
            </a:xfrm>
            <a:custGeom>
              <a:avLst/>
              <a:gdLst>
                <a:gd name="connsiteX0" fmla="*/ 1089380 w 1829283"/>
                <a:gd name="connsiteY0" fmla="*/ 524398 h 533881"/>
                <a:gd name="connsiteX1" fmla="*/ 1594 w 1829283"/>
                <a:gd name="connsiteY1" fmla="*/ 37837 h 533881"/>
                <a:gd name="connsiteX2" fmla="*/ 1133128 w 1829283"/>
                <a:gd name="connsiteY2" fmla="*/ 123508 h 533881"/>
                <a:gd name="connsiteX3" fmla="*/ 1828642 w 1829283"/>
                <a:gd name="connsiteY3" fmla="*/ 253802 h 533881"/>
                <a:gd name="connsiteX4" fmla="*/ 1089380 w 1829283"/>
                <a:gd name="connsiteY4" fmla="*/ 524398 h 53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3" h="533881">
                  <a:moveTo>
                    <a:pt x="1089380" y="524398"/>
                  </a:moveTo>
                  <a:cubicBezTo>
                    <a:pt x="602162" y="468818"/>
                    <a:pt x="-36092" y="115912"/>
                    <a:pt x="1594" y="37837"/>
                  </a:cubicBezTo>
                  <a:cubicBezTo>
                    <a:pt x="51112" y="-64850"/>
                    <a:pt x="645910" y="68001"/>
                    <a:pt x="1133128" y="123508"/>
                  </a:cubicBezTo>
                  <a:cubicBezTo>
                    <a:pt x="1620345" y="179087"/>
                    <a:pt x="1842883" y="128620"/>
                    <a:pt x="1828642" y="253802"/>
                  </a:cubicBezTo>
                  <a:cubicBezTo>
                    <a:pt x="1814327" y="378985"/>
                    <a:pt x="1576597" y="579904"/>
                    <a:pt x="1089380" y="524398"/>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1" name="任意多边形: 形状 160"/>
            <p:cNvSpPr/>
            <p:nvPr/>
          </p:nvSpPr>
          <p:spPr>
            <a:xfrm>
              <a:off x="3261107" y="1863130"/>
              <a:ext cx="1898183" cy="509865"/>
            </a:xfrm>
            <a:custGeom>
              <a:avLst/>
              <a:gdLst>
                <a:gd name="connsiteX0" fmla="*/ 1144666 w 1898183"/>
                <a:gd name="connsiteY0" fmla="*/ 505421 h 509865"/>
                <a:gd name="connsiteX1" fmla="*/ 1374 w 1898183"/>
                <a:gd name="connsiteY1" fmla="*/ 45373 h 509865"/>
                <a:gd name="connsiteX2" fmla="*/ 1174027 w 1898183"/>
                <a:gd name="connsiteY2" fmla="*/ 89413 h 509865"/>
                <a:gd name="connsiteX3" fmla="*/ 1897878 w 1898183"/>
                <a:gd name="connsiteY3" fmla="*/ 196702 h 509865"/>
                <a:gd name="connsiteX4" fmla="*/ 1144666 w 1898183"/>
                <a:gd name="connsiteY4" fmla="*/ 505421 h 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83" h="509865">
                  <a:moveTo>
                    <a:pt x="1144666" y="505421"/>
                  </a:moveTo>
                  <a:cubicBezTo>
                    <a:pt x="638971" y="467151"/>
                    <a:pt x="-34486" y="127611"/>
                    <a:pt x="1374" y="45373"/>
                  </a:cubicBezTo>
                  <a:cubicBezTo>
                    <a:pt x="48555" y="-62646"/>
                    <a:pt x="668404" y="51143"/>
                    <a:pt x="1174027" y="89413"/>
                  </a:cubicBezTo>
                  <a:cubicBezTo>
                    <a:pt x="1679722" y="127684"/>
                    <a:pt x="1907738" y="66772"/>
                    <a:pt x="1897878" y="196702"/>
                  </a:cubicBezTo>
                  <a:cubicBezTo>
                    <a:pt x="1888091" y="326631"/>
                    <a:pt x="1650362" y="543619"/>
                    <a:pt x="1144666" y="505421"/>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2" name="任意多边形: 形状 161"/>
            <p:cNvSpPr/>
            <p:nvPr/>
          </p:nvSpPr>
          <p:spPr>
            <a:xfrm>
              <a:off x="1946448" y="999907"/>
              <a:ext cx="802206" cy="1772151"/>
            </a:xfrm>
            <a:custGeom>
              <a:avLst/>
              <a:gdLst>
                <a:gd name="connsiteX0" fmla="*/ 77795 w 802206"/>
                <a:gd name="connsiteY0" fmla="*/ 911080 h 1772151"/>
                <a:gd name="connsiteX1" fmla="*/ 764544 w 802206"/>
                <a:gd name="connsiteY1" fmla="*/ 2595 h 1772151"/>
                <a:gd name="connsiteX2" fmla="*/ 520826 w 802206"/>
                <a:gd name="connsiteY2" fmla="*/ 1061313 h 1772151"/>
                <a:gd name="connsiteX3" fmla="*/ 166021 w 802206"/>
                <a:gd name="connsiteY3" fmla="*/ 1767855 h 1772151"/>
                <a:gd name="connsiteX4" fmla="*/ 77795 w 802206"/>
                <a:gd name="connsiteY4" fmla="*/ 911080 h 1772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206" h="1772151">
                  <a:moveTo>
                    <a:pt x="77795" y="911080"/>
                  </a:moveTo>
                  <a:cubicBezTo>
                    <a:pt x="243073" y="423643"/>
                    <a:pt x="642211" y="-38889"/>
                    <a:pt x="764544" y="2595"/>
                  </a:cubicBezTo>
                  <a:cubicBezTo>
                    <a:pt x="886878" y="44079"/>
                    <a:pt x="686105" y="573876"/>
                    <a:pt x="520826" y="1061313"/>
                  </a:cubicBezTo>
                  <a:cubicBezTo>
                    <a:pt x="355548" y="1548749"/>
                    <a:pt x="288355" y="1809338"/>
                    <a:pt x="166021" y="1767855"/>
                  </a:cubicBezTo>
                  <a:cubicBezTo>
                    <a:pt x="43614" y="1726371"/>
                    <a:pt x="-87484" y="1398589"/>
                    <a:pt x="77795" y="911080"/>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3" name="任意多边形: 形状 162"/>
            <p:cNvSpPr/>
            <p:nvPr/>
          </p:nvSpPr>
          <p:spPr>
            <a:xfrm>
              <a:off x="2562530" y="1930815"/>
              <a:ext cx="652611" cy="1701119"/>
            </a:xfrm>
            <a:custGeom>
              <a:avLst/>
              <a:gdLst>
                <a:gd name="connsiteX0" fmla="*/ 32410 w 652611"/>
                <a:gd name="connsiteY0" fmla="*/ 907864 h 1701119"/>
                <a:gd name="connsiteX1" fmla="*/ 601500 w 652611"/>
                <a:gd name="connsiteY1" fmla="*/ 1206 h 1701119"/>
                <a:gd name="connsiteX2" fmla="*/ 489099 w 652611"/>
                <a:gd name="connsiteY2" fmla="*/ 1009456 h 1701119"/>
                <a:gd name="connsiteX3" fmla="*/ 223908 w 652611"/>
                <a:gd name="connsiteY3" fmla="*/ 1698981 h 1701119"/>
                <a:gd name="connsiteX4" fmla="*/ 32410 w 652611"/>
                <a:gd name="connsiteY4" fmla="*/ 907864 h 170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11" h="1701119">
                  <a:moveTo>
                    <a:pt x="32410" y="907864"/>
                  </a:moveTo>
                  <a:cubicBezTo>
                    <a:pt x="136704" y="439052"/>
                    <a:pt x="475368" y="-26840"/>
                    <a:pt x="601500" y="1206"/>
                  </a:cubicBezTo>
                  <a:cubicBezTo>
                    <a:pt x="727632" y="29251"/>
                    <a:pt x="593320" y="540643"/>
                    <a:pt x="489099" y="1009456"/>
                  </a:cubicBezTo>
                  <a:cubicBezTo>
                    <a:pt x="384878" y="1478269"/>
                    <a:pt x="350040" y="1727026"/>
                    <a:pt x="223908" y="1698981"/>
                  </a:cubicBezTo>
                  <a:cubicBezTo>
                    <a:pt x="97777" y="1670935"/>
                    <a:pt x="-71811" y="1376677"/>
                    <a:pt x="32410" y="907864"/>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4" name="任意多边形: 形状 163"/>
            <p:cNvSpPr/>
            <p:nvPr/>
          </p:nvSpPr>
          <p:spPr>
            <a:xfrm>
              <a:off x="3233888" y="2638333"/>
              <a:ext cx="496745" cy="1736459"/>
            </a:xfrm>
            <a:custGeom>
              <a:avLst/>
              <a:gdLst>
                <a:gd name="connsiteX0" fmla="*/ 2811 w 496745"/>
                <a:gd name="connsiteY0" fmla="*/ 1028346 h 1736459"/>
                <a:gd name="connsiteX1" fmla="*/ 300576 w 496745"/>
                <a:gd name="connsiteY1" fmla="*/ 84 h 1736459"/>
                <a:gd name="connsiteX2" fmla="*/ 469725 w 496745"/>
                <a:gd name="connsiteY2" fmla="*/ 1000373 h 1736459"/>
                <a:gd name="connsiteX3" fmla="*/ 404359 w 496745"/>
                <a:gd name="connsiteY3" fmla="*/ 1736275 h 1736459"/>
                <a:gd name="connsiteX4" fmla="*/ 2811 w 496745"/>
                <a:gd name="connsiteY4" fmla="*/ 1028346 h 173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45" h="1736459">
                  <a:moveTo>
                    <a:pt x="2811" y="1028346"/>
                  </a:moveTo>
                  <a:cubicBezTo>
                    <a:pt x="-25892" y="548943"/>
                    <a:pt x="171668" y="7826"/>
                    <a:pt x="300576" y="84"/>
                  </a:cubicBezTo>
                  <a:cubicBezTo>
                    <a:pt x="429555" y="-7658"/>
                    <a:pt x="441095" y="520971"/>
                    <a:pt x="469725" y="1000373"/>
                  </a:cubicBezTo>
                  <a:cubicBezTo>
                    <a:pt x="498428" y="1479776"/>
                    <a:pt x="533339" y="1728534"/>
                    <a:pt x="404359" y="1736275"/>
                  </a:cubicBezTo>
                  <a:cubicBezTo>
                    <a:pt x="275452" y="1744017"/>
                    <a:pt x="31441" y="1507822"/>
                    <a:pt x="2811" y="1028346"/>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5" name="任意多边形: 形状 164"/>
            <p:cNvSpPr/>
            <p:nvPr/>
          </p:nvSpPr>
          <p:spPr>
            <a:xfrm>
              <a:off x="2206247" y="-9544"/>
              <a:ext cx="2683822" cy="4118962"/>
            </a:xfrm>
            <a:custGeom>
              <a:avLst/>
              <a:gdLst>
                <a:gd name="connsiteX0" fmla="*/ 96187 w 2683822"/>
                <a:gd name="connsiteY0" fmla="*/ 1823542 h 4118962"/>
                <a:gd name="connsiteX1" fmla="*/ 240651 w 2683822"/>
                <a:gd name="connsiteY1" fmla="*/ 1511389 h 4118962"/>
                <a:gd name="connsiteX2" fmla="*/ 568652 w 2683822"/>
                <a:gd name="connsiteY2" fmla="*/ 998098 h 4118962"/>
                <a:gd name="connsiteX3" fmla="*/ 634748 w 2683822"/>
                <a:gd name="connsiteY3" fmla="*/ 1156073 h 4118962"/>
                <a:gd name="connsiteX4" fmla="*/ 879928 w 2683822"/>
                <a:gd name="connsiteY4" fmla="*/ 1697410 h 4118962"/>
                <a:gd name="connsiteX5" fmla="*/ 973997 w 2683822"/>
                <a:gd name="connsiteY5" fmla="*/ 1892779 h 4118962"/>
                <a:gd name="connsiteX6" fmla="*/ 749048 w 2683822"/>
                <a:gd name="connsiteY6" fmla="*/ 2486043 h 4118962"/>
                <a:gd name="connsiteX7" fmla="*/ 658339 w 2683822"/>
                <a:gd name="connsiteY7" fmla="*/ 2801044 h 4118962"/>
                <a:gd name="connsiteX8" fmla="*/ 601883 w 2683822"/>
                <a:gd name="connsiteY8" fmla="*/ 3123348 h 4118962"/>
                <a:gd name="connsiteX9" fmla="*/ 673603 w 2683822"/>
                <a:gd name="connsiteY9" fmla="*/ 2805134 h 4118962"/>
                <a:gd name="connsiteX10" fmla="*/ 778847 w 2683822"/>
                <a:gd name="connsiteY10" fmla="*/ 2496560 h 4118962"/>
                <a:gd name="connsiteX11" fmla="*/ 1008689 w 2683822"/>
                <a:gd name="connsiteY11" fmla="*/ 1964280 h 4118962"/>
                <a:gd name="connsiteX12" fmla="*/ 1008908 w 2683822"/>
                <a:gd name="connsiteY12" fmla="*/ 1964718 h 4118962"/>
                <a:gd name="connsiteX13" fmla="*/ 1141612 w 2683822"/>
                <a:gd name="connsiteY13" fmla="*/ 2230128 h 4118962"/>
                <a:gd name="connsiteX14" fmla="*/ 1342167 w 2683822"/>
                <a:gd name="connsiteY14" fmla="*/ 2613782 h 4118962"/>
                <a:gd name="connsiteX15" fmla="*/ 1342167 w 2683822"/>
                <a:gd name="connsiteY15" fmla="*/ 2613782 h 4118962"/>
                <a:gd name="connsiteX16" fmla="*/ 1283958 w 2683822"/>
                <a:gd name="connsiteY16" fmla="*/ 3196894 h 4118962"/>
                <a:gd name="connsiteX17" fmla="*/ 1277020 w 2683822"/>
                <a:gd name="connsiteY17" fmla="*/ 3489254 h 4118962"/>
                <a:gd name="connsiteX18" fmla="*/ 1294767 w 2683822"/>
                <a:gd name="connsiteY18" fmla="*/ 3780737 h 4118962"/>
                <a:gd name="connsiteX19" fmla="*/ 1292868 w 2683822"/>
                <a:gd name="connsiteY19" fmla="*/ 3489546 h 4118962"/>
                <a:gd name="connsiteX20" fmla="*/ 1315509 w 2683822"/>
                <a:gd name="connsiteY20" fmla="*/ 3199232 h 4118962"/>
                <a:gd name="connsiteX21" fmla="*/ 1389275 w 2683822"/>
                <a:gd name="connsiteY21" fmla="*/ 2699817 h 4118962"/>
                <a:gd name="connsiteX22" fmla="*/ 1729545 w 2683822"/>
                <a:gd name="connsiteY22" fmla="*/ 3261531 h 4118962"/>
                <a:gd name="connsiteX23" fmla="*/ 2103047 w 2683822"/>
                <a:gd name="connsiteY23" fmla="*/ 3723259 h 4118962"/>
                <a:gd name="connsiteX24" fmla="*/ 2544545 w 2683822"/>
                <a:gd name="connsiteY24" fmla="*/ 4118963 h 4118962"/>
                <a:gd name="connsiteX25" fmla="*/ 2114514 w 2683822"/>
                <a:gd name="connsiteY25" fmla="*/ 3712377 h 4118962"/>
                <a:gd name="connsiteX26" fmla="*/ 1755911 w 2683822"/>
                <a:gd name="connsiteY26" fmla="*/ 3244075 h 4118962"/>
                <a:gd name="connsiteX27" fmla="*/ 1458731 w 2683822"/>
                <a:gd name="connsiteY27" fmla="*/ 2726913 h 4118962"/>
                <a:gd name="connsiteX28" fmla="*/ 1704713 w 2683822"/>
                <a:gd name="connsiteY28" fmla="*/ 2808932 h 4118962"/>
                <a:gd name="connsiteX29" fmla="*/ 2027675 w 2683822"/>
                <a:gd name="connsiteY29" fmla="*/ 2884085 h 4118962"/>
                <a:gd name="connsiteX30" fmla="*/ 2354288 w 2683822"/>
                <a:gd name="connsiteY30" fmla="*/ 2936597 h 4118962"/>
                <a:gd name="connsiteX31" fmla="*/ 2436452 w 2683822"/>
                <a:gd name="connsiteY31" fmla="*/ 2945946 h 4118962"/>
                <a:gd name="connsiteX32" fmla="*/ 2518763 w 2683822"/>
                <a:gd name="connsiteY32" fmla="*/ 2953322 h 4118962"/>
                <a:gd name="connsiteX33" fmla="*/ 2683823 w 2683822"/>
                <a:gd name="connsiteY33" fmla="*/ 2958362 h 4118962"/>
                <a:gd name="connsiteX34" fmla="*/ 2519566 w 2683822"/>
                <a:gd name="connsiteY34" fmla="*/ 2945507 h 4118962"/>
                <a:gd name="connsiteX35" fmla="*/ 2437986 w 2683822"/>
                <a:gd name="connsiteY35" fmla="*/ 2934260 h 4118962"/>
                <a:gd name="connsiteX36" fmla="*/ 2356698 w 2683822"/>
                <a:gd name="connsiteY36" fmla="*/ 2921040 h 4118962"/>
                <a:gd name="connsiteX37" fmla="*/ 2034540 w 2683822"/>
                <a:gd name="connsiteY37" fmla="*/ 2853337 h 4118962"/>
                <a:gd name="connsiteX38" fmla="*/ 1718590 w 2683822"/>
                <a:gd name="connsiteY38" fmla="*/ 2763723 h 4118962"/>
                <a:gd name="connsiteX39" fmla="*/ 1417831 w 2683822"/>
                <a:gd name="connsiteY39" fmla="*/ 2640659 h 4118962"/>
                <a:gd name="connsiteX40" fmla="*/ 1416005 w 2683822"/>
                <a:gd name="connsiteY40" fmla="*/ 2644384 h 4118962"/>
                <a:gd name="connsiteX41" fmla="*/ 1198580 w 2683822"/>
                <a:gd name="connsiteY41" fmla="*/ 2202302 h 4118962"/>
                <a:gd name="connsiteX42" fmla="*/ 1091218 w 2683822"/>
                <a:gd name="connsiteY42" fmla="*/ 1972752 h 4118962"/>
                <a:gd name="connsiteX43" fmla="*/ 1325442 w 2683822"/>
                <a:gd name="connsiteY43" fmla="*/ 2030523 h 4118962"/>
                <a:gd name="connsiteX44" fmla="*/ 1635622 w 2683822"/>
                <a:gd name="connsiteY44" fmla="*/ 2086614 h 4118962"/>
                <a:gd name="connsiteX45" fmla="*/ 1947994 w 2683822"/>
                <a:gd name="connsiteY45" fmla="*/ 2124300 h 4118962"/>
                <a:gd name="connsiteX46" fmla="*/ 2261899 w 2683822"/>
                <a:gd name="connsiteY46" fmla="*/ 2137008 h 4118962"/>
                <a:gd name="connsiteX47" fmla="*/ 1949746 w 2683822"/>
                <a:gd name="connsiteY47" fmla="*/ 2108598 h 4118962"/>
                <a:gd name="connsiteX48" fmla="*/ 1641027 w 2683822"/>
                <a:gd name="connsiteY48" fmla="*/ 2055501 h 4118962"/>
                <a:gd name="connsiteX49" fmla="*/ 1336543 w 2683822"/>
                <a:gd name="connsiteY49" fmla="*/ 1984438 h 4118962"/>
                <a:gd name="connsiteX50" fmla="*/ 1056672 w 2683822"/>
                <a:gd name="connsiteY50" fmla="*/ 1897526 h 4118962"/>
                <a:gd name="connsiteX51" fmla="*/ 951940 w 2683822"/>
                <a:gd name="connsiteY51" fmla="*/ 1664471 h 4118962"/>
                <a:gd name="connsiteX52" fmla="*/ 722537 w 2683822"/>
                <a:gd name="connsiteY52" fmla="*/ 1119921 h 4118962"/>
                <a:gd name="connsiteX53" fmla="*/ 689306 w 2683822"/>
                <a:gd name="connsiteY53" fmla="*/ 1034616 h 4118962"/>
                <a:gd name="connsiteX54" fmla="*/ 916883 w 2683822"/>
                <a:gd name="connsiteY54" fmla="*/ 1106190 h 4118962"/>
                <a:gd name="connsiteX55" fmla="*/ 1242839 w 2683822"/>
                <a:gd name="connsiteY55" fmla="*/ 1183461 h 4118962"/>
                <a:gd name="connsiteX56" fmla="*/ 1572374 w 2683822"/>
                <a:gd name="connsiteY56" fmla="*/ 1240283 h 4118962"/>
                <a:gd name="connsiteX57" fmla="*/ 1904976 w 2683822"/>
                <a:gd name="connsiteY57" fmla="*/ 1269205 h 4118962"/>
                <a:gd name="connsiteX58" fmla="*/ 1574930 w 2683822"/>
                <a:gd name="connsiteY58" fmla="*/ 1224726 h 4118962"/>
                <a:gd name="connsiteX59" fmla="*/ 1249924 w 2683822"/>
                <a:gd name="connsiteY59" fmla="*/ 1152714 h 4118962"/>
                <a:gd name="connsiteX60" fmla="*/ 930614 w 2683822"/>
                <a:gd name="connsiteY60" fmla="*/ 1060909 h 4118962"/>
                <a:gd name="connsiteX61" fmla="*/ 659873 w 2683822"/>
                <a:gd name="connsiteY61" fmla="*/ 957929 h 4118962"/>
                <a:gd name="connsiteX62" fmla="*/ 521106 w 2683822"/>
                <a:gd name="connsiteY62" fmla="*/ 566241 h 4118962"/>
                <a:gd name="connsiteX63" fmla="*/ 359990 w 2683822"/>
                <a:gd name="connsiteY63" fmla="*/ 0 h 4118962"/>
                <a:gd name="connsiteX64" fmla="*/ 237949 w 2683822"/>
                <a:gd name="connsiteY64" fmla="*/ 32939 h 4118962"/>
                <a:gd name="connsiteX65" fmla="*/ 416373 w 2683822"/>
                <a:gd name="connsiteY65" fmla="*/ 601956 h 4118962"/>
                <a:gd name="connsiteX66" fmla="*/ 542067 w 2683822"/>
                <a:gd name="connsiteY66" fmla="*/ 932147 h 4118962"/>
                <a:gd name="connsiteX67" fmla="*/ 212605 w 2683822"/>
                <a:gd name="connsiteY67" fmla="*/ 1497367 h 4118962"/>
                <a:gd name="connsiteX68" fmla="*/ 81507 w 2683822"/>
                <a:gd name="connsiteY68" fmla="*/ 1818356 h 4118962"/>
                <a:gd name="connsiteX69" fmla="*/ 0 w 2683822"/>
                <a:gd name="connsiteY69" fmla="*/ 2154245 h 4118962"/>
                <a:gd name="connsiteX70" fmla="*/ 96187 w 2683822"/>
                <a:gd name="connsiteY70" fmla="*/ 1823542 h 411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683822" h="4118962">
                  <a:moveTo>
                    <a:pt x="96187" y="1823542"/>
                  </a:moveTo>
                  <a:cubicBezTo>
                    <a:pt x="137817" y="1716545"/>
                    <a:pt x="186824" y="1612616"/>
                    <a:pt x="240651" y="1511389"/>
                  </a:cubicBezTo>
                  <a:cubicBezTo>
                    <a:pt x="336400" y="1331796"/>
                    <a:pt x="446829" y="1160382"/>
                    <a:pt x="568652" y="998098"/>
                  </a:cubicBezTo>
                  <a:cubicBezTo>
                    <a:pt x="590343" y="1050903"/>
                    <a:pt x="612327" y="1103634"/>
                    <a:pt x="634748" y="1156073"/>
                  </a:cubicBezTo>
                  <a:cubicBezTo>
                    <a:pt x="713042" y="1338223"/>
                    <a:pt x="794549" y="1518839"/>
                    <a:pt x="879928" y="1697410"/>
                  </a:cubicBezTo>
                  <a:cubicBezTo>
                    <a:pt x="910602" y="1762922"/>
                    <a:pt x="942372" y="1827851"/>
                    <a:pt x="973997" y="1892779"/>
                  </a:cubicBezTo>
                  <a:cubicBezTo>
                    <a:pt x="891832" y="2087636"/>
                    <a:pt x="814853" y="2284978"/>
                    <a:pt x="749048" y="2486043"/>
                  </a:cubicBezTo>
                  <a:cubicBezTo>
                    <a:pt x="715160" y="2589972"/>
                    <a:pt x="684193" y="2694851"/>
                    <a:pt x="658339" y="2801044"/>
                  </a:cubicBezTo>
                  <a:cubicBezTo>
                    <a:pt x="632558" y="2907164"/>
                    <a:pt x="611962" y="3014818"/>
                    <a:pt x="601883" y="3123348"/>
                  </a:cubicBezTo>
                  <a:cubicBezTo>
                    <a:pt x="617220" y="3015402"/>
                    <a:pt x="642855" y="2909355"/>
                    <a:pt x="673603" y="2805134"/>
                  </a:cubicBezTo>
                  <a:cubicBezTo>
                    <a:pt x="704424" y="2700840"/>
                    <a:pt x="740211" y="2598152"/>
                    <a:pt x="778847" y="2496560"/>
                  </a:cubicBezTo>
                  <a:cubicBezTo>
                    <a:pt x="847792" y="2315944"/>
                    <a:pt x="925866" y="2138980"/>
                    <a:pt x="1008689" y="1964280"/>
                  </a:cubicBezTo>
                  <a:cubicBezTo>
                    <a:pt x="1008761" y="1964426"/>
                    <a:pt x="1008835" y="1964572"/>
                    <a:pt x="1008908" y="1964718"/>
                  </a:cubicBezTo>
                  <a:cubicBezTo>
                    <a:pt x="1053240" y="2053164"/>
                    <a:pt x="1096477" y="2142048"/>
                    <a:pt x="1141612" y="2230128"/>
                  </a:cubicBezTo>
                  <a:cubicBezTo>
                    <a:pt x="1207198" y="2358524"/>
                    <a:pt x="1273514" y="2486774"/>
                    <a:pt x="1342167" y="2613782"/>
                  </a:cubicBezTo>
                  <a:lnTo>
                    <a:pt x="1342167" y="2613782"/>
                  </a:lnTo>
                  <a:cubicBezTo>
                    <a:pt x="1312295" y="2807544"/>
                    <a:pt x="1293818" y="3002110"/>
                    <a:pt x="1283958" y="3196894"/>
                  </a:cubicBezTo>
                  <a:cubicBezTo>
                    <a:pt x="1279211" y="3294323"/>
                    <a:pt x="1276508" y="3391825"/>
                    <a:pt x="1277020" y="3489254"/>
                  </a:cubicBezTo>
                  <a:cubicBezTo>
                    <a:pt x="1277969" y="3586610"/>
                    <a:pt x="1280087" y="3684477"/>
                    <a:pt x="1294767" y="3780737"/>
                  </a:cubicBezTo>
                  <a:cubicBezTo>
                    <a:pt x="1285345" y="3683893"/>
                    <a:pt x="1288486" y="3586537"/>
                    <a:pt x="1292868" y="3489546"/>
                  </a:cubicBezTo>
                  <a:cubicBezTo>
                    <a:pt x="1297616" y="3392556"/>
                    <a:pt x="1305503" y="3295784"/>
                    <a:pt x="1315509" y="3199232"/>
                  </a:cubicBezTo>
                  <a:cubicBezTo>
                    <a:pt x="1333037" y="3031616"/>
                    <a:pt x="1357212" y="2864658"/>
                    <a:pt x="1389275" y="2699817"/>
                  </a:cubicBezTo>
                  <a:cubicBezTo>
                    <a:pt x="1494956" y="2891534"/>
                    <a:pt x="1606700" y="3079892"/>
                    <a:pt x="1729545" y="3261531"/>
                  </a:cubicBezTo>
                  <a:cubicBezTo>
                    <a:pt x="1841070" y="3425348"/>
                    <a:pt x="1964865" y="3581278"/>
                    <a:pt x="2103047" y="3723259"/>
                  </a:cubicBezTo>
                  <a:cubicBezTo>
                    <a:pt x="2241083" y="3865458"/>
                    <a:pt x="2393362" y="3992028"/>
                    <a:pt x="2544545" y="4118963"/>
                  </a:cubicBezTo>
                  <a:cubicBezTo>
                    <a:pt x="2396721" y="3988011"/>
                    <a:pt x="2248022" y="3857424"/>
                    <a:pt x="2114514" y="3712377"/>
                  </a:cubicBezTo>
                  <a:cubicBezTo>
                    <a:pt x="1980859" y="3567548"/>
                    <a:pt x="1862250" y="3409719"/>
                    <a:pt x="1755911" y="3244075"/>
                  </a:cubicBezTo>
                  <a:cubicBezTo>
                    <a:pt x="1648915" y="3076459"/>
                    <a:pt x="1551194" y="2903147"/>
                    <a:pt x="1458731" y="2726913"/>
                  </a:cubicBezTo>
                  <a:cubicBezTo>
                    <a:pt x="1539435" y="2759633"/>
                    <a:pt x="1621818" y="2785780"/>
                    <a:pt x="1704713" y="2808932"/>
                  </a:cubicBezTo>
                  <a:cubicBezTo>
                    <a:pt x="1811564" y="2838438"/>
                    <a:pt x="1919364" y="2862905"/>
                    <a:pt x="2027675" y="2884085"/>
                  </a:cubicBezTo>
                  <a:cubicBezTo>
                    <a:pt x="2135986" y="2905119"/>
                    <a:pt x="2244881" y="2922866"/>
                    <a:pt x="2354288" y="2936597"/>
                  </a:cubicBezTo>
                  <a:lnTo>
                    <a:pt x="2436452" y="2945946"/>
                  </a:lnTo>
                  <a:cubicBezTo>
                    <a:pt x="2463914" y="2948356"/>
                    <a:pt x="2491302" y="2951277"/>
                    <a:pt x="2518763" y="2953322"/>
                  </a:cubicBezTo>
                  <a:cubicBezTo>
                    <a:pt x="2573686" y="2957193"/>
                    <a:pt x="2628827" y="2960188"/>
                    <a:pt x="2683823" y="2958362"/>
                  </a:cubicBezTo>
                  <a:cubicBezTo>
                    <a:pt x="2628754" y="2957631"/>
                    <a:pt x="2574051" y="2952008"/>
                    <a:pt x="2519566" y="2945507"/>
                  </a:cubicBezTo>
                  <a:cubicBezTo>
                    <a:pt x="2492324" y="2942148"/>
                    <a:pt x="2465156" y="2937985"/>
                    <a:pt x="2437986" y="2934260"/>
                  </a:cubicBezTo>
                  <a:lnTo>
                    <a:pt x="2356698" y="2921040"/>
                  </a:lnTo>
                  <a:cubicBezTo>
                    <a:pt x="2248533" y="2902198"/>
                    <a:pt x="2141026" y="2879338"/>
                    <a:pt x="2034540" y="2853337"/>
                  </a:cubicBezTo>
                  <a:cubicBezTo>
                    <a:pt x="1928055" y="2827190"/>
                    <a:pt x="1822373" y="2797830"/>
                    <a:pt x="1718590" y="2763723"/>
                  </a:cubicBezTo>
                  <a:cubicBezTo>
                    <a:pt x="1615026" y="2729396"/>
                    <a:pt x="1512777" y="2690250"/>
                    <a:pt x="1417831" y="2640659"/>
                  </a:cubicBezTo>
                  <a:lnTo>
                    <a:pt x="1416005" y="2644384"/>
                  </a:lnTo>
                  <a:cubicBezTo>
                    <a:pt x="1341071" y="2498313"/>
                    <a:pt x="1269278" y="2350417"/>
                    <a:pt x="1198580" y="2202302"/>
                  </a:cubicBezTo>
                  <a:cubicBezTo>
                    <a:pt x="1162062" y="2126199"/>
                    <a:pt x="1126859" y="2049293"/>
                    <a:pt x="1091218" y="1972752"/>
                  </a:cubicBezTo>
                  <a:cubicBezTo>
                    <a:pt x="1168781" y="1994809"/>
                    <a:pt x="1246929" y="2013652"/>
                    <a:pt x="1325442" y="2030523"/>
                  </a:cubicBezTo>
                  <a:cubicBezTo>
                    <a:pt x="1428348" y="2052507"/>
                    <a:pt x="1531766" y="2070984"/>
                    <a:pt x="1635622" y="2086614"/>
                  </a:cubicBezTo>
                  <a:cubicBezTo>
                    <a:pt x="1739405" y="2102244"/>
                    <a:pt x="1843553" y="2114879"/>
                    <a:pt x="1947994" y="2124300"/>
                  </a:cubicBezTo>
                  <a:cubicBezTo>
                    <a:pt x="2052361" y="2133503"/>
                    <a:pt x="2157239" y="2140003"/>
                    <a:pt x="2261899" y="2137008"/>
                  </a:cubicBezTo>
                  <a:cubicBezTo>
                    <a:pt x="2157239" y="2134744"/>
                    <a:pt x="2053237" y="2122986"/>
                    <a:pt x="1949746" y="2108598"/>
                  </a:cubicBezTo>
                  <a:cubicBezTo>
                    <a:pt x="1846255" y="2094064"/>
                    <a:pt x="1743349" y="2076243"/>
                    <a:pt x="1641027" y="2055501"/>
                  </a:cubicBezTo>
                  <a:cubicBezTo>
                    <a:pt x="1538778" y="2034759"/>
                    <a:pt x="1437113" y="2011315"/>
                    <a:pt x="1336543" y="1984438"/>
                  </a:cubicBezTo>
                  <a:cubicBezTo>
                    <a:pt x="1241890" y="1959095"/>
                    <a:pt x="1148185" y="1930684"/>
                    <a:pt x="1056672" y="1897526"/>
                  </a:cubicBezTo>
                  <a:cubicBezTo>
                    <a:pt x="1021543" y="1819963"/>
                    <a:pt x="985974" y="1742545"/>
                    <a:pt x="951940" y="1664471"/>
                  </a:cubicBezTo>
                  <a:cubicBezTo>
                    <a:pt x="871675" y="1484366"/>
                    <a:pt x="795426" y="1302655"/>
                    <a:pt x="722537" y="1119921"/>
                  </a:cubicBezTo>
                  <a:cubicBezTo>
                    <a:pt x="711289" y="1091510"/>
                    <a:pt x="700334" y="1063027"/>
                    <a:pt x="689306" y="1034616"/>
                  </a:cubicBezTo>
                  <a:cubicBezTo>
                    <a:pt x="764459" y="1062150"/>
                    <a:pt x="840489" y="1085010"/>
                    <a:pt x="916883" y="1106190"/>
                  </a:cubicBezTo>
                  <a:cubicBezTo>
                    <a:pt x="1024829" y="1135696"/>
                    <a:pt x="1133506" y="1161332"/>
                    <a:pt x="1242839" y="1183461"/>
                  </a:cubicBezTo>
                  <a:cubicBezTo>
                    <a:pt x="1352173" y="1205591"/>
                    <a:pt x="1462018" y="1224799"/>
                    <a:pt x="1572374" y="1240283"/>
                  </a:cubicBezTo>
                  <a:cubicBezTo>
                    <a:pt x="1682730" y="1255401"/>
                    <a:pt x="1793670" y="1267744"/>
                    <a:pt x="1904976" y="1269205"/>
                  </a:cubicBezTo>
                  <a:cubicBezTo>
                    <a:pt x="1793889" y="1262486"/>
                    <a:pt x="1684045" y="1244957"/>
                    <a:pt x="1574930" y="1224726"/>
                  </a:cubicBezTo>
                  <a:cubicBezTo>
                    <a:pt x="1465815" y="1204203"/>
                    <a:pt x="1357504" y="1179883"/>
                    <a:pt x="1249924" y="1152714"/>
                  </a:cubicBezTo>
                  <a:cubicBezTo>
                    <a:pt x="1142416" y="1125618"/>
                    <a:pt x="1035711" y="1095016"/>
                    <a:pt x="930614" y="1060909"/>
                  </a:cubicBezTo>
                  <a:cubicBezTo>
                    <a:pt x="838517" y="1030599"/>
                    <a:pt x="746857" y="997733"/>
                    <a:pt x="659873" y="957929"/>
                  </a:cubicBezTo>
                  <a:cubicBezTo>
                    <a:pt x="610720" y="828219"/>
                    <a:pt x="564051" y="697778"/>
                    <a:pt x="521106" y="566241"/>
                  </a:cubicBezTo>
                  <a:cubicBezTo>
                    <a:pt x="459683" y="379856"/>
                    <a:pt x="408413" y="191206"/>
                    <a:pt x="359990" y="0"/>
                  </a:cubicBezTo>
                  <a:lnTo>
                    <a:pt x="237949" y="32939"/>
                  </a:lnTo>
                  <a:cubicBezTo>
                    <a:pt x="291556" y="223268"/>
                    <a:pt x="349181" y="414767"/>
                    <a:pt x="416373" y="601956"/>
                  </a:cubicBezTo>
                  <a:cubicBezTo>
                    <a:pt x="455958" y="713042"/>
                    <a:pt x="498173" y="822960"/>
                    <a:pt x="542067" y="932147"/>
                  </a:cubicBezTo>
                  <a:cubicBezTo>
                    <a:pt x="417323" y="1111814"/>
                    <a:pt x="306309" y="1300464"/>
                    <a:pt x="212605" y="1497367"/>
                  </a:cubicBezTo>
                  <a:cubicBezTo>
                    <a:pt x="163088" y="1601880"/>
                    <a:pt x="118463" y="1708803"/>
                    <a:pt x="81507" y="1818356"/>
                  </a:cubicBezTo>
                  <a:cubicBezTo>
                    <a:pt x="44697" y="1927836"/>
                    <a:pt x="15191" y="2040018"/>
                    <a:pt x="0" y="2154245"/>
                  </a:cubicBezTo>
                  <a:cubicBezTo>
                    <a:pt x="20231" y="2040675"/>
                    <a:pt x="54776" y="1930538"/>
                    <a:pt x="96187" y="1823542"/>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sp>
        <p:nvSpPr>
          <p:cNvPr id="173" name="任意多边形: 形状 172"/>
          <p:cNvSpPr/>
          <p:nvPr userDrawn="1"/>
        </p:nvSpPr>
        <p:spPr>
          <a:xfrm>
            <a:off x="4759860" y="0"/>
            <a:ext cx="2487313" cy="377474"/>
          </a:xfrm>
          <a:custGeom>
            <a:avLst/>
            <a:gdLst>
              <a:gd name="connsiteX0" fmla="*/ 0 w 2487313"/>
              <a:gd name="connsiteY0" fmla="*/ 0 h 377474"/>
              <a:gd name="connsiteX1" fmla="*/ 2487313 w 2487313"/>
              <a:gd name="connsiteY1" fmla="*/ 0 h 377474"/>
              <a:gd name="connsiteX2" fmla="*/ 2459101 w 2487313"/>
              <a:gd name="connsiteY2" fmla="*/ 42602 h 377474"/>
              <a:gd name="connsiteX3" fmla="*/ 2265141 w 2487313"/>
              <a:gd name="connsiteY3" fmla="*/ 228600 h 377474"/>
              <a:gd name="connsiteX4" fmla="*/ 1566641 w 2487313"/>
              <a:gd name="connsiteY4" fmla="*/ 190500 h 377474"/>
              <a:gd name="connsiteX5" fmla="*/ 791941 w 2487313"/>
              <a:gd name="connsiteY5" fmla="*/ 368300 h 377474"/>
              <a:gd name="connsiteX6" fmla="*/ 44080 w 2487313"/>
              <a:gd name="connsiteY6" fmla="*/ 27484 h 37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7313" h="377474">
                <a:moveTo>
                  <a:pt x="0" y="0"/>
                </a:moveTo>
                <a:lnTo>
                  <a:pt x="2487313" y="0"/>
                </a:lnTo>
                <a:lnTo>
                  <a:pt x="2459101" y="42602"/>
                </a:lnTo>
                <a:cubicBezTo>
                  <a:pt x="2400178" y="124916"/>
                  <a:pt x="2333404" y="196850"/>
                  <a:pt x="2265141" y="228600"/>
                </a:cubicBezTo>
                <a:cubicBezTo>
                  <a:pt x="2083108" y="313267"/>
                  <a:pt x="1812174" y="167217"/>
                  <a:pt x="1566641" y="190500"/>
                </a:cubicBezTo>
                <a:cubicBezTo>
                  <a:pt x="1321108" y="213783"/>
                  <a:pt x="1090391" y="423333"/>
                  <a:pt x="791941" y="368300"/>
                </a:cubicBezTo>
                <a:cubicBezTo>
                  <a:pt x="568104" y="327025"/>
                  <a:pt x="310334" y="189309"/>
                  <a:pt x="44080" y="27484"/>
                </a:cubicBezTo>
                <a:close/>
              </a:path>
            </a:pathLst>
          </a:custGeom>
          <a:solidFill>
            <a:srgbClr val="DED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grpSp>
        <p:nvGrpSpPr>
          <p:cNvPr id="193" name="组合 192"/>
          <p:cNvGrpSpPr/>
          <p:nvPr userDrawn="1"/>
        </p:nvGrpSpPr>
        <p:grpSpPr>
          <a:xfrm>
            <a:off x="9941463" y="11790"/>
            <a:ext cx="2264943" cy="884436"/>
            <a:chOff x="9257321" y="0"/>
            <a:chExt cx="2264943" cy="884436"/>
          </a:xfrm>
          <a:solidFill>
            <a:srgbClr val="457071"/>
          </a:solidFill>
        </p:grpSpPr>
        <p:sp>
          <p:nvSpPr>
            <p:cNvPr id="194" name="任意多边形: 形状 193"/>
            <p:cNvSpPr/>
            <p:nvPr/>
          </p:nvSpPr>
          <p:spPr>
            <a:xfrm>
              <a:off x="9257321" y="0"/>
              <a:ext cx="2264943" cy="461189"/>
            </a:xfrm>
            <a:custGeom>
              <a:avLst/>
              <a:gdLst>
                <a:gd name="connsiteX0" fmla="*/ 38998 w 2222115"/>
                <a:gd name="connsiteY0" fmla="*/ 0 h 452468"/>
                <a:gd name="connsiteX1" fmla="*/ 195276 w 2222115"/>
                <a:gd name="connsiteY1" fmla="*/ 60854 h 452468"/>
                <a:gd name="connsiteX2" fmla="*/ 450335 w 2222115"/>
                <a:gd name="connsiteY2" fmla="*/ 140975 h 452468"/>
                <a:gd name="connsiteX3" fmla="*/ 380157 w 2222115"/>
                <a:gd name="connsiteY3" fmla="*/ 106638 h 452468"/>
                <a:gd name="connsiteX4" fmla="*/ 686801 w 2222115"/>
                <a:gd name="connsiteY4" fmla="*/ 169685 h 452468"/>
                <a:gd name="connsiteX5" fmla="*/ 767752 w 2222115"/>
                <a:gd name="connsiteY5" fmla="*/ 159956 h 452468"/>
                <a:gd name="connsiteX6" fmla="*/ 766799 w 2222115"/>
                <a:gd name="connsiteY6" fmla="*/ 178270 h 452468"/>
                <a:gd name="connsiteX7" fmla="*/ 817715 w 2222115"/>
                <a:gd name="connsiteY7" fmla="*/ 176076 h 452468"/>
                <a:gd name="connsiteX8" fmla="*/ 869013 w 2222115"/>
                <a:gd name="connsiteY8" fmla="*/ 188571 h 452468"/>
                <a:gd name="connsiteX9" fmla="*/ 997544 w 2222115"/>
                <a:gd name="connsiteY9" fmla="*/ 193245 h 452468"/>
                <a:gd name="connsiteX10" fmla="*/ 1583275 w 2222115"/>
                <a:gd name="connsiteY10" fmla="*/ 213943 h 452468"/>
                <a:gd name="connsiteX11" fmla="*/ 2222116 w 2222115"/>
                <a:gd name="connsiteY11" fmla="*/ 170925 h 452468"/>
                <a:gd name="connsiteX12" fmla="*/ 2222116 w 2222115"/>
                <a:gd name="connsiteY12" fmla="*/ 398603 h 452468"/>
                <a:gd name="connsiteX13" fmla="*/ 1898310 w 2222115"/>
                <a:gd name="connsiteY13" fmla="*/ 444387 h 452468"/>
                <a:gd name="connsiteX14" fmla="*/ 1076398 w 2222115"/>
                <a:gd name="connsiteY14" fmla="*/ 412338 h 452468"/>
                <a:gd name="connsiteX15" fmla="*/ 357370 w 2222115"/>
                <a:gd name="connsiteY15" fmla="*/ 260585 h 452468"/>
                <a:gd name="connsiteX16" fmla="*/ 0 w 2222115"/>
                <a:gd name="connsiteY16" fmla="*/ 124951 h 452468"/>
                <a:gd name="connsiteX17" fmla="*/ 407046 w 2222115"/>
                <a:gd name="connsiteY17" fmla="*/ 204118 h 452468"/>
                <a:gd name="connsiteX18" fmla="*/ 415819 w 2222115"/>
                <a:gd name="connsiteY18" fmla="*/ 183611 h 452468"/>
                <a:gd name="connsiteX19" fmla="*/ 340206 w 2222115"/>
                <a:gd name="connsiteY19" fmla="*/ 148511 h 452468"/>
                <a:gd name="connsiteX20" fmla="*/ 237992 w 2222115"/>
                <a:gd name="connsiteY20" fmla="*/ 103108 h 452468"/>
                <a:gd name="connsiteX21" fmla="*/ 202617 w 2222115"/>
                <a:gd name="connsiteY21" fmla="*/ 102536 h 452468"/>
                <a:gd name="connsiteX22" fmla="*/ 224357 w 2222115"/>
                <a:gd name="connsiteY22" fmla="*/ 97290 h 452468"/>
                <a:gd name="connsiteX23" fmla="*/ 38998 w 2222115"/>
                <a:gd name="connsiteY23" fmla="*/ 0 h 45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22115" h="452468">
                  <a:moveTo>
                    <a:pt x="38998" y="0"/>
                  </a:moveTo>
                  <a:cubicBezTo>
                    <a:pt x="93823" y="12686"/>
                    <a:pt x="142452" y="42254"/>
                    <a:pt x="195276" y="60854"/>
                  </a:cubicBezTo>
                  <a:cubicBezTo>
                    <a:pt x="278229" y="92616"/>
                    <a:pt x="360802" y="133726"/>
                    <a:pt x="450335" y="140975"/>
                  </a:cubicBezTo>
                  <a:cubicBezTo>
                    <a:pt x="426212" y="130769"/>
                    <a:pt x="402470" y="120087"/>
                    <a:pt x="380157" y="106638"/>
                  </a:cubicBezTo>
                  <a:cubicBezTo>
                    <a:pt x="483612" y="120754"/>
                    <a:pt x="582489" y="159861"/>
                    <a:pt x="686801" y="169685"/>
                  </a:cubicBezTo>
                  <a:cubicBezTo>
                    <a:pt x="714071" y="170067"/>
                    <a:pt x="740769" y="163486"/>
                    <a:pt x="767752" y="159956"/>
                  </a:cubicBezTo>
                  <a:cubicBezTo>
                    <a:pt x="767466" y="164535"/>
                    <a:pt x="766990" y="173692"/>
                    <a:pt x="766799" y="178270"/>
                  </a:cubicBezTo>
                  <a:cubicBezTo>
                    <a:pt x="783581" y="177316"/>
                    <a:pt x="800649" y="176553"/>
                    <a:pt x="817715" y="176076"/>
                  </a:cubicBezTo>
                  <a:cubicBezTo>
                    <a:pt x="832972" y="186187"/>
                    <a:pt x="850230" y="192768"/>
                    <a:pt x="869013" y="188571"/>
                  </a:cubicBezTo>
                  <a:cubicBezTo>
                    <a:pt x="911825" y="192482"/>
                    <a:pt x="954828" y="184660"/>
                    <a:pt x="997544" y="193245"/>
                  </a:cubicBezTo>
                  <a:cubicBezTo>
                    <a:pt x="1192248" y="210700"/>
                    <a:pt x="1387809" y="215946"/>
                    <a:pt x="1583275" y="213943"/>
                  </a:cubicBezTo>
                  <a:cubicBezTo>
                    <a:pt x="1796381" y="206312"/>
                    <a:pt x="2011299" y="207266"/>
                    <a:pt x="2222116" y="170925"/>
                  </a:cubicBezTo>
                  <a:lnTo>
                    <a:pt x="2222116" y="398603"/>
                  </a:lnTo>
                  <a:cubicBezTo>
                    <a:pt x="2116374" y="426360"/>
                    <a:pt x="2006627" y="433323"/>
                    <a:pt x="1898310" y="444387"/>
                  </a:cubicBezTo>
                  <a:cubicBezTo>
                    <a:pt x="1624181" y="464227"/>
                    <a:pt x="1348812" y="445245"/>
                    <a:pt x="1076398" y="412338"/>
                  </a:cubicBezTo>
                  <a:cubicBezTo>
                    <a:pt x="833830" y="377428"/>
                    <a:pt x="591833" y="332599"/>
                    <a:pt x="357370" y="260585"/>
                  </a:cubicBezTo>
                  <a:cubicBezTo>
                    <a:pt x="236848" y="219570"/>
                    <a:pt x="112226" y="186473"/>
                    <a:pt x="0" y="124951"/>
                  </a:cubicBezTo>
                  <a:cubicBezTo>
                    <a:pt x="135301" y="153184"/>
                    <a:pt x="269266" y="189143"/>
                    <a:pt x="407046" y="204118"/>
                  </a:cubicBezTo>
                  <a:cubicBezTo>
                    <a:pt x="409239" y="199063"/>
                    <a:pt x="413625" y="188762"/>
                    <a:pt x="415819" y="183611"/>
                  </a:cubicBezTo>
                  <a:cubicBezTo>
                    <a:pt x="387214" y="179605"/>
                    <a:pt x="364330" y="162627"/>
                    <a:pt x="340206" y="148511"/>
                  </a:cubicBezTo>
                  <a:cubicBezTo>
                    <a:pt x="305499" y="134871"/>
                    <a:pt x="268790" y="125142"/>
                    <a:pt x="237992" y="103108"/>
                  </a:cubicBezTo>
                  <a:cubicBezTo>
                    <a:pt x="227122" y="111693"/>
                    <a:pt x="213868" y="107782"/>
                    <a:pt x="202617" y="102536"/>
                  </a:cubicBezTo>
                  <a:cubicBezTo>
                    <a:pt x="208052" y="101296"/>
                    <a:pt x="218922" y="98625"/>
                    <a:pt x="224357" y="97290"/>
                  </a:cubicBezTo>
                  <a:cubicBezTo>
                    <a:pt x="165621" y="58946"/>
                    <a:pt x="94586" y="43971"/>
                    <a:pt x="38998" y="0"/>
                  </a:cubicBezTo>
                  <a:close/>
                </a:path>
              </a:pathLst>
            </a:custGeom>
            <a:grpFill/>
            <a:ln w="9533" cap="flat">
              <a:noFill/>
              <a:prstDash val="solid"/>
              <a:miter/>
            </a:ln>
          </p:spPr>
          <p:txBody>
            <a:bodyPr rtlCol="0" anchor="ctr"/>
            <a:lstStyle/>
            <a:p>
              <a:endParaRPr lang="zh-CN" altLang="en-US"/>
            </a:p>
          </p:txBody>
        </p:sp>
        <p:sp>
          <p:nvSpPr>
            <p:cNvPr id="195" name="任意多边形: 形状 194"/>
            <p:cNvSpPr/>
            <p:nvPr/>
          </p:nvSpPr>
          <p:spPr>
            <a:xfrm>
              <a:off x="9344692" y="321898"/>
              <a:ext cx="140532" cy="53666"/>
            </a:xfrm>
            <a:custGeom>
              <a:avLst/>
              <a:gdLst>
                <a:gd name="connsiteX0" fmla="*/ 0 w 137875"/>
                <a:gd name="connsiteY0" fmla="*/ 0 h 52651"/>
                <a:gd name="connsiteX1" fmla="*/ 117089 w 137875"/>
                <a:gd name="connsiteY1" fmla="*/ 37676 h 52651"/>
                <a:gd name="connsiteX2" fmla="*/ 137875 w 137875"/>
                <a:gd name="connsiteY2" fmla="*/ 34052 h 52651"/>
                <a:gd name="connsiteX3" fmla="*/ 124240 w 137875"/>
                <a:gd name="connsiteY3" fmla="*/ 52651 h 52651"/>
                <a:gd name="connsiteX4" fmla="*/ 0 w 137875"/>
                <a:gd name="connsiteY4" fmla="*/ 0 h 52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75" h="52651">
                  <a:moveTo>
                    <a:pt x="0" y="0"/>
                  </a:moveTo>
                  <a:cubicBezTo>
                    <a:pt x="41096" y="5246"/>
                    <a:pt x="78282" y="24418"/>
                    <a:pt x="117089" y="37676"/>
                  </a:cubicBezTo>
                  <a:lnTo>
                    <a:pt x="137875" y="34052"/>
                  </a:lnTo>
                  <a:cubicBezTo>
                    <a:pt x="133299" y="40251"/>
                    <a:pt x="128721" y="46451"/>
                    <a:pt x="124240" y="52651"/>
                  </a:cubicBezTo>
                  <a:cubicBezTo>
                    <a:pt x="82572" y="35673"/>
                    <a:pt x="40047" y="20603"/>
                    <a:pt x="0" y="0"/>
                  </a:cubicBezTo>
                  <a:close/>
                </a:path>
              </a:pathLst>
            </a:custGeom>
            <a:grpFill/>
            <a:ln w="9533" cap="flat">
              <a:noFill/>
              <a:prstDash val="solid"/>
              <a:miter/>
            </a:ln>
          </p:spPr>
          <p:txBody>
            <a:bodyPr rtlCol="0" anchor="ctr"/>
            <a:lstStyle/>
            <a:p>
              <a:endParaRPr lang="zh-CN" altLang="en-US"/>
            </a:p>
          </p:txBody>
        </p:sp>
        <p:sp>
          <p:nvSpPr>
            <p:cNvPr id="196" name="任意多边形: 形状 195"/>
            <p:cNvSpPr/>
            <p:nvPr/>
          </p:nvSpPr>
          <p:spPr>
            <a:xfrm>
              <a:off x="9474922" y="375453"/>
              <a:ext cx="325576" cy="89525"/>
            </a:xfrm>
            <a:custGeom>
              <a:avLst/>
              <a:gdLst>
                <a:gd name="connsiteX0" fmla="*/ 0 w 319420"/>
                <a:gd name="connsiteY0" fmla="*/ 1825 h 87832"/>
                <a:gd name="connsiteX1" fmla="*/ 102024 w 319420"/>
                <a:gd name="connsiteY1" fmla="*/ 25385 h 87832"/>
                <a:gd name="connsiteX2" fmla="*/ 317418 w 319420"/>
                <a:gd name="connsiteY2" fmla="*/ 80993 h 87832"/>
                <a:gd name="connsiteX3" fmla="*/ 319420 w 319420"/>
                <a:gd name="connsiteY3" fmla="*/ 87002 h 87832"/>
                <a:gd name="connsiteX4" fmla="*/ 206432 w 319420"/>
                <a:gd name="connsiteY4" fmla="*/ 66018 h 87832"/>
                <a:gd name="connsiteX5" fmla="*/ 0 w 319420"/>
                <a:gd name="connsiteY5" fmla="*/ 1825 h 8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420" h="87832">
                  <a:moveTo>
                    <a:pt x="0" y="1825"/>
                  </a:moveTo>
                  <a:cubicBezTo>
                    <a:pt x="36138" y="-6759"/>
                    <a:pt x="68080" y="17277"/>
                    <a:pt x="102024" y="25385"/>
                  </a:cubicBezTo>
                  <a:cubicBezTo>
                    <a:pt x="173250" y="46083"/>
                    <a:pt x="245715" y="62107"/>
                    <a:pt x="317418" y="80993"/>
                  </a:cubicBezTo>
                  <a:cubicBezTo>
                    <a:pt x="317990" y="82519"/>
                    <a:pt x="318944" y="85476"/>
                    <a:pt x="319420" y="87002"/>
                  </a:cubicBezTo>
                  <a:cubicBezTo>
                    <a:pt x="281090" y="91866"/>
                    <a:pt x="243523" y="74125"/>
                    <a:pt x="206432" y="66018"/>
                  </a:cubicBezTo>
                  <a:cubicBezTo>
                    <a:pt x="138066" y="42744"/>
                    <a:pt x="67126" y="28246"/>
                    <a:pt x="0" y="1825"/>
                  </a:cubicBezTo>
                  <a:close/>
                </a:path>
              </a:pathLst>
            </a:custGeom>
            <a:grpFill/>
            <a:ln w="9533" cap="flat">
              <a:noFill/>
              <a:prstDash val="solid"/>
              <a:miter/>
            </a:ln>
          </p:spPr>
          <p:txBody>
            <a:bodyPr rtlCol="0" anchor="ctr"/>
            <a:lstStyle/>
            <a:p>
              <a:endParaRPr lang="zh-CN" altLang="en-US"/>
            </a:p>
          </p:txBody>
        </p:sp>
        <p:sp>
          <p:nvSpPr>
            <p:cNvPr id="197" name="任意多边形: 形状 196"/>
            <p:cNvSpPr/>
            <p:nvPr/>
          </p:nvSpPr>
          <p:spPr>
            <a:xfrm>
              <a:off x="9813765" y="463841"/>
              <a:ext cx="26969" cy="14079"/>
            </a:xfrm>
            <a:custGeom>
              <a:avLst/>
              <a:gdLst>
                <a:gd name="connsiteX0" fmla="*/ 26460 w 26459"/>
                <a:gd name="connsiteY0" fmla="*/ 9920 h 13813"/>
                <a:gd name="connsiteX1" fmla="*/ 4244 w 26459"/>
                <a:gd name="connsiteY1" fmla="*/ 0 h 13813"/>
                <a:gd name="connsiteX2" fmla="*/ 26460 w 26459"/>
                <a:gd name="connsiteY2" fmla="*/ 9920 h 13813"/>
              </a:gdLst>
              <a:ahLst/>
              <a:cxnLst>
                <a:cxn ang="0">
                  <a:pos x="connsiteX0" y="connsiteY0"/>
                </a:cxn>
                <a:cxn ang="0">
                  <a:pos x="connsiteX1" y="connsiteY1"/>
                </a:cxn>
                <a:cxn ang="0">
                  <a:pos x="connsiteX2" y="connsiteY2"/>
                </a:cxn>
              </a:cxnLst>
              <a:rect l="l" t="t" r="r" b="b"/>
              <a:pathLst>
                <a:path w="26459" h="13813">
                  <a:moveTo>
                    <a:pt x="26460" y="9920"/>
                  </a:moveTo>
                  <a:cubicBezTo>
                    <a:pt x="18832" y="18695"/>
                    <a:pt x="-10917" y="11446"/>
                    <a:pt x="4244" y="0"/>
                  </a:cubicBezTo>
                  <a:cubicBezTo>
                    <a:pt x="9773" y="2480"/>
                    <a:pt x="20834" y="7440"/>
                    <a:pt x="26460" y="9920"/>
                  </a:cubicBezTo>
                  <a:close/>
                </a:path>
              </a:pathLst>
            </a:custGeom>
            <a:grpFill/>
            <a:ln w="9533" cap="flat">
              <a:noFill/>
              <a:prstDash val="solid"/>
              <a:miter/>
            </a:ln>
          </p:spPr>
          <p:txBody>
            <a:bodyPr rtlCol="0" anchor="ctr"/>
            <a:lstStyle/>
            <a:p>
              <a:endParaRPr lang="zh-CN" altLang="en-US"/>
            </a:p>
          </p:txBody>
        </p:sp>
        <p:sp>
          <p:nvSpPr>
            <p:cNvPr id="198" name="任意多边形: 形状 197"/>
            <p:cNvSpPr/>
            <p:nvPr/>
          </p:nvSpPr>
          <p:spPr>
            <a:xfrm>
              <a:off x="9847634" y="471716"/>
              <a:ext cx="1674630" cy="106358"/>
            </a:xfrm>
            <a:custGeom>
              <a:avLst/>
              <a:gdLst>
                <a:gd name="connsiteX0" fmla="*/ 0 w 1642964"/>
                <a:gd name="connsiteY0" fmla="*/ 0 h 104347"/>
                <a:gd name="connsiteX1" fmla="*/ 253153 w 1642964"/>
                <a:gd name="connsiteY1" fmla="*/ 36627 h 104347"/>
                <a:gd name="connsiteX2" fmla="*/ 405330 w 1642964"/>
                <a:gd name="connsiteY2" fmla="*/ 47500 h 104347"/>
                <a:gd name="connsiteX3" fmla="*/ 267551 w 1642964"/>
                <a:gd name="connsiteY3" fmla="*/ 17932 h 104347"/>
                <a:gd name="connsiteX4" fmla="*/ 632071 w 1642964"/>
                <a:gd name="connsiteY4" fmla="*/ 32621 h 104347"/>
                <a:gd name="connsiteX5" fmla="*/ 994494 w 1642964"/>
                <a:gd name="connsiteY5" fmla="*/ 32716 h 104347"/>
                <a:gd name="connsiteX6" fmla="*/ 1642965 w 1642964"/>
                <a:gd name="connsiteY6" fmla="*/ 5628 h 104347"/>
                <a:gd name="connsiteX7" fmla="*/ 1642965 w 1642964"/>
                <a:gd name="connsiteY7" fmla="*/ 73349 h 104347"/>
                <a:gd name="connsiteX8" fmla="*/ 1090130 w 1642964"/>
                <a:gd name="connsiteY8" fmla="*/ 103490 h 104347"/>
                <a:gd name="connsiteX9" fmla="*/ 938524 w 1642964"/>
                <a:gd name="connsiteY9" fmla="*/ 102155 h 104347"/>
                <a:gd name="connsiteX10" fmla="*/ 746395 w 1642964"/>
                <a:gd name="connsiteY10" fmla="*/ 95859 h 104347"/>
                <a:gd name="connsiteX11" fmla="*/ 46912 w 1642964"/>
                <a:gd name="connsiteY11" fmla="*/ 19076 h 104347"/>
                <a:gd name="connsiteX12" fmla="*/ 0 w 1642964"/>
                <a:gd name="connsiteY12" fmla="*/ 0 h 10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2964" h="104347">
                  <a:moveTo>
                    <a:pt x="0" y="0"/>
                  </a:moveTo>
                  <a:cubicBezTo>
                    <a:pt x="84670" y="9729"/>
                    <a:pt x="168196" y="27947"/>
                    <a:pt x="253153" y="36627"/>
                  </a:cubicBezTo>
                  <a:cubicBezTo>
                    <a:pt x="303593" y="41014"/>
                    <a:pt x="354414" y="54082"/>
                    <a:pt x="405330" y="47500"/>
                  </a:cubicBezTo>
                  <a:cubicBezTo>
                    <a:pt x="359563" y="36722"/>
                    <a:pt x="312175" y="33193"/>
                    <a:pt x="267551" y="17932"/>
                  </a:cubicBezTo>
                  <a:cubicBezTo>
                    <a:pt x="388930" y="25849"/>
                    <a:pt x="510405" y="35196"/>
                    <a:pt x="632071" y="32621"/>
                  </a:cubicBezTo>
                  <a:cubicBezTo>
                    <a:pt x="752879" y="40347"/>
                    <a:pt x="873686" y="32048"/>
                    <a:pt x="994494" y="32716"/>
                  </a:cubicBezTo>
                  <a:cubicBezTo>
                    <a:pt x="1210651" y="22796"/>
                    <a:pt x="1427380" y="26326"/>
                    <a:pt x="1642965" y="5628"/>
                  </a:cubicBezTo>
                  <a:lnTo>
                    <a:pt x="1642965" y="73349"/>
                  </a:lnTo>
                  <a:cubicBezTo>
                    <a:pt x="1459513" y="94429"/>
                    <a:pt x="1274821" y="107973"/>
                    <a:pt x="1090130" y="103490"/>
                  </a:cubicBezTo>
                  <a:cubicBezTo>
                    <a:pt x="1039499" y="100533"/>
                    <a:pt x="988869" y="107591"/>
                    <a:pt x="938524" y="102155"/>
                  </a:cubicBezTo>
                  <a:cubicBezTo>
                    <a:pt x="874545" y="95573"/>
                    <a:pt x="810184" y="103299"/>
                    <a:pt x="746395" y="95859"/>
                  </a:cubicBezTo>
                  <a:cubicBezTo>
                    <a:pt x="511549" y="90327"/>
                    <a:pt x="277467" y="64192"/>
                    <a:pt x="46912" y="19076"/>
                  </a:cubicBezTo>
                  <a:cubicBezTo>
                    <a:pt x="30608" y="14880"/>
                    <a:pt x="11634" y="13640"/>
                    <a:pt x="0" y="0"/>
                  </a:cubicBezTo>
                  <a:close/>
                </a:path>
              </a:pathLst>
            </a:custGeom>
            <a:grpFill/>
            <a:ln w="9533" cap="flat">
              <a:noFill/>
              <a:prstDash val="solid"/>
              <a:miter/>
            </a:ln>
          </p:spPr>
          <p:txBody>
            <a:bodyPr rtlCol="0" anchor="ctr"/>
            <a:lstStyle/>
            <a:p>
              <a:endParaRPr lang="zh-CN" altLang="en-US"/>
            </a:p>
          </p:txBody>
        </p:sp>
        <p:sp>
          <p:nvSpPr>
            <p:cNvPr id="199" name="任意多边形: 形状 198"/>
            <p:cNvSpPr/>
            <p:nvPr/>
          </p:nvSpPr>
          <p:spPr>
            <a:xfrm>
              <a:off x="10488681" y="652935"/>
              <a:ext cx="1033583" cy="106041"/>
            </a:xfrm>
            <a:custGeom>
              <a:avLst/>
              <a:gdLst>
                <a:gd name="connsiteX0" fmla="*/ 0 w 1014039"/>
                <a:gd name="connsiteY0" fmla="*/ 0 h 104036"/>
                <a:gd name="connsiteX1" fmla="*/ 527567 w 1014039"/>
                <a:gd name="connsiteY1" fmla="*/ 55799 h 104036"/>
                <a:gd name="connsiteX2" fmla="*/ 785488 w 1014039"/>
                <a:gd name="connsiteY2" fmla="*/ 69057 h 104036"/>
                <a:gd name="connsiteX3" fmla="*/ 1014040 w 1014039"/>
                <a:gd name="connsiteY3" fmla="*/ 64669 h 104036"/>
                <a:gd name="connsiteX4" fmla="*/ 1014040 w 1014039"/>
                <a:gd name="connsiteY4" fmla="*/ 102632 h 104036"/>
                <a:gd name="connsiteX5" fmla="*/ 348120 w 1014039"/>
                <a:gd name="connsiteY5" fmla="*/ 68771 h 104036"/>
                <a:gd name="connsiteX6" fmla="*/ 0 w 1014039"/>
                <a:gd name="connsiteY6" fmla="*/ 0 h 10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039" h="104036">
                  <a:moveTo>
                    <a:pt x="0" y="0"/>
                  </a:moveTo>
                  <a:cubicBezTo>
                    <a:pt x="175919" y="17550"/>
                    <a:pt x="350600" y="49599"/>
                    <a:pt x="527567" y="55799"/>
                  </a:cubicBezTo>
                  <a:cubicBezTo>
                    <a:pt x="613477" y="61331"/>
                    <a:pt x="699483" y="64192"/>
                    <a:pt x="785488" y="69057"/>
                  </a:cubicBezTo>
                  <a:cubicBezTo>
                    <a:pt x="861672" y="68008"/>
                    <a:pt x="937760" y="62475"/>
                    <a:pt x="1014040" y="64669"/>
                  </a:cubicBezTo>
                  <a:lnTo>
                    <a:pt x="1014040" y="102632"/>
                  </a:lnTo>
                  <a:cubicBezTo>
                    <a:pt x="791686" y="106924"/>
                    <a:pt x="568377" y="102918"/>
                    <a:pt x="348120" y="68771"/>
                  </a:cubicBezTo>
                  <a:cubicBezTo>
                    <a:pt x="231603" y="48740"/>
                    <a:pt x="111178" y="43494"/>
                    <a:pt x="0" y="0"/>
                  </a:cubicBezTo>
                  <a:close/>
                </a:path>
              </a:pathLst>
            </a:custGeom>
            <a:grpFill/>
            <a:ln w="9533" cap="flat">
              <a:noFill/>
              <a:prstDash val="solid"/>
              <a:miter/>
            </a:ln>
          </p:spPr>
          <p:txBody>
            <a:bodyPr rtlCol="0" anchor="ctr"/>
            <a:lstStyle/>
            <a:p>
              <a:endParaRPr lang="zh-CN" altLang="en-US"/>
            </a:p>
          </p:txBody>
        </p:sp>
        <p:sp>
          <p:nvSpPr>
            <p:cNvPr id="200" name="任意多边形: 形状 199"/>
            <p:cNvSpPr/>
            <p:nvPr/>
          </p:nvSpPr>
          <p:spPr>
            <a:xfrm>
              <a:off x="10167866" y="719960"/>
              <a:ext cx="1354398" cy="164476"/>
            </a:xfrm>
            <a:custGeom>
              <a:avLst/>
              <a:gdLst>
                <a:gd name="connsiteX0" fmla="*/ 0 w 1328788"/>
                <a:gd name="connsiteY0" fmla="*/ 248 h 161366"/>
                <a:gd name="connsiteX1" fmla="*/ 127005 w 1328788"/>
                <a:gd name="connsiteY1" fmla="*/ 14459 h 161366"/>
                <a:gd name="connsiteX2" fmla="*/ 377012 w 1328788"/>
                <a:gd name="connsiteY2" fmla="*/ 52326 h 161366"/>
                <a:gd name="connsiteX3" fmla="*/ 298443 w 1328788"/>
                <a:gd name="connsiteY3" fmla="*/ 21804 h 161366"/>
                <a:gd name="connsiteX4" fmla="*/ 316179 w 1328788"/>
                <a:gd name="connsiteY4" fmla="*/ 13029 h 161366"/>
                <a:gd name="connsiteX5" fmla="*/ 908678 w 1328788"/>
                <a:gd name="connsiteY5" fmla="*/ 80178 h 161366"/>
                <a:gd name="connsiteX6" fmla="*/ 1328788 w 1328788"/>
                <a:gd name="connsiteY6" fmla="*/ 108984 h 161366"/>
                <a:gd name="connsiteX7" fmla="*/ 1328788 w 1328788"/>
                <a:gd name="connsiteY7" fmla="*/ 161062 h 161366"/>
                <a:gd name="connsiteX8" fmla="*/ 1157732 w 1328788"/>
                <a:gd name="connsiteY8" fmla="*/ 161062 h 161366"/>
                <a:gd name="connsiteX9" fmla="*/ 441372 w 1328788"/>
                <a:gd name="connsiteY9" fmla="*/ 112799 h 161366"/>
                <a:gd name="connsiteX10" fmla="*/ 79521 w 1328788"/>
                <a:gd name="connsiteY10" fmla="*/ 37065 h 161366"/>
                <a:gd name="connsiteX11" fmla="*/ 0 w 1328788"/>
                <a:gd name="connsiteY11" fmla="*/ 248 h 1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788" h="161366">
                  <a:moveTo>
                    <a:pt x="0" y="248"/>
                  </a:moveTo>
                  <a:cubicBezTo>
                    <a:pt x="42812" y="-1660"/>
                    <a:pt x="84957" y="7878"/>
                    <a:pt x="127005" y="14459"/>
                  </a:cubicBezTo>
                  <a:cubicBezTo>
                    <a:pt x="209864" y="29911"/>
                    <a:pt x="293295" y="42407"/>
                    <a:pt x="377012" y="52326"/>
                  </a:cubicBezTo>
                  <a:cubicBezTo>
                    <a:pt x="352030" y="39068"/>
                    <a:pt x="325427" y="29530"/>
                    <a:pt x="298443" y="21804"/>
                  </a:cubicBezTo>
                  <a:cubicBezTo>
                    <a:pt x="302830" y="19610"/>
                    <a:pt x="311696" y="15223"/>
                    <a:pt x="316179" y="13029"/>
                  </a:cubicBezTo>
                  <a:cubicBezTo>
                    <a:pt x="513360" y="37542"/>
                    <a:pt x="710543" y="63963"/>
                    <a:pt x="908678" y="80178"/>
                  </a:cubicBezTo>
                  <a:cubicBezTo>
                    <a:pt x="1048365" y="94009"/>
                    <a:pt x="1188910" y="97538"/>
                    <a:pt x="1328788" y="108984"/>
                  </a:cubicBezTo>
                  <a:lnTo>
                    <a:pt x="1328788" y="161062"/>
                  </a:lnTo>
                  <a:cubicBezTo>
                    <a:pt x="1271674" y="161062"/>
                    <a:pt x="1214655" y="161062"/>
                    <a:pt x="1157732" y="161062"/>
                  </a:cubicBezTo>
                  <a:cubicBezTo>
                    <a:pt x="918119" y="163924"/>
                    <a:pt x="678506" y="146469"/>
                    <a:pt x="441372" y="112799"/>
                  </a:cubicBezTo>
                  <a:cubicBezTo>
                    <a:pt x="318372" y="100781"/>
                    <a:pt x="197373" y="73692"/>
                    <a:pt x="79521" y="37065"/>
                  </a:cubicBezTo>
                  <a:cubicBezTo>
                    <a:pt x="51680" y="27813"/>
                    <a:pt x="22693" y="19515"/>
                    <a:pt x="0" y="248"/>
                  </a:cubicBezTo>
                  <a:close/>
                </a:path>
              </a:pathLst>
            </a:custGeom>
            <a:grpFill/>
            <a:ln w="9533" cap="flat">
              <a:noFill/>
              <a:prstDash val="solid"/>
              <a:miter/>
            </a:ln>
          </p:spPr>
          <p:txBody>
            <a:bodyPr rtlCol="0" anchor="ctr"/>
            <a:lstStyle/>
            <a:p>
              <a:endParaRPr lang="zh-CN" altLang="en-US"/>
            </a:p>
          </p:txBody>
        </p:sp>
      </p:grpSp>
      <p:grpSp>
        <p:nvGrpSpPr>
          <p:cNvPr id="201" name="组合 200"/>
          <p:cNvGrpSpPr/>
          <p:nvPr userDrawn="1"/>
        </p:nvGrpSpPr>
        <p:grpSpPr>
          <a:xfrm>
            <a:off x="472087" y="6415193"/>
            <a:ext cx="3032138" cy="437341"/>
            <a:chOff x="-577522" y="6542531"/>
            <a:chExt cx="3032138" cy="437341"/>
          </a:xfrm>
          <a:solidFill>
            <a:srgbClr val="242A2F"/>
          </a:solidFill>
        </p:grpSpPr>
        <p:sp>
          <p:nvSpPr>
            <p:cNvPr id="202" name="任意多边形: 形状 201"/>
            <p:cNvSpPr/>
            <p:nvPr/>
          </p:nvSpPr>
          <p:spPr>
            <a:xfrm>
              <a:off x="-577522" y="6542531"/>
              <a:ext cx="3032138" cy="437341"/>
            </a:xfrm>
            <a:custGeom>
              <a:avLst/>
              <a:gdLst>
                <a:gd name="connsiteX0" fmla="*/ 760983 w 2974803"/>
                <a:gd name="connsiteY0" fmla="*/ 73771 h 429071"/>
                <a:gd name="connsiteX1" fmla="*/ 1441110 w 2974803"/>
                <a:gd name="connsiteY1" fmla="*/ 1758 h 429071"/>
                <a:gd name="connsiteX2" fmla="*/ 2235656 w 2974803"/>
                <a:gd name="connsiteY2" fmla="*/ 169917 h 429071"/>
                <a:gd name="connsiteX3" fmla="*/ 2225358 w 2974803"/>
                <a:gd name="connsiteY3" fmla="*/ 133672 h 429071"/>
                <a:gd name="connsiteX4" fmla="*/ 2298872 w 2974803"/>
                <a:gd name="connsiteY4" fmla="*/ 152939 h 429071"/>
                <a:gd name="connsiteX5" fmla="*/ 2523801 w 2974803"/>
                <a:gd name="connsiteY5" fmla="*/ 230103 h 429071"/>
                <a:gd name="connsiteX6" fmla="*/ 2951920 w 2974803"/>
                <a:gd name="connsiteY6" fmla="*/ 413810 h 429071"/>
                <a:gd name="connsiteX7" fmla="*/ 2974804 w 2974803"/>
                <a:gd name="connsiteY7" fmla="*/ 429071 h 429071"/>
                <a:gd name="connsiteX8" fmla="*/ 2895473 w 2974803"/>
                <a:gd name="connsiteY8" fmla="*/ 429071 h 429071"/>
                <a:gd name="connsiteX9" fmla="*/ 2716502 w 2974803"/>
                <a:gd name="connsiteY9" fmla="*/ 346184 h 429071"/>
                <a:gd name="connsiteX10" fmla="*/ 2622774 w 2974803"/>
                <a:gd name="connsiteY10" fmla="*/ 290767 h 429071"/>
                <a:gd name="connsiteX11" fmla="*/ 2589688 w 2974803"/>
                <a:gd name="connsiteY11" fmla="*/ 296489 h 429071"/>
                <a:gd name="connsiteX12" fmla="*/ 2589688 w 2974803"/>
                <a:gd name="connsiteY12" fmla="*/ 281705 h 429071"/>
                <a:gd name="connsiteX13" fmla="*/ 2530190 w 2974803"/>
                <a:gd name="connsiteY13" fmla="*/ 264441 h 429071"/>
                <a:gd name="connsiteX14" fmla="*/ 2413101 w 2974803"/>
                <a:gd name="connsiteY14" fmla="*/ 226860 h 429071"/>
                <a:gd name="connsiteX15" fmla="*/ 2366094 w 2974803"/>
                <a:gd name="connsiteY15" fmla="*/ 197196 h 429071"/>
                <a:gd name="connsiteX16" fmla="*/ 2356082 w 2974803"/>
                <a:gd name="connsiteY16" fmla="*/ 205304 h 429071"/>
                <a:gd name="connsiteX17" fmla="*/ 2324045 w 2974803"/>
                <a:gd name="connsiteY17" fmla="*/ 175831 h 429071"/>
                <a:gd name="connsiteX18" fmla="*/ 2259398 w 2974803"/>
                <a:gd name="connsiteY18" fmla="*/ 148837 h 429071"/>
                <a:gd name="connsiteX19" fmla="*/ 2235370 w 2974803"/>
                <a:gd name="connsiteY19" fmla="*/ 171729 h 429071"/>
                <a:gd name="connsiteX20" fmla="*/ 2565660 w 2974803"/>
                <a:gd name="connsiteY20" fmla="*/ 302976 h 429071"/>
                <a:gd name="connsiteX21" fmla="*/ 2848371 w 2974803"/>
                <a:gd name="connsiteY21" fmla="*/ 429071 h 429071"/>
                <a:gd name="connsiteX22" fmla="*/ 2671783 w 2974803"/>
                <a:gd name="connsiteY22" fmla="*/ 429071 h 429071"/>
                <a:gd name="connsiteX23" fmla="*/ 2483564 w 2974803"/>
                <a:gd name="connsiteY23" fmla="*/ 347328 h 429071"/>
                <a:gd name="connsiteX24" fmla="*/ 2028462 w 2974803"/>
                <a:gd name="connsiteY24" fmla="*/ 203110 h 429071"/>
                <a:gd name="connsiteX25" fmla="*/ 1658506 w 2974803"/>
                <a:gd name="connsiteY25" fmla="*/ 137487 h 429071"/>
                <a:gd name="connsiteX26" fmla="*/ 2449620 w 2974803"/>
                <a:gd name="connsiteY26" fmla="*/ 377374 h 429071"/>
                <a:gd name="connsiteX27" fmla="*/ 2564515 w 2974803"/>
                <a:gd name="connsiteY27" fmla="*/ 429071 h 429071"/>
                <a:gd name="connsiteX28" fmla="*/ 2438368 w 2974803"/>
                <a:gd name="connsiteY28" fmla="*/ 429071 h 429071"/>
                <a:gd name="connsiteX29" fmla="*/ 2266835 w 2974803"/>
                <a:gd name="connsiteY29" fmla="*/ 365451 h 429071"/>
                <a:gd name="connsiteX30" fmla="*/ 2400515 w 2974803"/>
                <a:gd name="connsiteY30" fmla="*/ 429071 h 429071"/>
                <a:gd name="connsiteX31" fmla="*/ 2276179 w 2974803"/>
                <a:gd name="connsiteY31" fmla="*/ 429071 h 429071"/>
                <a:gd name="connsiteX32" fmla="*/ 2162332 w 2974803"/>
                <a:gd name="connsiteY32" fmla="*/ 392730 h 429071"/>
                <a:gd name="connsiteX33" fmla="*/ 1619032 w 2974803"/>
                <a:gd name="connsiteY33" fmla="*/ 309271 h 429071"/>
                <a:gd name="connsiteX34" fmla="*/ 1720388 w 2974803"/>
                <a:gd name="connsiteY34" fmla="*/ 321479 h 429071"/>
                <a:gd name="connsiteX35" fmla="*/ 1707039 w 2974803"/>
                <a:gd name="connsiteY35" fmla="*/ 341891 h 429071"/>
                <a:gd name="connsiteX36" fmla="*/ 1411551 w 2974803"/>
                <a:gd name="connsiteY36" fmla="*/ 314612 h 429071"/>
                <a:gd name="connsiteX37" fmla="*/ 1267765 w 2974803"/>
                <a:gd name="connsiteY37" fmla="*/ 311941 h 429071"/>
                <a:gd name="connsiteX38" fmla="*/ 1144669 w 2974803"/>
                <a:gd name="connsiteY38" fmla="*/ 314708 h 429071"/>
                <a:gd name="connsiteX39" fmla="*/ 886749 w 2974803"/>
                <a:gd name="connsiteY39" fmla="*/ 334261 h 429071"/>
                <a:gd name="connsiteX40" fmla="*/ 941003 w 2974803"/>
                <a:gd name="connsiteY40" fmla="*/ 312514 h 429071"/>
                <a:gd name="connsiteX41" fmla="*/ 1515673 w 2974803"/>
                <a:gd name="connsiteY41" fmla="*/ 290385 h 429071"/>
                <a:gd name="connsiteX42" fmla="*/ 2111892 w 2974803"/>
                <a:gd name="connsiteY42" fmla="*/ 360300 h 429071"/>
                <a:gd name="connsiteX43" fmla="*/ 2071655 w 2974803"/>
                <a:gd name="connsiteY43" fmla="*/ 341606 h 429071"/>
                <a:gd name="connsiteX44" fmla="*/ 1410979 w 2974803"/>
                <a:gd name="connsiteY44" fmla="*/ 228768 h 429071"/>
                <a:gd name="connsiteX45" fmla="*/ 958833 w 2974803"/>
                <a:gd name="connsiteY45" fmla="*/ 261007 h 429071"/>
                <a:gd name="connsiteX46" fmla="*/ 517556 w 2974803"/>
                <a:gd name="connsiteY46" fmla="*/ 384432 h 429071"/>
                <a:gd name="connsiteX47" fmla="*/ 459870 w 2974803"/>
                <a:gd name="connsiteY47" fmla="*/ 429071 h 429071"/>
                <a:gd name="connsiteX48" fmla="*/ 0 w 2974803"/>
                <a:gd name="connsiteY48" fmla="*/ 429071 h 429071"/>
                <a:gd name="connsiteX49" fmla="*/ 0 w 2974803"/>
                <a:gd name="connsiteY49" fmla="*/ 422871 h 429071"/>
                <a:gd name="connsiteX50" fmla="*/ 132631 w 2974803"/>
                <a:gd name="connsiteY50" fmla="*/ 332640 h 429071"/>
                <a:gd name="connsiteX51" fmla="*/ 213201 w 2974803"/>
                <a:gd name="connsiteY51" fmla="*/ 301354 h 429071"/>
                <a:gd name="connsiteX52" fmla="*/ 215585 w 2974803"/>
                <a:gd name="connsiteY52" fmla="*/ 284662 h 429071"/>
                <a:gd name="connsiteX53" fmla="*/ 352316 w 2974803"/>
                <a:gd name="connsiteY53" fmla="*/ 207498 h 429071"/>
                <a:gd name="connsiteX54" fmla="*/ 760983 w 2974803"/>
                <a:gd name="connsiteY54" fmla="*/ 73771 h 429071"/>
                <a:gd name="connsiteX55" fmla="*/ 1008128 w 2974803"/>
                <a:gd name="connsiteY55" fmla="*/ 97522 h 429071"/>
                <a:gd name="connsiteX56" fmla="*/ 1001263 w 2974803"/>
                <a:gd name="connsiteY56" fmla="*/ 110875 h 429071"/>
                <a:gd name="connsiteX57" fmla="*/ 1172797 w 2974803"/>
                <a:gd name="connsiteY57" fmla="*/ 100288 h 429071"/>
                <a:gd name="connsiteX58" fmla="*/ 1563634 w 2974803"/>
                <a:gd name="connsiteY58" fmla="*/ 95232 h 429071"/>
                <a:gd name="connsiteX59" fmla="*/ 1641057 w 2974803"/>
                <a:gd name="connsiteY59" fmla="*/ 88937 h 429071"/>
                <a:gd name="connsiteX60" fmla="*/ 1008128 w 2974803"/>
                <a:gd name="connsiteY60" fmla="*/ 97522 h 429071"/>
                <a:gd name="connsiteX61" fmla="*/ 896665 w 2974803"/>
                <a:gd name="connsiteY61" fmla="*/ 120318 h 429071"/>
                <a:gd name="connsiteX62" fmla="*/ 995447 w 2974803"/>
                <a:gd name="connsiteY62" fmla="*/ 110493 h 429071"/>
                <a:gd name="connsiteX63" fmla="*/ 1000977 w 2974803"/>
                <a:gd name="connsiteY63" fmla="*/ 98666 h 429071"/>
                <a:gd name="connsiteX64" fmla="*/ 896665 w 2974803"/>
                <a:gd name="connsiteY64" fmla="*/ 120318 h 42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74803" h="429071">
                  <a:moveTo>
                    <a:pt x="760983" y="73771"/>
                  </a:moveTo>
                  <a:cubicBezTo>
                    <a:pt x="984291" y="27129"/>
                    <a:pt x="1212367" y="-8448"/>
                    <a:pt x="1441110" y="1758"/>
                  </a:cubicBezTo>
                  <a:cubicBezTo>
                    <a:pt x="1713141" y="13871"/>
                    <a:pt x="1978975" y="82356"/>
                    <a:pt x="2235656" y="169917"/>
                  </a:cubicBezTo>
                  <a:cubicBezTo>
                    <a:pt x="2233081" y="157422"/>
                    <a:pt x="2230888" y="145022"/>
                    <a:pt x="2225358" y="133672"/>
                  </a:cubicBezTo>
                  <a:cubicBezTo>
                    <a:pt x="2242044" y="159616"/>
                    <a:pt x="2275226" y="139490"/>
                    <a:pt x="2298872" y="152939"/>
                  </a:cubicBezTo>
                  <a:cubicBezTo>
                    <a:pt x="2373054" y="180981"/>
                    <a:pt x="2449810" y="201393"/>
                    <a:pt x="2523801" y="230103"/>
                  </a:cubicBezTo>
                  <a:cubicBezTo>
                    <a:pt x="2667398" y="289050"/>
                    <a:pt x="2812424" y="345421"/>
                    <a:pt x="2951920" y="413810"/>
                  </a:cubicBezTo>
                  <a:cubicBezTo>
                    <a:pt x="2957641" y="417625"/>
                    <a:pt x="2969083" y="425256"/>
                    <a:pt x="2974804" y="429071"/>
                  </a:cubicBezTo>
                  <a:lnTo>
                    <a:pt x="2895473" y="429071"/>
                  </a:lnTo>
                  <a:cubicBezTo>
                    <a:pt x="2840552" y="392444"/>
                    <a:pt x="2775905" y="374417"/>
                    <a:pt x="2716502" y="346184"/>
                  </a:cubicBezTo>
                  <a:cubicBezTo>
                    <a:pt x="2684560" y="329873"/>
                    <a:pt x="2640890" y="325486"/>
                    <a:pt x="2622774" y="290767"/>
                  </a:cubicBezTo>
                  <a:cubicBezTo>
                    <a:pt x="2611714" y="292579"/>
                    <a:pt x="2600653" y="294296"/>
                    <a:pt x="2589688" y="296489"/>
                  </a:cubicBezTo>
                  <a:cubicBezTo>
                    <a:pt x="2589688" y="292770"/>
                    <a:pt x="2589688" y="285425"/>
                    <a:pt x="2589688" y="281705"/>
                  </a:cubicBezTo>
                  <a:cubicBezTo>
                    <a:pt x="2569760" y="298969"/>
                    <a:pt x="2550595" y="268352"/>
                    <a:pt x="2530190" y="264441"/>
                  </a:cubicBezTo>
                  <a:cubicBezTo>
                    <a:pt x="2490048" y="255285"/>
                    <a:pt x="2452766" y="237543"/>
                    <a:pt x="2413101" y="226860"/>
                  </a:cubicBezTo>
                  <a:cubicBezTo>
                    <a:pt x="2394794" y="222282"/>
                    <a:pt x="2377345" y="212648"/>
                    <a:pt x="2366094" y="197196"/>
                  </a:cubicBezTo>
                  <a:cubicBezTo>
                    <a:pt x="2363615" y="199294"/>
                    <a:pt x="2358561" y="203301"/>
                    <a:pt x="2356082" y="205304"/>
                  </a:cubicBezTo>
                  <a:cubicBezTo>
                    <a:pt x="2345498" y="195289"/>
                    <a:pt x="2334914" y="185369"/>
                    <a:pt x="2324045" y="175831"/>
                  </a:cubicBezTo>
                  <a:cubicBezTo>
                    <a:pt x="2297347" y="184415"/>
                    <a:pt x="2277228" y="165816"/>
                    <a:pt x="2259398" y="148837"/>
                  </a:cubicBezTo>
                  <a:cubicBezTo>
                    <a:pt x="2251388" y="156468"/>
                    <a:pt x="2243379" y="164098"/>
                    <a:pt x="2235370" y="171729"/>
                  </a:cubicBezTo>
                  <a:cubicBezTo>
                    <a:pt x="2346261" y="212648"/>
                    <a:pt x="2455531" y="259195"/>
                    <a:pt x="2565660" y="302976"/>
                  </a:cubicBezTo>
                  <a:cubicBezTo>
                    <a:pt x="2659865" y="344848"/>
                    <a:pt x="2758933" y="377469"/>
                    <a:pt x="2848371" y="429071"/>
                  </a:cubicBezTo>
                  <a:lnTo>
                    <a:pt x="2671783" y="429071"/>
                  </a:lnTo>
                  <a:cubicBezTo>
                    <a:pt x="2613239" y="393016"/>
                    <a:pt x="2546209" y="374513"/>
                    <a:pt x="2483564" y="347328"/>
                  </a:cubicBezTo>
                  <a:cubicBezTo>
                    <a:pt x="2335391" y="288954"/>
                    <a:pt x="2183786" y="238306"/>
                    <a:pt x="2028462" y="203110"/>
                  </a:cubicBezTo>
                  <a:cubicBezTo>
                    <a:pt x="1904889" y="182698"/>
                    <a:pt x="1783032" y="152557"/>
                    <a:pt x="1658506" y="137487"/>
                  </a:cubicBezTo>
                  <a:cubicBezTo>
                    <a:pt x="1927582" y="198055"/>
                    <a:pt x="2193416" y="274742"/>
                    <a:pt x="2449620" y="377374"/>
                  </a:cubicBezTo>
                  <a:cubicBezTo>
                    <a:pt x="2488522" y="393207"/>
                    <a:pt x="2529236" y="405607"/>
                    <a:pt x="2564515" y="429071"/>
                  </a:cubicBezTo>
                  <a:lnTo>
                    <a:pt x="2438368" y="429071"/>
                  </a:lnTo>
                  <a:cubicBezTo>
                    <a:pt x="2385163" y="399121"/>
                    <a:pt x="2324903" y="383574"/>
                    <a:pt x="2266835" y="365451"/>
                  </a:cubicBezTo>
                  <a:cubicBezTo>
                    <a:pt x="2305738" y="397213"/>
                    <a:pt x="2359610" y="399980"/>
                    <a:pt x="2400515" y="429071"/>
                  </a:cubicBezTo>
                  <a:lnTo>
                    <a:pt x="2276179" y="429071"/>
                  </a:lnTo>
                  <a:cubicBezTo>
                    <a:pt x="2241281" y="408564"/>
                    <a:pt x="2200663" y="403413"/>
                    <a:pt x="2162332" y="392730"/>
                  </a:cubicBezTo>
                  <a:cubicBezTo>
                    <a:pt x="1984601" y="346661"/>
                    <a:pt x="1802388" y="318523"/>
                    <a:pt x="1619032" y="309271"/>
                  </a:cubicBezTo>
                  <a:cubicBezTo>
                    <a:pt x="1651546" y="318332"/>
                    <a:pt x="1686825" y="335501"/>
                    <a:pt x="1720388" y="321479"/>
                  </a:cubicBezTo>
                  <a:cubicBezTo>
                    <a:pt x="1715907" y="328252"/>
                    <a:pt x="1711425" y="335024"/>
                    <a:pt x="1707039" y="341891"/>
                  </a:cubicBezTo>
                  <a:cubicBezTo>
                    <a:pt x="1609115" y="327966"/>
                    <a:pt x="1510810" y="312037"/>
                    <a:pt x="1411551" y="314612"/>
                  </a:cubicBezTo>
                  <a:cubicBezTo>
                    <a:pt x="1363591" y="315089"/>
                    <a:pt x="1315630" y="314421"/>
                    <a:pt x="1267765" y="311941"/>
                  </a:cubicBezTo>
                  <a:cubicBezTo>
                    <a:pt x="1226669" y="309080"/>
                    <a:pt x="1185764" y="317569"/>
                    <a:pt x="1144669" y="314708"/>
                  </a:cubicBezTo>
                  <a:cubicBezTo>
                    <a:pt x="1058187" y="308412"/>
                    <a:pt x="972182" y="323197"/>
                    <a:pt x="886749" y="334261"/>
                  </a:cubicBezTo>
                  <a:cubicBezTo>
                    <a:pt x="898000" y="315471"/>
                    <a:pt x="922219" y="316997"/>
                    <a:pt x="941003" y="312514"/>
                  </a:cubicBezTo>
                  <a:cubicBezTo>
                    <a:pt x="1130938" y="279511"/>
                    <a:pt x="1324021" y="294105"/>
                    <a:pt x="1515673" y="290385"/>
                  </a:cubicBezTo>
                  <a:cubicBezTo>
                    <a:pt x="1716574" y="285806"/>
                    <a:pt x="1916522" y="315757"/>
                    <a:pt x="2111892" y="360300"/>
                  </a:cubicBezTo>
                  <a:cubicBezTo>
                    <a:pt x="2099115" y="352765"/>
                    <a:pt x="2085957" y="345707"/>
                    <a:pt x="2071655" y="341606"/>
                  </a:cubicBezTo>
                  <a:cubicBezTo>
                    <a:pt x="1856833" y="278653"/>
                    <a:pt x="1634860" y="238687"/>
                    <a:pt x="1410979" y="228768"/>
                  </a:cubicBezTo>
                  <a:cubicBezTo>
                    <a:pt x="1259755" y="226288"/>
                    <a:pt x="1108150" y="235922"/>
                    <a:pt x="958833" y="261007"/>
                  </a:cubicBezTo>
                  <a:cubicBezTo>
                    <a:pt x="806465" y="278844"/>
                    <a:pt x="656289" y="318618"/>
                    <a:pt x="517556" y="384432"/>
                  </a:cubicBezTo>
                  <a:cubicBezTo>
                    <a:pt x="497819" y="398644"/>
                    <a:pt x="482182" y="418102"/>
                    <a:pt x="459870" y="429071"/>
                  </a:cubicBezTo>
                  <a:lnTo>
                    <a:pt x="0" y="429071"/>
                  </a:lnTo>
                  <a:lnTo>
                    <a:pt x="0" y="422871"/>
                  </a:lnTo>
                  <a:cubicBezTo>
                    <a:pt x="43479" y="391681"/>
                    <a:pt x="90487" y="365737"/>
                    <a:pt x="132631" y="332640"/>
                  </a:cubicBezTo>
                  <a:cubicBezTo>
                    <a:pt x="156564" y="316424"/>
                    <a:pt x="181831" y="291720"/>
                    <a:pt x="213201" y="301354"/>
                  </a:cubicBezTo>
                  <a:cubicBezTo>
                    <a:pt x="213869" y="297252"/>
                    <a:pt x="215013" y="288859"/>
                    <a:pt x="215585" y="284662"/>
                  </a:cubicBezTo>
                  <a:cubicBezTo>
                    <a:pt x="254106" y="248321"/>
                    <a:pt x="305690" y="230866"/>
                    <a:pt x="352316" y="207498"/>
                  </a:cubicBezTo>
                  <a:cubicBezTo>
                    <a:pt x="481705" y="143973"/>
                    <a:pt x="622059" y="109253"/>
                    <a:pt x="760983" y="73771"/>
                  </a:cubicBezTo>
                  <a:moveTo>
                    <a:pt x="1008128" y="97522"/>
                  </a:moveTo>
                  <a:lnTo>
                    <a:pt x="1001263" y="110875"/>
                  </a:lnTo>
                  <a:cubicBezTo>
                    <a:pt x="1058282" y="103435"/>
                    <a:pt x="1115778" y="106488"/>
                    <a:pt x="1172797" y="100288"/>
                  </a:cubicBezTo>
                  <a:cubicBezTo>
                    <a:pt x="1303044" y="97712"/>
                    <a:pt x="1433673" y="106202"/>
                    <a:pt x="1563634" y="95232"/>
                  </a:cubicBezTo>
                  <a:cubicBezTo>
                    <a:pt x="1589187" y="92752"/>
                    <a:pt x="1617125" y="101146"/>
                    <a:pt x="1641057" y="88937"/>
                  </a:cubicBezTo>
                  <a:cubicBezTo>
                    <a:pt x="1431098" y="63089"/>
                    <a:pt x="1216943" y="61372"/>
                    <a:pt x="1008128" y="97522"/>
                  </a:cubicBezTo>
                  <a:moveTo>
                    <a:pt x="896665" y="120318"/>
                  </a:moveTo>
                  <a:cubicBezTo>
                    <a:pt x="929751" y="119841"/>
                    <a:pt x="962933" y="117361"/>
                    <a:pt x="995447" y="110493"/>
                  </a:cubicBezTo>
                  <a:lnTo>
                    <a:pt x="1000977" y="98666"/>
                  </a:lnTo>
                  <a:cubicBezTo>
                    <a:pt x="965793" y="103912"/>
                    <a:pt x="930991" y="111066"/>
                    <a:pt x="896665" y="120318"/>
                  </a:cubicBezTo>
                  <a:close/>
                </a:path>
              </a:pathLst>
            </a:custGeom>
            <a:grpFill/>
            <a:ln w="9533" cap="flat">
              <a:noFill/>
              <a:prstDash val="solid"/>
              <a:miter/>
            </a:ln>
          </p:spPr>
          <p:txBody>
            <a:bodyPr rtlCol="0" anchor="ctr"/>
            <a:lstStyle/>
            <a:p>
              <a:endParaRPr lang="zh-CN" altLang="en-US"/>
            </a:p>
          </p:txBody>
        </p:sp>
        <p:sp>
          <p:nvSpPr>
            <p:cNvPr id="203" name="任意多边形: 形状 202"/>
            <p:cNvSpPr/>
            <p:nvPr/>
          </p:nvSpPr>
          <p:spPr>
            <a:xfrm>
              <a:off x="129805" y="6872832"/>
              <a:ext cx="182711" cy="47248"/>
            </a:xfrm>
            <a:custGeom>
              <a:avLst/>
              <a:gdLst>
                <a:gd name="connsiteX0" fmla="*/ 120426 w 179256"/>
                <a:gd name="connsiteY0" fmla="*/ 3434 h 46355"/>
                <a:gd name="connsiteX1" fmla="*/ 178399 w 179256"/>
                <a:gd name="connsiteY1" fmla="*/ 0 h 46355"/>
                <a:gd name="connsiteX2" fmla="*/ 179257 w 179256"/>
                <a:gd name="connsiteY2" fmla="*/ 7917 h 46355"/>
                <a:gd name="connsiteX3" fmla="*/ 128722 w 179256"/>
                <a:gd name="connsiteY3" fmla="*/ 23655 h 46355"/>
                <a:gd name="connsiteX4" fmla="*/ 75612 w 179256"/>
                <a:gd name="connsiteY4" fmla="*/ 34528 h 46355"/>
                <a:gd name="connsiteX5" fmla="*/ 70272 w 179256"/>
                <a:gd name="connsiteY5" fmla="*/ 22510 h 46355"/>
                <a:gd name="connsiteX6" fmla="*/ 35089 w 179256"/>
                <a:gd name="connsiteY6" fmla="*/ 46356 h 46355"/>
                <a:gd name="connsiteX7" fmla="*/ 34421 w 179256"/>
                <a:gd name="connsiteY7" fmla="*/ 30141 h 46355"/>
                <a:gd name="connsiteX8" fmla="*/ 0 w 179256"/>
                <a:gd name="connsiteY8" fmla="*/ 34910 h 46355"/>
                <a:gd name="connsiteX9" fmla="*/ 26793 w 179256"/>
                <a:gd name="connsiteY9" fmla="*/ 25849 h 46355"/>
                <a:gd name="connsiteX10" fmla="*/ 123001 w 179256"/>
                <a:gd name="connsiteY10" fmla="*/ 16692 h 46355"/>
                <a:gd name="connsiteX11" fmla="*/ 120426 w 179256"/>
                <a:gd name="connsiteY11" fmla="*/ 3434 h 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256" h="46355">
                  <a:moveTo>
                    <a:pt x="120426" y="3434"/>
                  </a:moveTo>
                  <a:cubicBezTo>
                    <a:pt x="139782" y="7058"/>
                    <a:pt x="159233" y="3625"/>
                    <a:pt x="178399" y="0"/>
                  </a:cubicBezTo>
                  <a:lnTo>
                    <a:pt x="179257" y="7917"/>
                  </a:lnTo>
                  <a:cubicBezTo>
                    <a:pt x="162285" y="12972"/>
                    <a:pt x="145026" y="16787"/>
                    <a:pt x="128722" y="23655"/>
                  </a:cubicBezTo>
                  <a:cubicBezTo>
                    <a:pt x="109747" y="19363"/>
                    <a:pt x="92775" y="28042"/>
                    <a:pt x="75612" y="34528"/>
                  </a:cubicBezTo>
                  <a:lnTo>
                    <a:pt x="70272" y="22510"/>
                  </a:lnTo>
                  <a:cubicBezTo>
                    <a:pt x="57877" y="29378"/>
                    <a:pt x="46626" y="38153"/>
                    <a:pt x="35089" y="46356"/>
                  </a:cubicBezTo>
                  <a:cubicBezTo>
                    <a:pt x="34898" y="42350"/>
                    <a:pt x="34612" y="34243"/>
                    <a:pt x="34421" y="30141"/>
                  </a:cubicBezTo>
                  <a:cubicBezTo>
                    <a:pt x="23075" y="32716"/>
                    <a:pt x="11633" y="34338"/>
                    <a:pt x="0" y="34910"/>
                  </a:cubicBezTo>
                  <a:cubicBezTo>
                    <a:pt x="6674" y="32621"/>
                    <a:pt x="20023" y="28138"/>
                    <a:pt x="26793" y="25849"/>
                  </a:cubicBezTo>
                  <a:cubicBezTo>
                    <a:pt x="59307" y="25467"/>
                    <a:pt x="90010" y="6677"/>
                    <a:pt x="123001" y="16692"/>
                  </a:cubicBezTo>
                  <a:lnTo>
                    <a:pt x="120426" y="3434"/>
                  </a:lnTo>
                  <a:close/>
                </a:path>
              </a:pathLst>
            </a:custGeom>
            <a:grpFill/>
            <a:ln w="9533" cap="flat">
              <a:noFill/>
              <a:prstDash val="solid"/>
              <a:miter/>
            </a:ln>
          </p:spPr>
          <p:txBody>
            <a:bodyPr rtlCol="0" anchor="ctr"/>
            <a:lstStyle/>
            <a:p>
              <a:endParaRPr lang="zh-CN" altLang="en-US"/>
            </a:p>
          </p:txBody>
        </p:sp>
        <p:sp>
          <p:nvSpPr>
            <p:cNvPr id="204" name="任意多边形: 形状 203"/>
            <p:cNvSpPr/>
            <p:nvPr/>
          </p:nvSpPr>
          <p:spPr>
            <a:xfrm>
              <a:off x="105508" y="6882555"/>
              <a:ext cx="1215810" cy="97317"/>
            </a:xfrm>
            <a:custGeom>
              <a:avLst/>
              <a:gdLst>
                <a:gd name="connsiteX0" fmla="*/ 63121 w 1192820"/>
                <a:gd name="connsiteY0" fmla="*/ 72777 h 95477"/>
                <a:gd name="connsiteX1" fmla="*/ 540631 w 1192820"/>
                <a:gd name="connsiteY1" fmla="*/ 0 h 95477"/>
                <a:gd name="connsiteX2" fmla="*/ 759839 w 1192820"/>
                <a:gd name="connsiteY2" fmla="*/ 0 h 95477"/>
                <a:gd name="connsiteX3" fmla="*/ 1144287 w 1192820"/>
                <a:gd name="connsiteY3" fmla="*/ 43018 h 95477"/>
                <a:gd name="connsiteX4" fmla="*/ 1192820 w 1192820"/>
                <a:gd name="connsiteY4" fmla="*/ 65051 h 95477"/>
                <a:gd name="connsiteX5" fmla="*/ 169817 w 1192820"/>
                <a:gd name="connsiteY5" fmla="*/ 75543 h 95477"/>
                <a:gd name="connsiteX6" fmla="*/ 113752 w 1192820"/>
                <a:gd name="connsiteY6" fmla="*/ 95478 h 95477"/>
                <a:gd name="connsiteX7" fmla="*/ 0 w 1192820"/>
                <a:gd name="connsiteY7" fmla="*/ 95478 h 95477"/>
                <a:gd name="connsiteX8" fmla="*/ 63121 w 1192820"/>
                <a:gd name="connsiteY8" fmla="*/ 72777 h 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820" h="95477">
                  <a:moveTo>
                    <a:pt x="63121" y="72777"/>
                  </a:moveTo>
                  <a:cubicBezTo>
                    <a:pt x="219113" y="32048"/>
                    <a:pt x="379300" y="5341"/>
                    <a:pt x="540631" y="0"/>
                  </a:cubicBezTo>
                  <a:cubicBezTo>
                    <a:pt x="613668" y="95"/>
                    <a:pt x="686801" y="95"/>
                    <a:pt x="759839" y="0"/>
                  </a:cubicBezTo>
                  <a:cubicBezTo>
                    <a:pt x="888846" y="4865"/>
                    <a:pt x="1017473" y="18981"/>
                    <a:pt x="1144287" y="43018"/>
                  </a:cubicBezTo>
                  <a:cubicBezTo>
                    <a:pt x="1161164" y="48168"/>
                    <a:pt x="1185192" y="44353"/>
                    <a:pt x="1192820" y="65051"/>
                  </a:cubicBezTo>
                  <a:cubicBezTo>
                    <a:pt x="855856" y="-572"/>
                    <a:pt x="505256" y="1526"/>
                    <a:pt x="169817" y="75543"/>
                  </a:cubicBezTo>
                  <a:cubicBezTo>
                    <a:pt x="150175" y="79072"/>
                    <a:pt x="131582" y="86512"/>
                    <a:pt x="113752" y="95478"/>
                  </a:cubicBezTo>
                  <a:lnTo>
                    <a:pt x="0" y="95478"/>
                  </a:lnTo>
                  <a:cubicBezTo>
                    <a:pt x="20023" y="85176"/>
                    <a:pt x="41000" y="77165"/>
                    <a:pt x="63121" y="72777"/>
                  </a:cubicBezTo>
                  <a:close/>
                </a:path>
              </a:pathLst>
            </a:custGeom>
            <a:grpFill/>
            <a:ln w="9533" cap="flat">
              <a:noFill/>
              <a:prstDash val="solid"/>
              <a:miter/>
            </a:ln>
          </p:spPr>
          <p:txBody>
            <a:bodyPr rtlCol="0" anchor="ctr"/>
            <a:lstStyle/>
            <a:p>
              <a:endParaRPr lang="zh-CN" altLang="en-US"/>
            </a:p>
          </p:txBody>
        </p:sp>
        <p:sp>
          <p:nvSpPr>
            <p:cNvPr id="205" name="任意多边形: 形状 204"/>
            <p:cNvSpPr/>
            <p:nvPr/>
          </p:nvSpPr>
          <p:spPr>
            <a:xfrm>
              <a:off x="1182632" y="6885423"/>
              <a:ext cx="42276" cy="16618"/>
            </a:xfrm>
            <a:custGeom>
              <a:avLst/>
              <a:gdLst>
                <a:gd name="connsiteX0" fmla="*/ 0 w 41477"/>
                <a:gd name="connsiteY0" fmla="*/ 9585 h 16304"/>
                <a:gd name="connsiteX1" fmla="*/ 41477 w 41477"/>
                <a:gd name="connsiteY1" fmla="*/ 11112 h 16304"/>
                <a:gd name="connsiteX2" fmla="*/ 0 w 41477"/>
                <a:gd name="connsiteY2" fmla="*/ 9585 h 16304"/>
              </a:gdLst>
              <a:ahLst/>
              <a:cxnLst>
                <a:cxn ang="0">
                  <a:pos x="connsiteX0" y="connsiteY0"/>
                </a:cxn>
                <a:cxn ang="0">
                  <a:pos x="connsiteX1" y="connsiteY1"/>
                </a:cxn>
                <a:cxn ang="0">
                  <a:pos x="connsiteX2" y="connsiteY2"/>
                </a:cxn>
              </a:cxnLst>
              <a:rect l="l" t="t" r="r" b="b"/>
              <a:pathLst>
                <a:path w="41477" h="16304">
                  <a:moveTo>
                    <a:pt x="0" y="9585"/>
                  </a:moveTo>
                  <a:cubicBezTo>
                    <a:pt x="8009" y="-3578"/>
                    <a:pt x="34898" y="-3291"/>
                    <a:pt x="41477" y="11112"/>
                  </a:cubicBezTo>
                  <a:cubicBezTo>
                    <a:pt x="30512" y="21222"/>
                    <a:pt x="12205" y="14259"/>
                    <a:pt x="0" y="9585"/>
                  </a:cubicBezTo>
                  <a:close/>
                </a:path>
              </a:pathLst>
            </a:custGeom>
            <a:grpFill/>
            <a:ln w="9533" cap="flat">
              <a:noFill/>
              <a:prstDash val="solid"/>
              <a:miter/>
            </a:ln>
          </p:spPr>
          <p:txBody>
            <a:bodyPr rtlCol="0" anchor="ctr"/>
            <a:lstStyle/>
            <a:p>
              <a:endParaRPr lang="zh-CN" altLang="en-US"/>
            </a:p>
          </p:txBody>
        </p:sp>
        <p:sp>
          <p:nvSpPr>
            <p:cNvPr id="206" name="任意多边形: 形状 205"/>
            <p:cNvSpPr/>
            <p:nvPr/>
          </p:nvSpPr>
          <p:spPr>
            <a:xfrm>
              <a:off x="1236766" y="6893443"/>
              <a:ext cx="101269" cy="34707"/>
            </a:xfrm>
            <a:custGeom>
              <a:avLst/>
              <a:gdLst>
                <a:gd name="connsiteX0" fmla="*/ 0 w 99354"/>
                <a:gd name="connsiteY0" fmla="*/ 0 h 34051"/>
                <a:gd name="connsiteX1" fmla="*/ 93824 w 99354"/>
                <a:gd name="connsiteY1" fmla="*/ 20221 h 34051"/>
                <a:gd name="connsiteX2" fmla="*/ 99354 w 99354"/>
                <a:gd name="connsiteY2" fmla="*/ 34052 h 34051"/>
                <a:gd name="connsiteX3" fmla="*/ 8963 w 99354"/>
                <a:gd name="connsiteY3" fmla="*/ 14880 h 34051"/>
                <a:gd name="connsiteX4" fmla="*/ 0 w 99354"/>
                <a:gd name="connsiteY4" fmla="*/ 0 h 34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54" h="34051">
                  <a:moveTo>
                    <a:pt x="0" y="0"/>
                  </a:moveTo>
                  <a:cubicBezTo>
                    <a:pt x="31370" y="6009"/>
                    <a:pt x="62931" y="11732"/>
                    <a:pt x="93824" y="20221"/>
                  </a:cubicBezTo>
                  <a:lnTo>
                    <a:pt x="99354" y="34052"/>
                  </a:lnTo>
                  <a:cubicBezTo>
                    <a:pt x="69414" y="26707"/>
                    <a:pt x="39093" y="21366"/>
                    <a:pt x="8963" y="14880"/>
                  </a:cubicBezTo>
                  <a:lnTo>
                    <a:pt x="0" y="0"/>
                  </a:lnTo>
                  <a:close/>
                </a:path>
              </a:pathLst>
            </a:custGeom>
            <a:grpFill/>
            <a:ln w="9533" cap="flat">
              <a:noFill/>
              <a:prstDash val="solid"/>
              <a:miter/>
            </a:ln>
          </p:spPr>
          <p:txBody>
            <a:bodyPr rtlCol="0" anchor="ctr"/>
            <a:lstStyle/>
            <a:p>
              <a:endParaRPr lang="zh-CN" altLang="en-US"/>
            </a:p>
          </p:txBody>
        </p:sp>
        <p:sp>
          <p:nvSpPr>
            <p:cNvPr id="207" name="任意多边形: 形状 206"/>
            <p:cNvSpPr/>
            <p:nvPr/>
          </p:nvSpPr>
          <p:spPr>
            <a:xfrm>
              <a:off x="1320929" y="6921788"/>
              <a:ext cx="229749" cy="58084"/>
            </a:xfrm>
            <a:custGeom>
              <a:avLst/>
              <a:gdLst>
                <a:gd name="connsiteX0" fmla="*/ 42049 w 225405"/>
                <a:gd name="connsiteY0" fmla="*/ 22649 h 56986"/>
                <a:gd name="connsiteX1" fmla="*/ 65505 w 225405"/>
                <a:gd name="connsiteY1" fmla="*/ 5385 h 56986"/>
                <a:gd name="connsiteX2" fmla="*/ 92680 w 225405"/>
                <a:gd name="connsiteY2" fmla="*/ 14541 h 56986"/>
                <a:gd name="connsiteX3" fmla="*/ 135301 w 225405"/>
                <a:gd name="connsiteY3" fmla="*/ 31519 h 56986"/>
                <a:gd name="connsiteX4" fmla="*/ 225406 w 225405"/>
                <a:gd name="connsiteY4" fmla="*/ 56986 h 56986"/>
                <a:gd name="connsiteX5" fmla="*/ 176873 w 225405"/>
                <a:gd name="connsiteY5" fmla="*/ 56986 h 56986"/>
                <a:gd name="connsiteX6" fmla="*/ 165812 w 225405"/>
                <a:gd name="connsiteY6" fmla="*/ 45827 h 56986"/>
                <a:gd name="connsiteX7" fmla="*/ 158089 w 225405"/>
                <a:gd name="connsiteY7" fmla="*/ 49070 h 56986"/>
                <a:gd name="connsiteX8" fmla="*/ 158852 w 225405"/>
                <a:gd name="connsiteY8" fmla="*/ 56986 h 56986"/>
                <a:gd name="connsiteX9" fmla="*/ 108698 w 225405"/>
                <a:gd name="connsiteY9" fmla="*/ 56986 h 56986"/>
                <a:gd name="connsiteX10" fmla="*/ 0 w 225405"/>
                <a:gd name="connsiteY10" fmla="*/ 19597 h 56986"/>
                <a:gd name="connsiteX11" fmla="*/ 42049 w 225405"/>
                <a:gd name="connsiteY11" fmla="*/ 22649 h 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05" h="56986">
                  <a:moveTo>
                    <a:pt x="42049" y="22649"/>
                  </a:moveTo>
                  <a:cubicBezTo>
                    <a:pt x="29177" y="-1292"/>
                    <a:pt x="47198" y="-4821"/>
                    <a:pt x="65505" y="5385"/>
                  </a:cubicBezTo>
                  <a:cubicBezTo>
                    <a:pt x="67317" y="19787"/>
                    <a:pt x="82382" y="16162"/>
                    <a:pt x="92680" y="14541"/>
                  </a:cubicBezTo>
                  <a:cubicBezTo>
                    <a:pt x="106505" y="18738"/>
                    <a:pt x="130343" y="14351"/>
                    <a:pt x="135301" y="31519"/>
                  </a:cubicBezTo>
                  <a:cubicBezTo>
                    <a:pt x="166957" y="27990"/>
                    <a:pt x="197564" y="42488"/>
                    <a:pt x="225406" y="56986"/>
                  </a:cubicBezTo>
                  <a:lnTo>
                    <a:pt x="176873" y="56986"/>
                  </a:lnTo>
                  <a:cubicBezTo>
                    <a:pt x="174108" y="54221"/>
                    <a:pt x="168578" y="48593"/>
                    <a:pt x="165812" y="45827"/>
                  </a:cubicBezTo>
                  <a:lnTo>
                    <a:pt x="158089" y="49070"/>
                  </a:lnTo>
                  <a:lnTo>
                    <a:pt x="158852" y="56986"/>
                  </a:lnTo>
                  <a:lnTo>
                    <a:pt x="108698" y="56986"/>
                  </a:lnTo>
                  <a:cubicBezTo>
                    <a:pt x="75135" y="36193"/>
                    <a:pt x="32133" y="42679"/>
                    <a:pt x="0" y="19597"/>
                  </a:cubicBezTo>
                  <a:cubicBezTo>
                    <a:pt x="10488" y="20359"/>
                    <a:pt x="31561" y="21886"/>
                    <a:pt x="42049" y="22649"/>
                  </a:cubicBezTo>
                  <a:close/>
                </a:path>
              </a:pathLst>
            </a:custGeom>
            <a:grpFill/>
            <a:ln w="9533" cap="flat">
              <a:noFill/>
              <a:prstDash val="solid"/>
              <a:miter/>
            </a:ln>
          </p:spPr>
          <p:txBody>
            <a:bodyPr rtlCol="0" anchor="ctr"/>
            <a:lstStyle/>
            <a:p>
              <a:endParaRPr lang="zh-CN" altLang="en-US"/>
            </a:p>
          </p:txBody>
        </p:sp>
      </p:grpSp>
      <p:grpSp>
        <p:nvGrpSpPr>
          <p:cNvPr id="219" name="组合 218"/>
          <p:cNvGrpSpPr/>
          <p:nvPr userDrawn="1"/>
        </p:nvGrpSpPr>
        <p:grpSpPr>
          <a:xfrm rot="16200000">
            <a:off x="9120431" y="5276492"/>
            <a:ext cx="2459988" cy="4516249"/>
            <a:chOff x="9273930" y="2378742"/>
            <a:chExt cx="1215410" cy="2231350"/>
          </a:xfrm>
          <a:solidFill>
            <a:srgbClr val="DED6C2">
              <a:alpha val="15000"/>
            </a:srgbClr>
          </a:solidFill>
        </p:grpSpPr>
        <p:sp>
          <p:nvSpPr>
            <p:cNvPr id="220" name="任意多边形: 形状 219"/>
            <p:cNvSpPr/>
            <p:nvPr/>
          </p:nvSpPr>
          <p:spPr>
            <a:xfrm>
              <a:off x="9929517" y="2666252"/>
              <a:ext cx="145378" cy="616867"/>
            </a:xfrm>
            <a:custGeom>
              <a:avLst/>
              <a:gdLst>
                <a:gd name="connsiteX0" fmla="*/ 15285 w 145378"/>
                <a:gd name="connsiteY0" fmla="*/ 105661 h 616867"/>
                <a:gd name="connsiteX1" fmla="*/ 4141 w 145378"/>
                <a:gd name="connsiteY1" fmla="*/ 265109 h 616867"/>
                <a:gd name="connsiteX2" fmla="*/ 123108 w 145378"/>
                <a:gd name="connsiteY2" fmla="*/ 575244 h 616867"/>
                <a:gd name="connsiteX3" fmla="*/ 114535 w 145378"/>
                <a:gd name="connsiteY3" fmla="*/ 615058 h 616867"/>
                <a:gd name="connsiteX4" fmla="*/ 114535 w 145378"/>
                <a:gd name="connsiteY4" fmla="*/ 615725 h 616867"/>
                <a:gd name="connsiteX5" fmla="*/ 114535 w 145378"/>
                <a:gd name="connsiteY5" fmla="*/ 615725 h 616867"/>
                <a:gd name="connsiteX6" fmla="*/ 114535 w 145378"/>
                <a:gd name="connsiteY6" fmla="*/ 615725 h 616867"/>
                <a:gd name="connsiteX7" fmla="*/ 114535 w 145378"/>
                <a:gd name="connsiteY7" fmla="*/ 615725 h 616867"/>
                <a:gd name="connsiteX8" fmla="*/ 115488 w 145378"/>
                <a:gd name="connsiteY8" fmla="*/ 616868 h 616867"/>
                <a:gd name="connsiteX9" fmla="*/ 117583 w 145378"/>
                <a:gd name="connsiteY9" fmla="*/ 612391 h 616867"/>
                <a:gd name="connsiteX10" fmla="*/ 121298 w 145378"/>
                <a:gd name="connsiteY10" fmla="*/ 604104 h 616867"/>
                <a:gd name="connsiteX11" fmla="*/ 126061 w 145378"/>
                <a:gd name="connsiteY11" fmla="*/ 592198 h 616867"/>
                <a:gd name="connsiteX12" fmla="*/ 127013 w 145378"/>
                <a:gd name="connsiteY12" fmla="*/ 589912 h 616867"/>
                <a:gd name="connsiteX13" fmla="*/ 111202 w 145378"/>
                <a:gd name="connsiteY13" fmla="*/ 236916 h 616867"/>
                <a:gd name="connsiteX14" fmla="*/ 95105 w 145378"/>
                <a:gd name="connsiteY14" fmla="*/ 39939 h 616867"/>
                <a:gd name="connsiteX15" fmla="*/ 70434 w 145378"/>
                <a:gd name="connsiteY15" fmla="*/ 791 h 616867"/>
                <a:gd name="connsiteX16" fmla="*/ 15285 w 145378"/>
                <a:gd name="connsiteY16" fmla="*/ 105661 h 61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378" h="616867">
                  <a:moveTo>
                    <a:pt x="15285" y="105661"/>
                  </a:moveTo>
                  <a:cubicBezTo>
                    <a:pt x="-149" y="157337"/>
                    <a:pt x="-3955" y="211789"/>
                    <a:pt x="4141" y="265109"/>
                  </a:cubicBezTo>
                  <a:cubicBezTo>
                    <a:pt x="20810" y="376742"/>
                    <a:pt x="104916" y="465134"/>
                    <a:pt x="123108" y="575244"/>
                  </a:cubicBezTo>
                  <a:cubicBezTo>
                    <a:pt x="120822" y="588388"/>
                    <a:pt x="118059" y="601723"/>
                    <a:pt x="114535" y="615058"/>
                  </a:cubicBezTo>
                  <a:cubicBezTo>
                    <a:pt x="114535" y="615058"/>
                    <a:pt x="114535" y="615534"/>
                    <a:pt x="114535" y="615725"/>
                  </a:cubicBezTo>
                  <a:lnTo>
                    <a:pt x="114535" y="615725"/>
                  </a:lnTo>
                  <a:lnTo>
                    <a:pt x="114535" y="615725"/>
                  </a:lnTo>
                  <a:cubicBezTo>
                    <a:pt x="114535" y="615725"/>
                    <a:pt x="114535" y="615725"/>
                    <a:pt x="114535" y="615725"/>
                  </a:cubicBezTo>
                  <a:cubicBezTo>
                    <a:pt x="114591" y="616264"/>
                    <a:pt x="114967" y="616716"/>
                    <a:pt x="115488" y="616868"/>
                  </a:cubicBezTo>
                  <a:cubicBezTo>
                    <a:pt x="116263" y="615413"/>
                    <a:pt x="116962" y="613919"/>
                    <a:pt x="117583" y="612391"/>
                  </a:cubicBezTo>
                  <a:cubicBezTo>
                    <a:pt x="119012" y="609629"/>
                    <a:pt x="120155" y="606866"/>
                    <a:pt x="121298" y="604104"/>
                  </a:cubicBezTo>
                  <a:cubicBezTo>
                    <a:pt x="122441" y="601342"/>
                    <a:pt x="124632" y="596199"/>
                    <a:pt x="126061" y="592198"/>
                  </a:cubicBezTo>
                  <a:cubicBezTo>
                    <a:pt x="126061" y="592198"/>
                    <a:pt x="127013" y="590388"/>
                    <a:pt x="127013" y="589912"/>
                  </a:cubicBezTo>
                  <a:cubicBezTo>
                    <a:pt x="167971" y="476946"/>
                    <a:pt x="130347" y="351787"/>
                    <a:pt x="111202" y="236916"/>
                  </a:cubicBezTo>
                  <a:cubicBezTo>
                    <a:pt x="100248" y="171384"/>
                    <a:pt x="104916" y="105185"/>
                    <a:pt x="95105" y="39939"/>
                  </a:cubicBezTo>
                  <a:cubicBezTo>
                    <a:pt x="92723" y="24413"/>
                    <a:pt x="92914" y="-5210"/>
                    <a:pt x="70434" y="791"/>
                  </a:cubicBezTo>
                  <a:cubicBezTo>
                    <a:pt x="45098" y="8315"/>
                    <a:pt x="21667" y="84706"/>
                    <a:pt x="15285" y="10566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1" name="任意多边形: 形状 220"/>
            <p:cNvSpPr/>
            <p:nvPr/>
          </p:nvSpPr>
          <p:spPr>
            <a:xfrm>
              <a:off x="9960993" y="2785647"/>
              <a:ext cx="104611" cy="497853"/>
            </a:xfrm>
            <a:custGeom>
              <a:avLst/>
              <a:gdLst>
                <a:gd name="connsiteX0" fmla="*/ 287 w 104611"/>
                <a:gd name="connsiteY0" fmla="*/ 83040 h 497853"/>
                <a:gd name="connsiteX1" fmla="*/ 89442 w 104611"/>
                <a:gd name="connsiteY1" fmla="*/ 473565 h 497853"/>
                <a:gd name="connsiteX2" fmla="*/ 86489 w 104611"/>
                <a:gd name="connsiteY2" fmla="*/ 484995 h 497853"/>
                <a:gd name="connsiteX3" fmla="*/ 84203 w 104611"/>
                <a:gd name="connsiteY3" fmla="*/ 492806 h 497853"/>
                <a:gd name="connsiteX4" fmla="*/ 84203 w 104611"/>
                <a:gd name="connsiteY4" fmla="*/ 492806 h 497853"/>
                <a:gd name="connsiteX5" fmla="*/ 83060 w 104611"/>
                <a:gd name="connsiteY5" fmla="*/ 496044 h 497853"/>
                <a:gd name="connsiteX6" fmla="*/ 83060 w 104611"/>
                <a:gd name="connsiteY6" fmla="*/ 496711 h 497853"/>
                <a:gd name="connsiteX7" fmla="*/ 83060 w 104611"/>
                <a:gd name="connsiteY7" fmla="*/ 496711 h 497853"/>
                <a:gd name="connsiteX8" fmla="*/ 83060 w 104611"/>
                <a:gd name="connsiteY8" fmla="*/ 496711 h 497853"/>
                <a:gd name="connsiteX9" fmla="*/ 83060 w 104611"/>
                <a:gd name="connsiteY9" fmla="*/ 496711 h 497853"/>
                <a:gd name="connsiteX10" fmla="*/ 84012 w 104611"/>
                <a:gd name="connsiteY10" fmla="*/ 497854 h 497853"/>
                <a:gd name="connsiteX11" fmla="*/ 84012 w 104611"/>
                <a:gd name="connsiteY11" fmla="*/ 497854 h 497853"/>
                <a:gd name="connsiteX12" fmla="*/ 85155 w 104611"/>
                <a:gd name="connsiteY12" fmla="*/ 496997 h 497853"/>
                <a:gd name="connsiteX13" fmla="*/ 89346 w 104611"/>
                <a:gd name="connsiteY13" fmla="*/ 484900 h 497853"/>
                <a:gd name="connsiteX14" fmla="*/ 96299 w 104611"/>
                <a:gd name="connsiteY14" fmla="*/ 454801 h 497853"/>
                <a:gd name="connsiteX15" fmla="*/ 96299 w 104611"/>
                <a:gd name="connsiteY15" fmla="*/ 454801 h 497853"/>
                <a:gd name="connsiteX16" fmla="*/ 93633 w 104611"/>
                <a:gd name="connsiteY16" fmla="*/ 272873 h 497853"/>
                <a:gd name="connsiteX17" fmla="*/ 44388 w 104611"/>
                <a:gd name="connsiteY17" fmla="*/ 43035 h 497853"/>
                <a:gd name="connsiteX18" fmla="*/ 27053 w 104611"/>
                <a:gd name="connsiteY18" fmla="*/ 458 h 497853"/>
                <a:gd name="connsiteX19" fmla="*/ 287 w 104611"/>
                <a:gd name="connsiteY19" fmla="*/ 83040 h 497853"/>
                <a:gd name="connsiteX20" fmla="*/ 6955 w 104611"/>
                <a:gd name="connsiteY20" fmla="*/ 62847 h 497853"/>
                <a:gd name="connsiteX21" fmla="*/ 30767 w 104611"/>
                <a:gd name="connsiteY21" fmla="*/ 9412 h 497853"/>
                <a:gd name="connsiteX22" fmla="*/ 40292 w 104611"/>
                <a:gd name="connsiteY22" fmla="*/ 57037 h 497853"/>
                <a:gd name="connsiteX23" fmla="*/ 53818 w 104611"/>
                <a:gd name="connsiteY23" fmla="*/ 120093 h 497853"/>
                <a:gd name="connsiteX24" fmla="*/ 82965 w 104611"/>
                <a:gd name="connsiteY24" fmla="*/ 252490 h 497853"/>
                <a:gd name="connsiteX25" fmla="*/ 98110 w 104611"/>
                <a:gd name="connsiteY25" fmla="*/ 415844 h 497853"/>
                <a:gd name="connsiteX26" fmla="*/ 6955 w 104611"/>
                <a:gd name="connsiteY26" fmla="*/ 62466 h 49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11" h="497853">
                  <a:moveTo>
                    <a:pt x="287" y="83040"/>
                  </a:moveTo>
                  <a:cubicBezTo>
                    <a:pt x="-6761" y="218867"/>
                    <a:pt x="118493" y="337739"/>
                    <a:pt x="89442" y="473565"/>
                  </a:cubicBezTo>
                  <a:cubicBezTo>
                    <a:pt x="88489" y="477471"/>
                    <a:pt x="87537" y="481185"/>
                    <a:pt x="86489" y="484995"/>
                  </a:cubicBezTo>
                  <a:cubicBezTo>
                    <a:pt x="85441" y="488805"/>
                    <a:pt x="85060" y="490234"/>
                    <a:pt x="84203" y="492806"/>
                  </a:cubicBezTo>
                  <a:lnTo>
                    <a:pt x="84203" y="492806"/>
                  </a:lnTo>
                  <a:cubicBezTo>
                    <a:pt x="84203" y="493854"/>
                    <a:pt x="83536" y="494901"/>
                    <a:pt x="83060" y="496044"/>
                  </a:cubicBezTo>
                  <a:cubicBezTo>
                    <a:pt x="82583" y="497187"/>
                    <a:pt x="83060" y="496521"/>
                    <a:pt x="83060" y="496711"/>
                  </a:cubicBezTo>
                  <a:lnTo>
                    <a:pt x="83060" y="496711"/>
                  </a:lnTo>
                  <a:lnTo>
                    <a:pt x="83060" y="496711"/>
                  </a:lnTo>
                  <a:cubicBezTo>
                    <a:pt x="83060" y="496711"/>
                    <a:pt x="83060" y="496711"/>
                    <a:pt x="83060" y="496711"/>
                  </a:cubicBezTo>
                  <a:cubicBezTo>
                    <a:pt x="83115" y="497250"/>
                    <a:pt x="83492" y="497702"/>
                    <a:pt x="84012" y="497854"/>
                  </a:cubicBezTo>
                  <a:lnTo>
                    <a:pt x="84012" y="497854"/>
                  </a:lnTo>
                  <a:cubicBezTo>
                    <a:pt x="84528" y="497813"/>
                    <a:pt x="84973" y="497479"/>
                    <a:pt x="85155" y="496997"/>
                  </a:cubicBezTo>
                  <a:cubicBezTo>
                    <a:pt x="86774" y="492996"/>
                    <a:pt x="88108" y="488900"/>
                    <a:pt x="89346" y="484900"/>
                  </a:cubicBezTo>
                  <a:cubicBezTo>
                    <a:pt x="92509" y="475081"/>
                    <a:pt x="94835" y="465012"/>
                    <a:pt x="96299" y="454801"/>
                  </a:cubicBezTo>
                  <a:cubicBezTo>
                    <a:pt x="96299" y="454801"/>
                    <a:pt x="96299" y="454801"/>
                    <a:pt x="96299" y="454801"/>
                  </a:cubicBezTo>
                  <a:cubicBezTo>
                    <a:pt x="109444" y="395079"/>
                    <a:pt x="105824" y="335738"/>
                    <a:pt x="93633" y="272873"/>
                  </a:cubicBezTo>
                  <a:cubicBezTo>
                    <a:pt x="78107" y="195816"/>
                    <a:pt x="58390" y="121045"/>
                    <a:pt x="44388" y="43035"/>
                  </a:cubicBezTo>
                  <a:cubicBezTo>
                    <a:pt x="42578" y="33510"/>
                    <a:pt x="42578" y="-4590"/>
                    <a:pt x="27053" y="458"/>
                  </a:cubicBezTo>
                  <a:cubicBezTo>
                    <a:pt x="7812" y="6840"/>
                    <a:pt x="1145" y="66943"/>
                    <a:pt x="287" y="83040"/>
                  </a:cubicBezTo>
                  <a:close/>
                  <a:moveTo>
                    <a:pt x="6955" y="62847"/>
                  </a:moveTo>
                  <a:cubicBezTo>
                    <a:pt x="8193" y="55132"/>
                    <a:pt x="18004" y="4078"/>
                    <a:pt x="30767" y="9412"/>
                  </a:cubicBezTo>
                  <a:cubicBezTo>
                    <a:pt x="38293" y="12555"/>
                    <a:pt x="39245" y="51227"/>
                    <a:pt x="40292" y="57037"/>
                  </a:cubicBezTo>
                  <a:cubicBezTo>
                    <a:pt x="44865" y="78087"/>
                    <a:pt x="49817" y="99042"/>
                    <a:pt x="53818" y="120093"/>
                  </a:cubicBezTo>
                  <a:cubicBezTo>
                    <a:pt x="63343" y="164288"/>
                    <a:pt x="73440" y="208294"/>
                    <a:pt x="82965" y="252490"/>
                  </a:cubicBezTo>
                  <a:cubicBezTo>
                    <a:pt x="95620" y="305966"/>
                    <a:pt x="100718" y="360952"/>
                    <a:pt x="98110" y="415844"/>
                  </a:cubicBezTo>
                  <a:cubicBezTo>
                    <a:pt x="91156" y="296114"/>
                    <a:pt x="-12762" y="185815"/>
                    <a:pt x="6955" y="6246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2" name="任意多边形: 形状 221"/>
            <p:cNvSpPr/>
            <p:nvPr/>
          </p:nvSpPr>
          <p:spPr>
            <a:xfrm>
              <a:off x="9912105" y="3784306"/>
              <a:ext cx="539653" cy="295485"/>
            </a:xfrm>
            <a:custGeom>
              <a:avLst/>
              <a:gdLst>
                <a:gd name="connsiteX0" fmla="*/ 121 w 539653"/>
                <a:gd name="connsiteY0" fmla="*/ 292342 h 295485"/>
                <a:gd name="connsiteX1" fmla="*/ 4026 w 539653"/>
                <a:gd name="connsiteY1" fmla="*/ 295009 h 295485"/>
                <a:gd name="connsiteX2" fmla="*/ 341974 w 539653"/>
                <a:gd name="connsiteY2" fmla="*/ 223572 h 295485"/>
                <a:gd name="connsiteX3" fmla="*/ 456274 w 539653"/>
                <a:gd name="connsiteY3" fmla="*/ 132132 h 295485"/>
                <a:gd name="connsiteX4" fmla="*/ 525902 w 539653"/>
                <a:gd name="connsiteY4" fmla="*/ 49169 h 295485"/>
                <a:gd name="connsiteX5" fmla="*/ 539427 w 539653"/>
                <a:gd name="connsiteY5" fmla="*/ 19927 h 295485"/>
                <a:gd name="connsiteX6" fmla="*/ 330544 w 539653"/>
                <a:gd name="connsiteY6" fmla="*/ 78983 h 295485"/>
                <a:gd name="connsiteX7" fmla="*/ 29649 w 539653"/>
                <a:gd name="connsiteY7" fmla="*/ 266816 h 295485"/>
                <a:gd name="connsiteX8" fmla="*/ 217 w 539653"/>
                <a:gd name="connsiteY8" fmla="*/ 291009 h 295485"/>
                <a:gd name="connsiteX9" fmla="*/ 121 w 539653"/>
                <a:gd name="connsiteY9" fmla="*/ 292342 h 2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53" h="295485">
                  <a:moveTo>
                    <a:pt x="121" y="292342"/>
                  </a:moveTo>
                  <a:cubicBezTo>
                    <a:pt x="121" y="294057"/>
                    <a:pt x="1645" y="296533"/>
                    <a:pt x="4026" y="295009"/>
                  </a:cubicBezTo>
                  <a:cubicBezTo>
                    <a:pt x="106992" y="228334"/>
                    <a:pt x="235389" y="282722"/>
                    <a:pt x="341974" y="223572"/>
                  </a:cubicBezTo>
                  <a:cubicBezTo>
                    <a:pt x="383984" y="198329"/>
                    <a:pt x="422425" y="167576"/>
                    <a:pt x="456274" y="132132"/>
                  </a:cubicBezTo>
                  <a:cubicBezTo>
                    <a:pt x="482866" y="107503"/>
                    <a:pt x="506259" y="79630"/>
                    <a:pt x="525902" y="49169"/>
                  </a:cubicBezTo>
                  <a:cubicBezTo>
                    <a:pt x="528473" y="45073"/>
                    <a:pt x="541522" y="28214"/>
                    <a:pt x="539427" y="19927"/>
                  </a:cubicBezTo>
                  <a:cubicBezTo>
                    <a:pt x="523044" y="-43604"/>
                    <a:pt x="358452" y="63742"/>
                    <a:pt x="330544" y="78983"/>
                  </a:cubicBezTo>
                  <a:cubicBezTo>
                    <a:pt x="222721" y="137752"/>
                    <a:pt x="124042" y="191377"/>
                    <a:pt x="29649" y="266816"/>
                  </a:cubicBezTo>
                  <a:cubicBezTo>
                    <a:pt x="20124" y="274531"/>
                    <a:pt x="9932" y="282627"/>
                    <a:pt x="217" y="291009"/>
                  </a:cubicBezTo>
                  <a:cubicBezTo>
                    <a:pt x="-34" y="291410"/>
                    <a:pt x="-69" y="291909"/>
                    <a:pt x="121" y="29234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3" name="任意多边形: 形状 222"/>
            <p:cNvSpPr/>
            <p:nvPr/>
          </p:nvSpPr>
          <p:spPr>
            <a:xfrm>
              <a:off x="9912203" y="3825284"/>
              <a:ext cx="478112" cy="251363"/>
            </a:xfrm>
            <a:custGeom>
              <a:avLst/>
              <a:gdLst>
                <a:gd name="connsiteX0" fmla="*/ 24 w 478112"/>
                <a:gd name="connsiteY0" fmla="*/ 251364 h 251363"/>
                <a:gd name="connsiteX1" fmla="*/ 11263 w 478112"/>
                <a:gd name="connsiteY1" fmla="*/ 244315 h 251363"/>
                <a:gd name="connsiteX2" fmla="*/ 236910 w 478112"/>
                <a:gd name="connsiteY2" fmla="*/ 178974 h 251363"/>
                <a:gd name="connsiteX3" fmla="*/ 436364 w 478112"/>
                <a:gd name="connsiteY3" fmla="*/ 71532 h 251363"/>
                <a:gd name="connsiteX4" fmla="*/ 475892 w 478112"/>
                <a:gd name="connsiteY4" fmla="*/ 4857 h 251363"/>
                <a:gd name="connsiteX5" fmla="*/ 412456 w 478112"/>
                <a:gd name="connsiteY5" fmla="*/ 26478 h 251363"/>
                <a:gd name="connsiteX6" fmla="*/ 181094 w 478112"/>
                <a:gd name="connsiteY6" fmla="*/ 149827 h 251363"/>
                <a:gd name="connsiteX7" fmla="*/ 29741 w 478112"/>
                <a:gd name="connsiteY7" fmla="*/ 226027 h 251363"/>
                <a:gd name="connsiteX8" fmla="*/ 309 w 478112"/>
                <a:gd name="connsiteY8" fmla="*/ 250221 h 251363"/>
                <a:gd name="connsiteX9" fmla="*/ 23 w 478112"/>
                <a:gd name="connsiteY9" fmla="*/ 251364 h 251363"/>
                <a:gd name="connsiteX10" fmla="*/ 47649 w 478112"/>
                <a:gd name="connsiteY10" fmla="*/ 222789 h 251363"/>
                <a:gd name="connsiteX11" fmla="*/ 221670 w 478112"/>
                <a:gd name="connsiteY11" fmla="*/ 137064 h 251363"/>
                <a:gd name="connsiteX12" fmla="*/ 339875 w 478112"/>
                <a:gd name="connsiteY12" fmla="*/ 75056 h 251363"/>
                <a:gd name="connsiteX13" fmla="*/ 403217 w 478112"/>
                <a:gd name="connsiteY13" fmla="*/ 38194 h 251363"/>
                <a:gd name="connsiteX14" fmla="*/ 435316 w 478112"/>
                <a:gd name="connsiteY14" fmla="*/ 20383 h 251363"/>
                <a:gd name="connsiteX15" fmla="*/ 462843 w 478112"/>
                <a:gd name="connsiteY15" fmla="*/ 15429 h 251363"/>
                <a:gd name="connsiteX16" fmla="*/ 210050 w 478112"/>
                <a:gd name="connsiteY16" fmla="*/ 178783 h 251363"/>
                <a:gd name="connsiteX17" fmla="*/ 48125 w 478112"/>
                <a:gd name="connsiteY17" fmla="*/ 222598 h 2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112" h="251363">
                  <a:moveTo>
                    <a:pt x="24" y="251364"/>
                  </a:moveTo>
                  <a:lnTo>
                    <a:pt x="11263" y="244315"/>
                  </a:lnTo>
                  <a:cubicBezTo>
                    <a:pt x="82034" y="210311"/>
                    <a:pt x="160806" y="198310"/>
                    <a:pt x="236910" y="178974"/>
                  </a:cubicBezTo>
                  <a:cubicBezTo>
                    <a:pt x="313015" y="159638"/>
                    <a:pt x="379309" y="127253"/>
                    <a:pt x="436364" y="71532"/>
                  </a:cubicBezTo>
                  <a:cubicBezTo>
                    <a:pt x="445889" y="62007"/>
                    <a:pt x="488180" y="23907"/>
                    <a:pt x="475892" y="4857"/>
                  </a:cubicBezTo>
                  <a:cubicBezTo>
                    <a:pt x="464748" y="-12193"/>
                    <a:pt x="422648" y="20668"/>
                    <a:pt x="412456" y="26478"/>
                  </a:cubicBezTo>
                  <a:cubicBezTo>
                    <a:pt x="336256" y="69341"/>
                    <a:pt x="260913" y="112870"/>
                    <a:pt x="181094" y="149827"/>
                  </a:cubicBezTo>
                  <a:cubicBezTo>
                    <a:pt x="130039" y="173545"/>
                    <a:pt x="78319" y="197452"/>
                    <a:pt x="29741" y="226027"/>
                  </a:cubicBezTo>
                  <a:cubicBezTo>
                    <a:pt x="20216" y="233743"/>
                    <a:pt x="10025" y="241839"/>
                    <a:pt x="309" y="250221"/>
                  </a:cubicBezTo>
                  <a:cubicBezTo>
                    <a:pt x="54" y="250543"/>
                    <a:pt x="-50" y="250960"/>
                    <a:pt x="23" y="251364"/>
                  </a:cubicBezTo>
                  <a:close/>
                  <a:moveTo>
                    <a:pt x="47649" y="222789"/>
                  </a:moveTo>
                  <a:cubicBezTo>
                    <a:pt x="103941" y="191356"/>
                    <a:pt x="163091" y="165067"/>
                    <a:pt x="221670" y="137064"/>
                  </a:cubicBezTo>
                  <a:cubicBezTo>
                    <a:pt x="261992" y="118014"/>
                    <a:pt x="301395" y="97345"/>
                    <a:pt x="339875" y="75056"/>
                  </a:cubicBezTo>
                  <a:cubicBezTo>
                    <a:pt x="361021" y="62864"/>
                    <a:pt x="381976" y="50291"/>
                    <a:pt x="403217" y="38194"/>
                  </a:cubicBezTo>
                  <a:cubicBezTo>
                    <a:pt x="413885" y="32098"/>
                    <a:pt x="424553" y="26098"/>
                    <a:pt x="435316" y="20383"/>
                  </a:cubicBezTo>
                  <a:cubicBezTo>
                    <a:pt x="440650" y="17430"/>
                    <a:pt x="458366" y="7333"/>
                    <a:pt x="462843" y="15429"/>
                  </a:cubicBezTo>
                  <a:cubicBezTo>
                    <a:pt x="474940" y="37528"/>
                    <a:pt x="356640" y="149732"/>
                    <a:pt x="210050" y="178783"/>
                  </a:cubicBezTo>
                  <a:cubicBezTo>
                    <a:pt x="154846" y="188396"/>
                    <a:pt x="100643" y="203063"/>
                    <a:pt x="48125" y="222598"/>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4" name="任意多边形: 形状 223"/>
            <p:cNvSpPr/>
            <p:nvPr/>
          </p:nvSpPr>
          <p:spPr>
            <a:xfrm>
              <a:off x="10083168" y="3386289"/>
              <a:ext cx="400699" cy="497051"/>
            </a:xfrm>
            <a:custGeom>
              <a:avLst/>
              <a:gdLst>
                <a:gd name="connsiteX0" fmla="*/ 318 w 400699"/>
                <a:gd name="connsiteY0" fmla="*/ 495382 h 497051"/>
                <a:gd name="connsiteX1" fmla="*/ 191 w 400699"/>
                <a:gd name="connsiteY1" fmla="*/ 496588 h 497051"/>
                <a:gd name="connsiteX2" fmla="*/ 318 w 400699"/>
                <a:gd name="connsiteY2" fmla="*/ 496716 h 497051"/>
                <a:gd name="connsiteX3" fmla="*/ 1935 w 400699"/>
                <a:gd name="connsiteY3" fmla="*/ 496719 h 497051"/>
                <a:gd name="connsiteX4" fmla="*/ 1937 w 400699"/>
                <a:gd name="connsiteY4" fmla="*/ 496716 h 497051"/>
                <a:gd name="connsiteX5" fmla="*/ 8320 w 400699"/>
                <a:gd name="connsiteY5" fmla="*/ 490429 h 497051"/>
                <a:gd name="connsiteX6" fmla="*/ 30989 w 400699"/>
                <a:gd name="connsiteY6" fmla="*/ 467093 h 497051"/>
                <a:gd name="connsiteX7" fmla="*/ 34990 w 400699"/>
                <a:gd name="connsiteY7" fmla="*/ 462712 h 497051"/>
                <a:gd name="connsiteX8" fmla="*/ 36132 w 400699"/>
                <a:gd name="connsiteY8" fmla="*/ 462235 h 497051"/>
                <a:gd name="connsiteX9" fmla="*/ 313120 w 400699"/>
                <a:gd name="connsiteY9" fmla="*/ 254971 h 497051"/>
                <a:gd name="connsiteX10" fmla="*/ 379128 w 400699"/>
                <a:gd name="connsiteY10" fmla="*/ 110286 h 497051"/>
                <a:gd name="connsiteX11" fmla="*/ 389510 w 400699"/>
                <a:gd name="connsiteY11" fmla="*/ 3511 h 497051"/>
                <a:gd name="connsiteX12" fmla="*/ 319977 w 400699"/>
                <a:gd name="connsiteY12" fmla="*/ 32086 h 497051"/>
                <a:gd name="connsiteX13" fmla="*/ 212250 w 400699"/>
                <a:gd name="connsiteY13" fmla="*/ 177914 h 497051"/>
                <a:gd name="connsiteX14" fmla="*/ 124715 w 400699"/>
                <a:gd name="connsiteY14" fmla="*/ 328218 h 497051"/>
                <a:gd name="connsiteX15" fmla="*/ 32704 w 400699"/>
                <a:gd name="connsiteY15" fmla="*/ 456901 h 497051"/>
                <a:gd name="connsiteX16" fmla="*/ 318 w 400699"/>
                <a:gd name="connsiteY16" fmla="*/ 495382 h 49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699" h="497051">
                  <a:moveTo>
                    <a:pt x="318" y="495382"/>
                  </a:moveTo>
                  <a:cubicBezTo>
                    <a:pt x="-50" y="495680"/>
                    <a:pt x="-107" y="496220"/>
                    <a:pt x="191" y="496588"/>
                  </a:cubicBezTo>
                  <a:cubicBezTo>
                    <a:pt x="228" y="496635"/>
                    <a:pt x="271" y="496678"/>
                    <a:pt x="318" y="496716"/>
                  </a:cubicBezTo>
                  <a:cubicBezTo>
                    <a:pt x="764" y="497163"/>
                    <a:pt x="1488" y="497164"/>
                    <a:pt x="1935" y="496719"/>
                  </a:cubicBezTo>
                  <a:cubicBezTo>
                    <a:pt x="1936" y="496718"/>
                    <a:pt x="1936" y="496717"/>
                    <a:pt x="1937" y="496716"/>
                  </a:cubicBezTo>
                  <a:cubicBezTo>
                    <a:pt x="4033" y="494525"/>
                    <a:pt x="6129" y="492525"/>
                    <a:pt x="8320" y="490429"/>
                  </a:cubicBezTo>
                  <a:cubicBezTo>
                    <a:pt x="16130" y="482714"/>
                    <a:pt x="23655" y="474904"/>
                    <a:pt x="30989" y="467093"/>
                  </a:cubicBezTo>
                  <a:cubicBezTo>
                    <a:pt x="32227" y="465569"/>
                    <a:pt x="33656" y="464235"/>
                    <a:pt x="34990" y="462712"/>
                  </a:cubicBezTo>
                  <a:cubicBezTo>
                    <a:pt x="35410" y="462672"/>
                    <a:pt x="35808" y="462506"/>
                    <a:pt x="36132" y="462235"/>
                  </a:cubicBezTo>
                  <a:cubicBezTo>
                    <a:pt x="118429" y="378130"/>
                    <a:pt x="243015" y="352412"/>
                    <a:pt x="313120" y="254971"/>
                  </a:cubicBezTo>
                  <a:cubicBezTo>
                    <a:pt x="343143" y="210821"/>
                    <a:pt x="365462" y="161899"/>
                    <a:pt x="379128" y="110286"/>
                  </a:cubicBezTo>
                  <a:cubicBezTo>
                    <a:pt x="385509" y="88189"/>
                    <a:pt x="417228" y="20942"/>
                    <a:pt x="389510" y="3511"/>
                  </a:cubicBezTo>
                  <a:cubicBezTo>
                    <a:pt x="367793" y="-10110"/>
                    <a:pt x="334074" y="19418"/>
                    <a:pt x="319977" y="32086"/>
                  </a:cubicBezTo>
                  <a:cubicBezTo>
                    <a:pt x="275115" y="71901"/>
                    <a:pt x="243777" y="127336"/>
                    <a:pt x="212250" y="177914"/>
                  </a:cubicBezTo>
                  <a:cubicBezTo>
                    <a:pt x="180722" y="228492"/>
                    <a:pt x="153766" y="278117"/>
                    <a:pt x="124715" y="328218"/>
                  </a:cubicBezTo>
                  <a:cubicBezTo>
                    <a:pt x="97590" y="373540"/>
                    <a:pt x="66818" y="416577"/>
                    <a:pt x="32704" y="456901"/>
                  </a:cubicBezTo>
                  <a:cubicBezTo>
                    <a:pt x="22099" y="469601"/>
                    <a:pt x="11304" y="482428"/>
                    <a:pt x="318" y="49538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5" name="任意多边形: 形状 224"/>
            <p:cNvSpPr/>
            <p:nvPr/>
          </p:nvSpPr>
          <p:spPr>
            <a:xfrm>
              <a:off x="10083168" y="3459407"/>
              <a:ext cx="340626" cy="423597"/>
            </a:xfrm>
            <a:custGeom>
              <a:avLst/>
              <a:gdLst>
                <a:gd name="connsiteX0" fmla="*/ 318 w 340626"/>
                <a:gd name="connsiteY0" fmla="*/ 422264 h 423597"/>
                <a:gd name="connsiteX1" fmla="*/ 191 w 340626"/>
                <a:gd name="connsiteY1" fmla="*/ 423470 h 423597"/>
                <a:gd name="connsiteX2" fmla="*/ 318 w 340626"/>
                <a:gd name="connsiteY2" fmla="*/ 423597 h 423597"/>
                <a:gd name="connsiteX3" fmla="*/ 20607 w 340626"/>
                <a:gd name="connsiteY3" fmla="*/ 402547 h 423597"/>
                <a:gd name="connsiteX4" fmla="*/ 8320 w 340626"/>
                <a:gd name="connsiteY4" fmla="*/ 417311 h 423597"/>
                <a:gd name="connsiteX5" fmla="*/ 30989 w 340626"/>
                <a:gd name="connsiteY5" fmla="*/ 393975 h 423597"/>
                <a:gd name="connsiteX6" fmla="*/ 41847 w 340626"/>
                <a:gd name="connsiteY6" fmla="*/ 381402 h 423597"/>
                <a:gd name="connsiteX7" fmla="*/ 193485 w 340626"/>
                <a:gd name="connsiteY7" fmla="*/ 255767 h 423597"/>
                <a:gd name="connsiteX8" fmla="*/ 261779 w 340626"/>
                <a:gd name="connsiteY8" fmla="*/ 187949 h 423597"/>
                <a:gd name="connsiteX9" fmla="*/ 339313 w 340626"/>
                <a:gd name="connsiteY9" fmla="*/ 4688 h 423597"/>
                <a:gd name="connsiteX10" fmla="*/ 301213 w 340626"/>
                <a:gd name="connsiteY10" fmla="*/ 32311 h 423597"/>
                <a:gd name="connsiteX11" fmla="*/ 163006 w 340626"/>
                <a:gd name="connsiteY11" fmla="*/ 231383 h 423597"/>
                <a:gd name="connsiteX12" fmla="*/ 58231 w 340626"/>
                <a:gd name="connsiteY12" fmla="*/ 357399 h 423597"/>
                <a:gd name="connsiteX13" fmla="*/ 32322 w 340626"/>
                <a:gd name="connsiteY13" fmla="*/ 383593 h 423597"/>
                <a:gd name="connsiteX14" fmla="*/ 318 w 340626"/>
                <a:gd name="connsiteY14" fmla="*/ 422264 h 423597"/>
                <a:gd name="connsiteX15" fmla="*/ 331598 w 340626"/>
                <a:gd name="connsiteY15" fmla="*/ 9355 h 423597"/>
                <a:gd name="connsiteX16" fmla="*/ 323311 w 340626"/>
                <a:gd name="connsiteY16" fmla="*/ 52599 h 423597"/>
                <a:gd name="connsiteX17" fmla="*/ 265495 w 340626"/>
                <a:gd name="connsiteY17" fmla="*/ 170328 h 423597"/>
                <a:gd name="connsiteX18" fmla="*/ 173293 w 340626"/>
                <a:gd name="connsiteY18" fmla="*/ 263101 h 423597"/>
                <a:gd name="connsiteX19" fmla="*/ 84329 w 340626"/>
                <a:gd name="connsiteY19" fmla="*/ 333777 h 423597"/>
                <a:gd name="connsiteX20" fmla="*/ 185770 w 340626"/>
                <a:gd name="connsiteY20" fmla="*/ 213190 h 423597"/>
                <a:gd name="connsiteX21" fmla="*/ 259208 w 340626"/>
                <a:gd name="connsiteY21" fmla="*/ 105653 h 423597"/>
                <a:gd name="connsiteX22" fmla="*/ 295213 w 340626"/>
                <a:gd name="connsiteY22" fmla="*/ 51456 h 423597"/>
                <a:gd name="connsiteX23" fmla="*/ 331598 w 340626"/>
                <a:gd name="connsiteY23" fmla="*/ 9355 h 42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6" h="423597">
                  <a:moveTo>
                    <a:pt x="318" y="422264"/>
                  </a:moveTo>
                  <a:cubicBezTo>
                    <a:pt x="-50" y="422562"/>
                    <a:pt x="-107" y="423102"/>
                    <a:pt x="191" y="423470"/>
                  </a:cubicBezTo>
                  <a:cubicBezTo>
                    <a:pt x="228" y="423517"/>
                    <a:pt x="271" y="423559"/>
                    <a:pt x="318" y="423597"/>
                  </a:cubicBezTo>
                  <a:lnTo>
                    <a:pt x="20607" y="402547"/>
                  </a:lnTo>
                  <a:lnTo>
                    <a:pt x="8320" y="417311"/>
                  </a:lnTo>
                  <a:cubicBezTo>
                    <a:pt x="16130" y="409596"/>
                    <a:pt x="23655" y="401785"/>
                    <a:pt x="30989" y="393975"/>
                  </a:cubicBezTo>
                  <a:cubicBezTo>
                    <a:pt x="34609" y="389784"/>
                    <a:pt x="38133" y="385593"/>
                    <a:pt x="41847" y="381402"/>
                  </a:cubicBezTo>
                  <a:cubicBezTo>
                    <a:pt x="89179" y="335789"/>
                    <a:pt x="139867" y="293793"/>
                    <a:pt x="193485" y="255767"/>
                  </a:cubicBezTo>
                  <a:cubicBezTo>
                    <a:pt x="220017" y="237300"/>
                    <a:pt x="243127" y="214351"/>
                    <a:pt x="261779" y="187949"/>
                  </a:cubicBezTo>
                  <a:cubicBezTo>
                    <a:pt x="296165" y="138610"/>
                    <a:pt x="349695" y="22309"/>
                    <a:pt x="339313" y="4688"/>
                  </a:cubicBezTo>
                  <a:cubicBezTo>
                    <a:pt x="328931" y="-12933"/>
                    <a:pt x="307595" y="24214"/>
                    <a:pt x="301213" y="32311"/>
                  </a:cubicBezTo>
                  <a:cubicBezTo>
                    <a:pt x="253588" y="97652"/>
                    <a:pt x="214440" y="168518"/>
                    <a:pt x="163006" y="231383"/>
                  </a:cubicBezTo>
                  <a:cubicBezTo>
                    <a:pt x="128430" y="273579"/>
                    <a:pt x="93282" y="315489"/>
                    <a:pt x="58231" y="357399"/>
                  </a:cubicBezTo>
                  <a:cubicBezTo>
                    <a:pt x="49372" y="365876"/>
                    <a:pt x="40704" y="374639"/>
                    <a:pt x="32322" y="383593"/>
                  </a:cubicBezTo>
                  <a:cubicBezTo>
                    <a:pt x="21972" y="396419"/>
                    <a:pt x="11304" y="409310"/>
                    <a:pt x="318" y="422264"/>
                  </a:cubicBezTo>
                  <a:close/>
                  <a:moveTo>
                    <a:pt x="331598" y="9355"/>
                  </a:moveTo>
                  <a:cubicBezTo>
                    <a:pt x="341123" y="13165"/>
                    <a:pt x="326930" y="44312"/>
                    <a:pt x="323311" y="52599"/>
                  </a:cubicBezTo>
                  <a:cubicBezTo>
                    <a:pt x="306039" y="92793"/>
                    <a:pt x="286743" y="132086"/>
                    <a:pt x="265495" y="170328"/>
                  </a:cubicBezTo>
                  <a:cubicBezTo>
                    <a:pt x="242825" y="210523"/>
                    <a:pt x="210440" y="237003"/>
                    <a:pt x="173293" y="263101"/>
                  </a:cubicBezTo>
                  <a:cubicBezTo>
                    <a:pt x="142261" y="284873"/>
                    <a:pt x="112555" y="308473"/>
                    <a:pt x="84329" y="333777"/>
                  </a:cubicBezTo>
                  <a:cubicBezTo>
                    <a:pt x="119190" y="294343"/>
                    <a:pt x="153576" y="254529"/>
                    <a:pt x="185770" y="213190"/>
                  </a:cubicBezTo>
                  <a:cubicBezTo>
                    <a:pt x="212440" y="178805"/>
                    <a:pt x="235586" y="142134"/>
                    <a:pt x="259208" y="105653"/>
                  </a:cubicBezTo>
                  <a:cubicBezTo>
                    <a:pt x="270924" y="87365"/>
                    <a:pt x="282735" y="69172"/>
                    <a:pt x="295213" y="51456"/>
                  </a:cubicBezTo>
                  <a:cubicBezTo>
                    <a:pt x="298546" y="46598"/>
                    <a:pt x="323788" y="5926"/>
                    <a:pt x="331598" y="9355"/>
                  </a:cubicBezTo>
                </a:path>
              </a:pathLst>
            </a:custGeom>
            <a:grpFill/>
            <a:ln w="9525" cap="flat">
              <a:solidFill>
                <a:srgbClr val="242A2F">
                  <a:alpha val="5000"/>
                </a:srgbClr>
              </a:solidFill>
              <a:prstDash val="solid"/>
              <a:miter/>
            </a:ln>
          </p:spPr>
          <p:txBody>
            <a:bodyPr rtlCol="0" anchor="ctr"/>
            <a:lstStyle/>
            <a:p>
              <a:endParaRPr lang="zh-CN" altLang="en-US"/>
            </a:p>
          </p:txBody>
        </p:sp>
        <p:sp>
          <p:nvSpPr>
            <p:cNvPr id="226" name="任意多边形: 形状 225"/>
            <p:cNvSpPr/>
            <p:nvPr/>
          </p:nvSpPr>
          <p:spPr>
            <a:xfrm>
              <a:off x="9463842" y="3842128"/>
              <a:ext cx="115771" cy="559437"/>
            </a:xfrm>
            <a:custGeom>
              <a:avLst/>
              <a:gdLst>
                <a:gd name="connsiteX0" fmla="*/ 6710 w 115771"/>
                <a:gd name="connsiteY0" fmla="*/ 558465 h 559437"/>
                <a:gd name="connsiteX1" fmla="*/ 7462 w 115771"/>
                <a:gd name="connsiteY1" fmla="*/ 559417 h 559437"/>
                <a:gd name="connsiteX2" fmla="*/ 7472 w 115771"/>
                <a:gd name="connsiteY2" fmla="*/ 559418 h 559437"/>
                <a:gd name="connsiteX3" fmla="*/ 8599 w 115771"/>
                <a:gd name="connsiteY3" fmla="*/ 558679 h 559437"/>
                <a:gd name="connsiteX4" fmla="*/ 8615 w 115771"/>
                <a:gd name="connsiteY4" fmla="*/ 558561 h 559437"/>
                <a:gd name="connsiteX5" fmla="*/ 10139 w 115771"/>
                <a:gd name="connsiteY5" fmla="*/ 550750 h 559437"/>
                <a:gd name="connsiteX6" fmla="*/ 15092 w 115771"/>
                <a:gd name="connsiteY6" fmla="*/ 522175 h 559437"/>
                <a:gd name="connsiteX7" fmla="*/ 15854 w 115771"/>
                <a:gd name="connsiteY7" fmla="*/ 517032 h 559437"/>
                <a:gd name="connsiteX8" fmla="*/ 16425 w 115771"/>
                <a:gd name="connsiteY8" fmla="*/ 516079 h 559437"/>
                <a:gd name="connsiteX9" fmla="*/ 115772 w 115771"/>
                <a:gd name="connsiteY9" fmla="*/ 223852 h 559437"/>
                <a:gd name="connsiteX10" fmla="*/ 91673 w 115771"/>
                <a:gd name="connsiteY10" fmla="*/ 83835 h 559437"/>
                <a:gd name="connsiteX11" fmla="*/ 45477 w 115771"/>
                <a:gd name="connsiteY11" fmla="*/ 15 h 559437"/>
                <a:gd name="connsiteX12" fmla="*/ 8615 w 115771"/>
                <a:gd name="connsiteY12" fmla="*/ 56021 h 559437"/>
                <a:gd name="connsiteX13" fmla="*/ 2900 w 115771"/>
                <a:gd name="connsiteY13" fmla="*/ 217946 h 559437"/>
                <a:gd name="connsiteX14" fmla="*/ 14235 w 115771"/>
                <a:gd name="connsiteY14" fmla="*/ 372728 h 559437"/>
                <a:gd name="connsiteX15" fmla="*/ 11377 w 115771"/>
                <a:gd name="connsiteY15" fmla="*/ 513793 h 559437"/>
                <a:gd name="connsiteX16" fmla="*/ 6710 w 115771"/>
                <a:gd name="connsiteY16" fmla="*/ 558465 h 5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771" h="559437">
                  <a:moveTo>
                    <a:pt x="6710" y="558465"/>
                  </a:moveTo>
                  <a:cubicBezTo>
                    <a:pt x="6655" y="558936"/>
                    <a:pt x="6992" y="559361"/>
                    <a:pt x="7462" y="559417"/>
                  </a:cubicBezTo>
                  <a:cubicBezTo>
                    <a:pt x="7465" y="559417"/>
                    <a:pt x="7469" y="559417"/>
                    <a:pt x="7472" y="559418"/>
                  </a:cubicBezTo>
                  <a:cubicBezTo>
                    <a:pt x="7988" y="559525"/>
                    <a:pt x="8492" y="559194"/>
                    <a:pt x="8599" y="558679"/>
                  </a:cubicBezTo>
                  <a:cubicBezTo>
                    <a:pt x="8607" y="558640"/>
                    <a:pt x="8612" y="558600"/>
                    <a:pt x="8615" y="558561"/>
                  </a:cubicBezTo>
                  <a:cubicBezTo>
                    <a:pt x="9092" y="555894"/>
                    <a:pt x="9663" y="553322"/>
                    <a:pt x="10139" y="550750"/>
                  </a:cubicBezTo>
                  <a:cubicBezTo>
                    <a:pt x="12044" y="541225"/>
                    <a:pt x="13663" y="531700"/>
                    <a:pt x="15092" y="522175"/>
                  </a:cubicBezTo>
                  <a:cubicBezTo>
                    <a:pt x="15092" y="520461"/>
                    <a:pt x="15092" y="518746"/>
                    <a:pt x="15854" y="517032"/>
                  </a:cubicBezTo>
                  <a:cubicBezTo>
                    <a:pt x="16111" y="516760"/>
                    <a:pt x="16307" y="516435"/>
                    <a:pt x="16425" y="516079"/>
                  </a:cubicBezTo>
                  <a:cubicBezTo>
                    <a:pt x="34618" y="412733"/>
                    <a:pt x="113295" y="331008"/>
                    <a:pt x="115772" y="223852"/>
                  </a:cubicBezTo>
                  <a:cubicBezTo>
                    <a:pt x="115755" y="176149"/>
                    <a:pt x="107605" y="128798"/>
                    <a:pt x="91673" y="83835"/>
                  </a:cubicBezTo>
                  <a:cubicBezTo>
                    <a:pt x="85292" y="64785"/>
                    <a:pt x="74718" y="-1129"/>
                    <a:pt x="45477" y="15"/>
                  </a:cubicBezTo>
                  <a:cubicBezTo>
                    <a:pt x="22712" y="967"/>
                    <a:pt x="12711" y="39638"/>
                    <a:pt x="8615" y="56021"/>
                  </a:cubicBezTo>
                  <a:cubicBezTo>
                    <a:pt x="-4244" y="107837"/>
                    <a:pt x="423" y="164797"/>
                    <a:pt x="2900" y="217946"/>
                  </a:cubicBezTo>
                  <a:cubicBezTo>
                    <a:pt x="5377" y="271096"/>
                    <a:pt x="10425" y="321198"/>
                    <a:pt x="14235" y="372728"/>
                  </a:cubicBezTo>
                  <a:cubicBezTo>
                    <a:pt x="17197" y="419747"/>
                    <a:pt x="16242" y="466932"/>
                    <a:pt x="11377" y="513793"/>
                  </a:cubicBezTo>
                  <a:cubicBezTo>
                    <a:pt x="9758" y="528462"/>
                    <a:pt x="8234" y="543416"/>
                    <a:pt x="6710" y="55846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7" name="任意多边形: 形状 226"/>
            <p:cNvSpPr/>
            <p:nvPr/>
          </p:nvSpPr>
          <p:spPr>
            <a:xfrm>
              <a:off x="9470547" y="3921414"/>
              <a:ext cx="74396" cy="480131"/>
            </a:xfrm>
            <a:custGeom>
              <a:avLst/>
              <a:gdLst>
                <a:gd name="connsiteX0" fmla="*/ 6 w 74396"/>
                <a:gd name="connsiteY0" fmla="*/ 479179 h 480131"/>
                <a:gd name="connsiteX1" fmla="*/ 758 w 74396"/>
                <a:gd name="connsiteY1" fmla="*/ 480131 h 480131"/>
                <a:gd name="connsiteX2" fmla="*/ 768 w 74396"/>
                <a:gd name="connsiteY2" fmla="*/ 480132 h 480131"/>
                <a:gd name="connsiteX3" fmla="*/ 5149 w 74396"/>
                <a:gd name="connsiteY3" fmla="*/ 454415 h 480131"/>
                <a:gd name="connsiteX4" fmla="*/ 3435 w 74396"/>
                <a:gd name="connsiteY4" fmla="*/ 471464 h 480131"/>
                <a:gd name="connsiteX5" fmla="*/ 8388 w 74396"/>
                <a:gd name="connsiteY5" fmla="*/ 442889 h 480131"/>
                <a:gd name="connsiteX6" fmla="*/ 10102 w 74396"/>
                <a:gd name="connsiteY6" fmla="*/ 428221 h 480131"/>
                <a:gd name="connsiteX7" fmla="*/ 58299 w 74396"/>
                <a:gd name="connsiteY7" fmla="*/ 259343 h 480131"/>
                <a:gd name="connsiteX8" fmla="*/ 74396 w 74396"/>
                <a:gd name="connsiteY8" fmla="*/ 174951 h 480131"/>
                <a:gd name="connsiteX9" fmla="*/ 39058 w 74396"/>
                <a:gd name="connsiteY9" fmla="*/ 1025 h 480131"/>
                <a:gd name="connsiteX10" fmla="*/ 25151 w 74396"/>
                <a:gd name="connsiteY10" fmla="*/ 40363 h 480131"/>
                <a:gd name="connsiteX11" fmla="*/ 23818 w 74396"/>
                <a:gd name="connsiteY11" fmla="*/ 256485 h 480131"/>
                <a:gd name="connsiteX12" fmla="*/ 10293 w 74396"/>
                <a:gd name="connsiteY12" fmla="*/ 402027 h 480131"/>
                <a:gd name="connsiteX13" fmla="*/ 4387 w 74396"/>
                <a:gd name="connsiteY13" fmla="*/ 434412 h 480131"/>
                <a:gd name="connsiteX14" fmla="*/ 6 w 74396"/>
                <a:gd name="connsiteY14" fmla="*/ 479179 h 480131"/>
                <a:gd name="connsiteX15" fmla="*/ 17055 w 74396"/>
                <a:gd name="connsiteY15" fmla="*/ 371357 h 480131"/>
                <a:gd name="connsiteX16" fmla="*/ 30867 w 74396"/>
                <a:gd name="connsiteY16" fmla="*/ 231529 h 480131"/>
                <a:gd name="connsiteX17" fmla="*/ 30867 w 74396"/>
                <a:gd name="connsiteY17" fmla="*/ 115325 h 480131"/>
                <a:gd name="connsiteX18" fmla="*/ 30105 w 74396"/>
                <a:gd name="connsiteY18" fmla="*/ 57317 h 480131"/>
                <a:gd name="connsiteX19" fmla="*/ 35629 w 74396"/>
                <a:gd name="connsiteY19" fmla="*/ 7978 h 480131"/>
                <a:gd name="connsiteX20" fmla="*/ 51345 w 74396"/>
                <a:gd name="connsiteY20" fmla="*/ 43982 h 480131"/>
                <a:gd name="connsiteX21" fmla="*/ 68109 w 74396"/>
                <a:gd name="connsiteY21" fmla="*/ 159806 h 480131"/>
                <a:gd name="connsiteX22" fmla="*/ 47059 w 74396"/>
                <a:gd name="connsiteY22" fmla="*/ 274583 h 480131"/>
                <a:gd name="connsiteX23" fmla="*/ 17055 w 74396"/>
                <a:gd name="connsiteY23" fmla="*/ 371357 h 4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396" h="480131">
                  <a:moveTo>
                    <a:pt x="6" y="479179"/>
                  </a:moveTo>
                  <a:cubicBezTo>
                    <a:pt x="-49" y="479650"/>
                    <a:pt x="287" y="480076"/>
                    <a:pt x="758" y="480131"/>
                  </a:cubicBezTo>
                  <a:cubicBezTo>
                    <a:pt x="761" y="480131"/>
                    <a:pt x="765" y="480132"/>
                    <a:pt x="768" y="480132"/>
                  </a:cubicBezTo>
                  <a:cubicBezTo>
                    <a:pt x="2196" y="471464"/>
                    <a:pt x="3625" y="462892"/>
                    <a:pt x="5149" y="454415"/>
                  </a:cubicBezTo>
                  <a:lnTo>
                    <a:pt x="3435" y="471464"/>
                  </a:lnTo>
                  <a:cubicBezTo>
                    <a:pt x="5340" y="461939"/>
                    <a:pt x="6959" y="452414"/>
                    <a:pt x="8388" y="442889"/>
                  </a:cubicBezTo>
                  <a:cubicBezTo>
                    <a:pt x="8388" y="438032"/>
                    <a:pt x="9436" y="433364"/>
                    <a:pt x="10102" y="428221"/>
                  </a:cubicBezTo>
                  <a:cubicBezTo>
                    <a:pt x="21924" y="370803"/>
                    <a:pt x="38035" y="314352"/>
                    <a:pt x="58299" y="259343"/>
                  </a:cubicBezTo>
                  <a:cubicBezTo>
                    <a:pt x="68459" y="232342"/>
                    <a:pt x="73904" y="203796"/>
                    <a:pt x="74396" y="174951"/>
                  </a:cubicBezTo>
                  <a:cubicBezTo>
                    <a:pt x="74396" y="121230"/>
                    <a:pt x="55346" y="8740"/>
                    <a:pt x="39058" y="1025"/>
                  </a:cubicBezTo>
                  <a:cubicBezTo>
                    <a:pt x="22770" y="-6691"/>
                    <a:pt x="25533" y="31409"/>
                    <a:pt x="25151" y="40363"/>
                  </a:cubicBezTo>
                  <a:cubicBezTo>
                    <a:pt x="22866" y="112562"/>
                    <a:pt x="30009" y="184285"/>
                    <a:pt x="23818" y="256485"/>
                  </a:cubicBezTo>
                  <a:cubicBezTo>
                    <a:pt x="19627" y="305062"/>
                    <a:pt x="14865" y="353545"/>
                    <a:pt x="10293" y="402027"/>
                  </a:cubicBezTo>
                  <a:cubicBezTo>
                    <a:pt x="8102" y="412790"/>
                    <a:pt x="6101" y="423553"/>
                    <a:pt x="4387" y="434412"/>
                  </a:cubicBezTo>
                  <a:cubicBezTo>
                    <a:pt x="3054" y="449176"/>
                    <a:pt x="1530" y="464130"/>
                    <a:pt x="6" y="479179"/>
                  </a:cubicBezTo>
                  <a:close/>
                  <a:moveTo>
                    <a:pt x="17055" y="371357"/>
                  </a:moveTo>
                  <a:cubicBezTo>
                    <a:pt x="22770" y="324779"/>
                    <a:pt x="28009" y="278202"/>
                    <a:pt x="30867" y="231529"/>
                  </a:cubicBezTo>
                  <a:cubicBezTo>
                    <a:pt x="33153" y="192763"/>
                    <a:pt x="31724" y="154091"/>
                    <a:pt x="30867" y="115325"/>
                  </a:cubicBezTo>
                  <a:cubicBezTo>
                    <a:pt x="30295" y="96275"/>
                    <a:pt x="29819" y="76653"/>
                    <a:pt x="30105" y="57317"/>
                  </a:cubicBezTo>
                  <a:cubicBezTo>
                    <a:pt x="30105" y="52078"/>
                    <a:pt x="27914" y="9692"/>
                    <a:pt x="35629" y="7978"/>
                  </a:cubicBezTo>
                  <a:cubicBezTo>
                    <a:pt x="43345" y="6263"/>
                    <a:pt x="49821" y="36076"/>
                    <a:pt x="51345" y="43982"/>
                  </a:cubicBezTo>
                  <a:cubicBezTo>
                    <a:pt x="58890" y="82282"/>
                    <a:pt x="64485" y="120940"/>
                    <a:pt x="68109" y="159806"/>
                  </a:cubicBezTo>
                  <a:cubicBezTo>
                    <a:pt x="71729" y="200764"/>
                    <a:pt x="61252" y="236578"/>
                    <a:pt x="47059" y="274583"/>
                  </a:cubicBezTo>
                  <a:cubicBezTo>
                    <a:pt x="35132" y="306211"/>
                    <a:pt x="25113" y="338528"/>
                    <a:pt x="17055" y="3713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8" name="任意多边形: 形状 227"/>
            <p:cNvSpPr/>
            <p:nvPr/>
          </p:nvSpPr>
          <p:spPr>
            <a:xfrm>
              <a:off x="9455924" y="4208461"/>
              <a:ext cx="513677" cy="277856"/>
            </a:xfrm>
            <a:custGeom>
              <a:avLst/>
              <a:gdLst>
                <a:gd name="connsiteX0" fmla="*/ 2723 w 513677"/>
                <a:gd name="connsiteY0" fmla="*/ 277857 h 277856"/>
                <a:gd name="connsiteX1" fmla="*/ 10724 w 513677"/>
                <a:gd name="connsiteY1" fmla="*/ 275095 h 277856"/>
                <a:gd name="connsiteX2" fmla="*/ 336955 w 513677"/>
                <a:gd name="connsiteY2" fmla="*/ 192704 h 277856"/>
                <a:gd name="connsiteX3" fmla="*/ 459922 w 513677"/>
                <a:gd name="connsiteY3" fmla="*/ 111741 h 277856"/>
                <a:gd name="connsiteX4" fmla="*/ 512120 w 513677"/>
                <a:gd name="connsiteY4" fmla="*/ 14872 h 277856"/>
                <a:gd name="connsiteX5" fmla="*/ 7771 w 513677"/>
                <a:gd name="connsiteY5" fmla="*/ 267665 h 277856"/>
                <a:gd name="connsiteX6" fmla="*/ 2437 w 513677"/>
                <a:gd name="connsiteY6" fmla="*/ 271285 h 277856"/>
                <a:gd name="connsiteX7" fmla="*/ 2723 w 513677"/>
                <a:gd name="connsiteY7" fmla="*/ 277857 h 2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77" h="277856">
                  <a:moveTo>
                    <a:pt x="2723" y="277857"/>
                  </a:moveTo>
                  <a:cubicBezTo>
                    <a:pt x="5579" y="277619"/>
                    <a:pt x="8329" y="276670"/>
                    <a:pt x="10724" y="275095"/>
                  </a:cubicBezTo>
                  <a:cubicBezTo>
                    <a:pt x="115975" y="234804"/>
                    <a:pt x="231132" y="232994"/>
                    <a:pt x="336955" y="192704"/>
                  </a:cubicBezTo>
                  <a:cubicBezTo>
                    <a:pt x="383893" y="176066"/>
                    <a:pt x="426090" y="148283"/>
                    <a:pt x="459922" y="111741"/>
                  </a:cubicBezTo>
                  <a:cubicBezTo>
                    <a:pt x="474020" y="95644"/>
                    <a:pt x="522978" y="40494"/>
                    <a:pt x="512120" y="14872"/>
                  </a:cubicBezTo>
                  <a:cubicBezTo>
                    <a:pt x="479925" y="-62090"/>
                    <a:pt x="124643" y="180416"/>
                    <a:pt x="7771" y="267665"/>
                  </a:cubicBezTo>
                  <a:cubicBezTo>
                    <a:pt x="5820" y="268596"/>
                    <a:pt x="4022" y="269816"/>
                    <a:pt x="2437" y="271285"/>
                  </a:cubicBezTo>
                  <a:cubicBezTo>
                    <a:pt x="-1087" y="274619"/>
                    <a:pt x="-611" y="277571"/>
                    <a:pt x="2723" y="2778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9" name="任意多边形: 形状 228"/>
            <p:cNvSpPr/>
            <p:nvPr/>
          </p:nvSpPr>
          <p:spPr>
            <a:xfrm>
              <a:off x="9455924" y="4254912"/>
              <a:ext cx="445768" cy="231406"/>
            </a:xfrm>
            <a:custGeom>
              <a:avLst/>
              <a:gdLst>
                <a:gd name="connsiteX0" fmla="*/ 2723 w 445768"/>
                <a:gd name="connsiteY0" fmla="*/ 231406 h 231406"/>
                <a:gd name="connsiteX1" fmla="*/ 26249 w 445768"/>
                <a:gd name="connsiteY1" fmla="*/ 218452 h 231406"/>
                <a:gd name="connsiteX2" fmla="*/ 103878 w 445768"/>
                <a:gd name="connsiteY2" fmla="*/ 189877 h 231406"/>
                <a:gd name="connsiteX3" fmla="*/ 230941 w 445768"/>
                <a:gd name="connsiteY3" fmla="*/ 158254 h 231406"/>
                <a:gd name="connsiteX4" fmla="*/ 408488 w 445768"/>
                <a:gd name="connsiteY4" fmla="*/ 63004 h 231406"/>
                <a:gd name="connsiteX5" fmla="*/ 444778 w 445768"/>
                <a:gd name="connsiteY5" fmla="*/ 7474 h 231406"/>
                <a:gd name="connsiteX6" fmla="*/ 402391 w 445768"/>
                <a:gd name="connsiteY6" fmla="*/ 11665 h 231406"/>
                <a:gd name="connsiteX7" fmla="*/ 9200 w 445768"/>
                <a:gd name="connsiteY7" fmla="*/ 220738 h 231406"/>
                <a:gd name="connsiteX8" fmla="*/ 2437 w 445768"/>
                <a:gd name="connsiteY8" fmla="*/ 224167 h 231406"/>
                <a:gd name="connsiteX9" fmla="*/ 2723 w 445768"/>
                <a:gd name="connsiteY9" fmla="*/ 231406 h 231406"/>
                <a:gd name="connsiteX10" fmla="*/ 64731 w 445768"/>
                <a:gd name="connsiteY10" fmla="*/ 197402 h 231406"/>
                <a:gd name="connsiteX11" fmla="*/ 217131 w 445768"/>
                <a:gd name="connsiteY11" fmla="*/ 115201 h 231406"/>
                <a:gd name="connsiteX12" fmla="*/ 336955 w 445768"/>
                <a:gd name="connsiteY12" fmla="*/ 51860 h 231406"/>
                <a:gd name="connsiteX13" fmla="*/ 396391 w 445768"/>
                <a:gd name="connsiteY13" fmla="*/ 20904 h 231406"/>
                <a:gd name="connsiteX14" fmla="*/ 437539 w 445768"/>
                <a:gd name="connsiteY14" fmla="*/ 12426 h 231406"/>
                <a:gd name="connsiteX15" fmla="*/ 415536 w 445768"/>
                <a:gd name="connsiteY15" fmla="*/ 47764 h 231406"/>
                <a:gd name="connsiteX16" fmla="*/ 196461 w 445768"/>
                <a:gd name="connsiteY16" fmla="*/ 159683 h 231406"/>
                <a:gd name="connsiteX17" fmla="*/ 64730 w 445768"/>
                <a:gd name="connsiteY17" fmla="*/ 197402 h 23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768" h="231406">
                  <a:moveTo>
                    <a:pt x="2723" y="231406"/>
                  </a:moveTo>
                  <a:lnTo>
                    <a:pt x="26249" y="218452"/>
                  </a:lnTo>
                  <a:cubicBezTo>
                    <a:pt x="51872" y="208165"/>
                    <a:pt x="77589" y="198450"/>
                    <a:pt x="103878" y="189877"/>
                  </a:cubicBezTo>
                  <a:cubicBezTo>
                    <a:pt x="145598" y="176733"/>
                    <a:pt x="188556" y="168922"/>
                    <a:pt x="230941" y="158254"/>
                  </a:cubicBezTo>
                  <a:cubicBezTo>
                    <a:pt x="297208" y="141983"/>
                    <a:pt x="358284" y="109217"/>
                    <a:pt x="408488" y="63004"/>
                  </a:cubicBezTo>
                  <a:cubicBezTo>
                    <a:pt x="419346" y="53003"/>
                    <a:pt x="451826" y="26238"/>
                    <a:pt x="444778" y="7474"/>
                  </a:cubicBezTo>
                  <a:cubicBezTo>
                    <a:pt x="438301" y="-9672"/>
                    <a:pt x="411726" y="7474"/>
                    <a:pt x="402391" y="11665"/>
                  </a:cubicBezTo>
                  <a:cubicBezTo>
                    <a:pt x="269041" y="75482"/>
                    <a:pt x="138835" y="148729"/>
                    <a:pt x="9200" y="220738"/>
                  </a:cubicBezTo>
                  <a:cubicBezTo>
                    <a:pt x="6914" y="221881"/>
                    <a:pt x="4628" y="222929"/>
                    <a:pt x="2437" y="224167"/>
                  </a:cubicBezTo>
                  <a:cubicBezTo>
                    <a:pt x="-1087" y="228168"/>
                    <a:pt x="-611" y="231120"/>
                    <a:pt x="2723" y="231406"/>
                  </a:cubicBezTo>
                  <a:close/>
                  <a:moveTo>
                    <a:pt x="64731" y="197402"/>
                  </a:moveTo>
                  <a:cubicBezTo>
                    <a:pt x="115530" y="169780"/>
                    <a:pt x="166330" y="142379"/>
                    <a:pt x="217131" y="115201"/>
                  </a:cubicBezTo>
                  <a:cubicBezTo>
                    <a:pt x="257008" y="93865"/>
                    <a:pt x="296950" y="72752"/>
                    <a:pt x="336955" y="51860"/>
                  </a:cubicBezTo>
                  <a:cubicBezTo>
                    <a:pt x="356767" y="41478"/>
                    <a:pt x="376388" y="30905"/>
                    <a:pt x="396391" y="20904"/>
                  </a:cubicBezTo>
                  <a:cubicBezTo>
                    <a:pt x="404201" y="16903"/>
                    <a:pt x="434491" y="1377"/>
                    <a:pt x="437539" y="12426"/>
                  </a:cubicBezTo>
                  <a:cubicBezTo>
                    <a:pt x="440587" y="23475"/>
                    <a:pt x="419346" y="43859"/>
                    <a:pt x="415536" y="47764"/>
                  </a:cubicBezTo>
                  <a:cubicBezTo>
                    <a:pt x="355529" y="109486"/>
                    <a:pt x="278472" y="141300"/>
                    <a:pt x="196461" y="159683"/>
                  </a:cubicBezTo>
                  <a:cubicBezTo>
                    <a:pt x="151721" y="169152"/>
                    <a:pt x="107702" y="181757"/>
                    <a:pt x="64730" y="19740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0" name="任意多边形: 形状 229"/>
            <p:cNvSpPr/>
            <p:nvPr/>
          </p:nvSpPr>
          <p:spPr>
            <a:xfrm>
              <a:off x="9962607" y="3049944"/>
              <a:ext cx="376609" cy="554185"/>
            </a:xfrm>
            <a:custGeom>
              <a:avLst/>
              <a:gdLst>
                <a:gd name="connsiteX0" fmla="*/ 483 w 376609"/>
                <a:gd name="connsiteY0" fmla="*/ 546740 h 554185"/>
                <a:gd name="connsiteX1" fmla="*/ 483 w 376609"/>
                <a:gd name="connsiteY1" fmla="*/ 550740 h 554185"/>
                <a:gd name="connsiteX2" fmla="*/ 5055 w 376609"/>
                <a:gd name="connsiteY2" fmla="*/ 553979 h 554185"/>
                <a:gd name="connsiteX3" fmla="*/ 8103 w 376609"/>
                <a:gd name="connsiteY3" fmla="*/ 553979 h 554185"/>
                <a:gd name="connsiteX4" fmla="*/ 9913 w 376609"/>
                <a:gd name="connsiteY4" fmla="*/ 553407 h 554185"/>
                <a:gd name="connsiteX5" fmla="*/ 186697 w 376609"/>
                <a:gd name="connsiteY5" fmla="*/ 412818 h 554185"/>
                <a:gd name="connsiteX6" fmla="*/ 285281 w 376609"/>
                <a:gd name="connsiteY6" fmla="*/ 288422 h 554185"/>
                <a:gd name="connsiteX7" fmla="*/ 358052 w 376609"/>
                <a:gd name="connsiteY7" fmla="*/ 126497 h 554185"/>
                <a:gd name="connsiteX8" fmla="*/ 367577 w 376609"/>
                <a:gd name="connsiteY8" fmla="*/ 9434 h 554185"/>
                <a:gd name="connsiteX9" fmla="*/ 218701 w 376609"/>
                <a:gd name="connsiteY9" fmla="*/ 175455 h 554185"/>
                <a:gd name="connsiteX10" fmla="*/ 483 w 376609"/>
                <a:gd name="connsiteY10" fmla="*/ 546740 h 55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609" h="554185">
                  <a:moveTo>
                    <a:pt x="483" y="546740"/>
                  </a:moveTo>
                  <a:cubicBezTo>
                    <a:pt x="-161" y="547995"/>
                    <a:pt x="-161" y="549485"/>
                    <a:pt x="483" y="550740"/>
                  </a:cubicBezTo>
                  <a:cubicBezTo>
                    <a:pt x="1234" y="552628"/>
                    <a:pt x="3025" y="553897"/>
                    <a:pt x="5055" y="553979"/>
                  </a:cubicBezTo>
                  <a:cubicBezTo>
                    <a:pt x="6052" y="554255"/>
                    <a:pt x="7105" y="554255"/>
                    <a:pt x="8103" y="553979"/>
                  </a:cubicBezTo>
                  <a:cubicBezTo>
                    <a:pt x="8762" y="554073"/>
                    <a:pt x="9427" y="553863"/>
                    <a:pt x="9913" y="553407"/>
                  </a:cubicBezTo>
                  <a:cubicBezTo>
                    <a:pt x="59634" y="504734"/>
                    <a:pt x="135548" y="459491"/>
                    <a:pt x="186697" y="412818"/>
                  </a:cubicBezTo>
                  <a:cubicBezTo>
                    <a:pt x="225506" y="376434"/>
                    <a:pt x="258725" y="334516"/>
                    <a:pt x="285281" y="288422"/>
                  </a:cubicBezTo>
                  <a:cubicBezTo>
                    <a:pt x="316044" y="237613"/>
                    <a:pt x="340482" y="183235"/>
                    <a:pt x="358052" y="126497"/>
                  </a:cubicBezTo>
                  <a:cubicBezTo>
                    <a:pt x="366053" y="99636"/>
                    <a:pt x="389294" y="35914"/>
                    <a:pt x="367577" y="9434"/>
                  </a:cubicBezTo>
                  <a:cubicBezTo>
                    <a:pt x="322619" y="-45049"/>
                    <a:pt x="231750" y="153262"/>
                    <a:pt x="218701" y="175455"/>
                  </a:cubicBezTo>
                  <a:cubicBezTo>
                    <a:pt x="145359" y="298804"/>
                    <a:pt x="72207" y="422343"/>
                    <a:pt x="483" y="5467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1" name="任意多边形: 形状 230"/>
            <p:cNvSpPr/>
            <p:nvPr/>
          </p:nvSpPr>
          <p:spPr>
            <a:xfrm>
              <a:off x="9962614" y="3132259"/>
              <a:ext cx="315661" cy="471663"/>
            </a:xfrm>
            <a:custGeom>
              <a:avLst/>
              <a:gdLst>
                <a:gd name="connsiteX0" fmla="*/ 0 w 315661"/>
                <a:gd name="connsiteY0" fmla="*/ 468425 h 471663"/>
                <a:gd name="connsiteX1" fmla="*/ 4572 w 315661"/>
                <a:gd name="connsiteY1" fmla="*/ 471663 h 471663"/>
                <a:gd name="connsiteX2" fmla="*/ 13335 w 315661"/>
                <a:gd name="connsiteY2" fmla="*/ 459090 h 471663"/>
                <a:gd name="connsiteX3" fmla="*/ 72962 w 315661"/>
                <a:gd name="connsiteY3" fmla="*/ 391558 h 471663"/>
                <a:gd name="connsiteX4" fmla="*/ 177737 w 315661"/>
                <a:gd name="connsiteY4" fmla="*/ 288783 h 471663"/>
                <a:gd name="connsiteX5" fmla="*/ 310229 w 315661"/>
                <a:gd name="connsiteY5" fmla="*/ 1700 h 471663"/>
                <a:gd name="connsiteX6" fmla="*/ 268796 w 315661"/>
                <a:gd name="connsiteY6" fmla="*/ 42848 h 471663"/>
                <a:gd name="connsiteX7" fmla="*/ 204692 w 315661"/>
                <a:gd name="connsiteY7" fmla="*/ 162577 h 471663"/>
                <a:gd name="connsiteX8" fmla="*/ 126682 w 315661"/>
                <a:gd name="connsiteY8" fmla="*/ 282116 h 471663"/>
                <a:gd name="connsiteX9" fmla="*/ 3334 w 315661"/>
                <a:gd name="connsiteY9" fmla="*/ 464138 h 471663"/>
                <a:gd name="connsiteX10" fmla="*/ 0 w 315661"/>
                <a:gd name="connsiteY10" fmla="*/ 468425 h 471663"/>
                <a:gd name="connsiteX11" fmla="*/ 40767 w 315661"/>
                <a:gd name="connsiteY11" fmla="*/ 419276 h 471663"/>
                <a:gd name="connsiteX12" fmla="*/ 150114 w 315661"/>
                <a:gd name="connsiteY12" fmla="*/ 258017 h 471663"/>
                <a:gd name="connsiteX13" fmla="*/ 222218 w 315661"/>
                <a:gd name="connsiteY13" fmla="*/ 144479 h 471663"/>
                <a:gd name="connsiteX14" fmla="*/ 257080 w 315661"/>
                <a:gd name="connsiteY14" fmla="*/ 77804 h 471663"/>
                <a:gd name="connsiteX15" fmla="*/ 274225 w 315661"/>
                <a:gd name="connsiteY15" fmla="*/ 45324 h 471663"/>
                <a:gd name="connsiteX16" fmla="*/ 308420 w 315661"/>
                <a:gd name="connsiteY16" fmla="*/ 12177 h 471663"/>
                <a:gd name="connsiteX17" fmla="*/ 284226 w 315661"/>
                <a:gd name="connsiteY17" fmla="*/ 99521 h 471663"/>
                <a:gd name="connsiteX18" fmla="*/ 251746 w 315661"/>
                <a:gd name="connsiteY18" fmla="*/ 166196 h 471663"/>
                <a:gd name="connsiteX19" fmla="*/ 170021 w 315661"/>
                <a:gd name="connsiteY19" fmla="*/ 288116 h 471663"/>
                <a:gd name="connsiteX20" fmla="*/ 65247 w 315661"/>
                <a:gd name="connsiteY20" fmla="*/ 391272 h 471663"/>
                <a:gd name="connsiteX21" fmla="*/ 40577 w 315661"/>
                <a:gd name="connsiteY21" fmla="*/ 419276 h 47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661" h="471663">
                  <a:moveTo>
                    <a:pt x="0" y="468425"/>
                  </a:moveTo>
                  <a:cubicBezTo>
                    <a:pt x="751" y="470312"/>
                    <a:pt x="2542" y="471581"/>
                    <a:pt x="4572" y="471663"/>
                  </a:cubicBezTo>
                  <a:cubicBezTo>
                    <a:pt x="7525" y="467472"/>
                    <a:pt x="10383" y="463186"/>
                    <a:pt x="13335" y="459090"/>
                  </a:cubicBezTo>
                  <a:cubicBezTo>
                    <a:pt x="32385" y="436230"/>
                    <a:pt x="52197" y="413370"/>
                    <a:pt x="72962" y="391558"/>
                  </a:cubicBezTo>
                  <a:cubicBezTo>
                    <a:pt x="106680" y="356030"/>
                    <a:pt x="145256" y="325359"/>
                    <a:pt x="177737" y="288783"/>
                  </a:cubicBezTo>
                  <a:cubicBezTo>
                    <a:pt x="234887" y="224966"/>
                    <a:pt x="340805" y="22083"/>
                    <a:pt x="310229" y="1700"/>
                  </a:cubicBezTo>
                  <a:cubicBezTo>
                    <a:pt x="294323" y="-8873"/>
                    <a:pt x="274606" y="32942"/>
                    <a:pt x="268796" y="42848"/>
                  </a:cubicBezTo>
                  <a:cubicBezTo>
                    <a:pt x="245936" y="81995"/>
                    <a:pt x="228124" y="123715"/>
                    <a:pt x="204692" y="162577"/>
                  </a:cubicBezTo>
                  <a:cubicBezTo>
                    <a:pt x="180308" y="203439"/>
                    <a:pt x="153448" y="242777"/>
                    <a:pt x="126682" y="282116"/>
                  </a:cubicBezTo>
                  <a:cubicBezTo>
                    <a:pt x="85440" y="342695"/>
                    <a:pt x="43910" y="403083"/>
                    <a:pt x="3334" y="464138"/>
                  </a:cubicBezTo>
                  <a:cubicBezTo>
                    <a:pt x="2477" y="465567"/>
                    <a:pt x="1143" y="466996"/>
                    <a:pt x="0" y="468425"/>
                  </a:cubicBezTo>
                  <a:close/>
                  <a:moveTo>
                    <a:pt x="40767" y="419276"/>
                  </a:moveTo>
                  <a:cubicBezTo>
                    <a:pt x="77438" y="365745"/>
                    <a:pt x="113729" y="311834"/>
                    <a:pt x="150114" y="258017"/>
                  </a:cubicBezTo>
                  <a:cubicBezTo>
                    <a:pt x="175165" y="220870"/>
                    <a:pt x="199930" y="183341"/>
                    <a:pt x="222218" y="144479"/>
                  </a:cubicBezTo>
                  <a:cubicBezTo>
                    <a:pt x="234696" y="122667"/>
                    <a:pt x="245936" y="100188"/>
                    <a:pt x="257080" y="77804"/>
                  </a:cubicBezTo>
                  <a:cubicBezTo>
                    <a:pt x="262604" y="66946"/>
                    <a:pt x="268034" y="55897"/>
                    <a:pt x="274225" y="45324"/>
                  </a:cubicBezTo>
                  <a:cubicBezTo>
                    <a:pt x="279654" y="36275"/>
                    <a:pt x="299466" y="-1729"/>
                    <a:pt x="308420" y="12177"/>
                  </a:cubicBezTo>
                  <a:cubicBezTo>
                    <a:pt x="317373" y="26084"/>
                    <a:pt x="290513" y="85520"/>
                    <a:pt x="284226" y="99521"/>
                  </a:cubicBezTo>
                  <a:cubicBezTo>
                    <a:pt x="273748" y="122096"/>
                    <a:pt x="263176" y="144479"/>
                    <a:pt x="251746" y="166196"/>
                  </a:cubicBezTo>
                  <a:cubicBezTo>
                    <a:pt x="229737" y="210110"/>
                    <a:pt x="202278" y="251073"/>
                    <a:pt x="170021" y="288116"/>
                  </a:cubicBezTo>
                  <a:cubicBezTo>
                    <a:pt x="137160" y="324407"/>
                    <a:pt x="98774" y="354791"/>
                    <a:pt x="65247" y="391272"/>
                  </a:cubicBezTo>
                  <a:cubicBezTo>
                    <a:pt x="57245" y="400607"/>
                    <a:pt x="48863" y="409846"/>
                    <a:pt x="40577" y="41927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2" name="任意多边形: 形状 231"/>
            <p:cNvSpPr/>
            <p:nvPr/>
          </p:nvSpPr>
          <p:spPr>
            <a:xfrm>
              <a:off x="9273930" y="3507012"/>
              <a:ext cx="387354" cy="490220"/>
            </a:xfrm>
            <a:custGeom>
              <a:avLst/>
              <a:gdLst>
                <a:gd name="connsiteX0" fmla="*/ 93086 w 387354"/>
                <a:gd name="connsiteY0" fmla="*/ 188540 h 490220"/>
                <a:gd name="connsiteX1" fmla="*/ 385885 w 387354"/>
                <a:gd name="connsiteY1" fmla="*/ 489721 h 490220"/>
                <a:gd name="connsiteX2" fmla="*/ 387218 w 387354"/>
                <a:gd name="connsiteY2" fmla="*/ 489721 h 490220"/>
                <a:gd name="connsiteX3" fmla="*/ 387218 w 387354"/>
                <a:gd name="connsiteY3" fmla="*/ 489054 h 490220"/>
                <a:gd name="connsiteX4" fmla="*/ 375217 w 387354"/>
                <a:gd name="connsiteY4" fmla="*/ 436667 h 490220"/>
                <a:gd name="connsiteX5" fmla="*/ 248820 w 387354"/>
                <a:gd name="connsiteY5" fmla="*/ 175491 h 490220"/>
                <a:gd name="connsiteX6" fmla="*/ 124995 w 387354"/>
                <a:gd name="connsiteY6" fmla="*/ 54523 h 490220"/>
                <a:gd name="connsiteX7" fmla="*/ 18601 w 387354"/>
                <a:gd name="connsiteY7" fmla="*/ 707 h 490220"/>
                <a:gd name="connsiteX8" fmla="*/ 93086 w 387354"/>
                <a:gd name="connsiteY8" fmla="*/ 188540 h 49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54" h="490220">
                  <a:moveTo>
                    <a:pt x="93086" y="188540"/>
                  </a:moveTo>
                  <a:cubicBezTo>
                    <a:pt x="184526" y="287886"/>
                    <a:pt x="332068" y="315509"/>
                    <a:pt x="385885" y="489721"/>
                  </a:cubicBezTo>
                  <a:cubicBezTo>
                    <a:pt x="385885" y="490388"/>
                    <a:pt x="386932" y="490388"/>
                    <a:pt x="387218" y="489721"/>
                  </a:cubicBezTo>
                  <a:cubicBezTo>
                    <a:pt x="387400" y="489536"/>
                    <a:pt x="387400" y="489239"/>
                    <a:pt x="387218" y="489054"/>
                  </a:cubicBezTo>
                  <a:cubicBezTo>
                    <a:pt x="383884" y="471528"/>
                    <a:pt x="379979" y="454097"/>
                    <a:pt x="375217" y="436667"/>
                  </a:cubicBezTo>
                  <a:cubicBezTo>
                    <a:pt x="350186" y="342322"/>
                    <a:pt x="307277" y="253659"/>
                    <a:pt x="248820" y="175491"/>
                  </a:cubicBezTo>
                  <a:cubicBezTo>
                    <a:pt x="213867" y="129168"/>
                    <a:pt x="172122" y="88385"/>
                    <a:pt x="124995" y="54523"/>
                  </a:cubicBezTo>
                  <a:cubicBezTo>
                    <a:pt x="100897" y="37474"/>
                    <a:pt x="48795" y="-6055"/>
                    <a:pt x="18601" y="707"/>
                  </a:cubicBezTo>
                  <a:cubicBezTo>
                    <a:pt x="-45788" y="15376"/>
                    <a:pt x="76322" y="170538"/>
                    <a:pt x="93086" y="1885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3" name="任意多边形: 形状 232"/>
            <p:cNvSpPr/>
            <p:nvPr/>
          </p:nvSpPr>
          <p:spPr>
            <a:xfrm>
              <a:off x="9353919" y="3570079"/>
              <a:ext cx="307364" cy="426845"/>
            </a:xfrm>
            <a:custGeom>
              <a:avLst/>
              <a:gdLst>
                <a:gd name="connsiteX0" fmla="*/ 18526 w 307364"/>
                <a:gd name="connsiteY0" fmla="*/ 64228 h 426845"/>
                <a:gd name="connsiteX1" fmla="*/ 184356 w 307364"/>
                <a:gd name="connsiteY1" fmla="*/ 239584 h 426845"/>
                <a:gd name="connsiteX2" fmla="*/ 285511 w 307364"/>
                <a:gd name="connsiteY2" fmla="*/ 367600 h 426845"/>
                <a:gd name="connsiteX3" fmla="*/ 307229 w 307364"/>
                <a:gd name="connsiteY3" fmla="*/ 426845 h 426845"/>
                <a:gd name="connsiteX4" fmla="*/ 307229 w 307364"/>
                <a:gd name="connsiteY4" fmla="*/ 426178 h 426845"/>
                <a:gd name="connsiteX5" fmla="*/ 295227 w 307364"/>
                <a:gd name="connsiteY5" fmla="*/ 373791 h 426845"/>
                <a:gd name="connsiteX6" fmla="*/ 293607 w 307364"/>
                <a:gd name="connsiteY6" fmla="*/ 371028 h 426845"/>
                <a:gd name="connsiteX7" fmla="*/ 217407 w 307364"/>
                <a:gd name="connsiteY7" fmla="*/ 218628 h 426845"/>
                <a:gd name="connsiteX8" fmla="*/ 66626 w 307364"/>
                <a:gd name="connsiteY8" fmla="*/ 39844 h 426845"/>
                <a:gd name="connsiteX9" fmla="*/ 6048 w 307364"/>
                <a:gd name="connsiteY9" fmla="*/ 1744 h 426845"/>
                <a:gd name="connsiteX10" fmla="*/ 18526 w 307364"/>
                <a:gd name="connsiteY10" fmla="*/ 64228 h 426845"/>
                <a:gd name="connsiteX11" fmla="*/ 12334 w 307364"/>
                <a:gd name="connsiteY11" fmla="*/ 8126 h 426845"/>
                <a:gd name="connsiteX12" fmla="*/ 106632 w 307364"/>
                <a:gd name="connsiteY12" fmla="*/ 85469 h 426845"/>
                <a:gd name="connsiteX13" fmla="*/ 233981 w 307364"/>
                <a:gd name="connsiteY13" fmla="*/ 256252 h 426845"/>
                <a:gd name="connsiteX14" fmla="*/ 274177 w 307364"/>
                <a:gd name="connsiteY14" fmla="*/ 339215 h 426845"/>
                <a:gd name="connsiteX15" fmla="*/ 207502 w 307364"/>
                <a:gd name="connsiteY15" fmla="*/ 256442 h 426845"/>
                <a:gd name="connsiteX16" fmla="*/ 48339 w 307364"/>
                <a:gd name="connsiteY16" fmla="*/ 101090 h 426845"/>
                <a:gd name="connsiteX17" fmla="*/ 18049 w 307364"/>
                <a:gd name="connsiteY17" fmla="*/ 51750 h 426845"/>
                <a:gd name="connsiteX18" fmla="*/ 12334 w 307364"/>
                <a:gd name="connsiteY18" fmla="*/ 8126 h 4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364" h="426845">
                  <a:moveTo>
                    <a:pt x="18526" y="64228"/>
                  </a:moveTo>
                  <a:cubicBezTo>
                    <a:pt x="55388" y="136523"/>
                    <a:pt x="128444" y="183386"/>
                    <a:pt x="184356" y="239584"/>
                  </a:cubicBezTo>
                  <a:cubicBezTo>
                    <a:pt x="223256" y="277893"/>
                    <a:pt x="257235" y="320895"/>
                    <a:pt x="285511" y="367600"/>
                  </a:cubicBezTo>
                  <a:cubicBezTo>
                    <a:pt x="293068" y="387094"/>
                    <a:pt x="300307" y="406842"/>
                    <a:pt x="307229" y="426845"/>
                  </a:cubicBezTo>
                  <a:cubicBezTo>
                    <a:pt x="307410" y="426660"/>
                    <a:pt x="307410" y="426363"/>
                    <a:pt x="307229" y="426178"/>
                  </a:cubicBezTo>
                  <a:cubicBezTo>
                    <a:pt x="303895" y="408652"/>
                    <a:pt x="299990" y="391221"/>
                    <a:pt x="295227" y="373791"/>
                  </a:cubicBezTo>
                  <a:cubicBezTo>
                    <a:pt x="294656" y="372838"/>
                    <a:pt x="294179" y="371886"/>
                    <a:pt x="293607" y="371028"/>
                  </a:cubicBezTo>
                  <a:cubicBezTo>
                    <a:pt x="273638" y="317689"/>
                    <a:pt x="248097" y="266607"/>
                    <a:pt x="217407" y="218628"/>
                  </a:cubicBezTo>
                  <a:cubicBezTo>
                    <a:pt x="175787" y="152252"/>
                    <a:pt x="125029" y="92067"/>
                    <a:pt x="66626" y="39844"/>
                  </a:cubicBezTo>
                  <a:cubicBezTo>
                    <a:pt x="56531" y="30319"/>
                    <a:pt x="23288" y="-8638"/>
                    <a:pt x="6048" y="1744"/>
                  </a:cubicBezTo>
                  <a:cubicBezTo>
                    <a:pt x="-11193" y="12126"/>
                    <a:pt x="13382" y="54227"/>
                    <a:pt x="18526" y="64228"/>
                  </a:cubicBezTo>
                  <a:close/>
                  <a:moveTo>
                    <a:pt x="12334" y="8126"/>
                  </a:moveTo>
                  <a:cubicBezTo>
                    <a:pt x="24907" y="3459"/>
                    <a:pt x="83581" y="61752"/>
                    <a:pt x="106632" y="85469"/>
                  </a:cubicBezTo>
                  <a:cubicBezTo>
                    <a:pt x="156193" y="136731"/>
                    <a:pt x="198990" y="194125"/>
                    <a:pt x="233981" y="256252"/>
                  </a:cubicBezTo>
                  <a:cubicBezTo>
                    <a:pt x="248963" y="283111"/>
                    <a:pt x="262384" y="310811"/>
                    <a:pt x="274177" y="339215"/>
                  </a:cubicBezTo>
                  <a:cubicBezTo>
                    <a:pt x="254147" y="309925"/>
                    <a:pt x="231854" y="282250"/>
                    <a:pt x="207502" y="256442"/>
                  </a:cubicBezTo>
                  <a:cubicBezTo>
                    <a:pt x="157115" y="202436"/>
                    <a:pt x="93964" y="159192"/>
                    <a:pt x="48339" y="101090"/>
                  </a:cubicBezTo>
                  <a:cubicBezTo>
                    <a:pt x="36192" y="85993"/>
                    <a:pt x="26014" y="69414"/>
                    <a:pt x="18049" y="51750"/>
                  </a:cubicBezTo>
                  <a:cubicBezTo>
                    <a:pt x="15382" y="44702"/>
                    <a:pt x="904" y="12984"/>
                    <a:pt x="12334" y="812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4" name="任意多边形: 形状 233"/>
            <p:cNvSpPr/>
            <p:nvPr/>
          </p:nvSpPr>
          <p:spPr>
            <a:xfrm>
              <a:off x="9475597" y="3047302"/>
              <a:ext cx="120973" cy="538011"/>
            </a:xfrm>
            <a:custGeom>
              <a:avLst/>
              <a:gdLst>
                <a:gd name="connsiteX0" fmla="*/ 4862 w 120973"/>
                <a:gd name="connsiteY0" fmla="*/ 105897 h 538011"/>
                <a:gd name="connsiteX1" fmla="*/ 3814 w 120973"/>
                <a:gd name="connsiteY1" fmla="*/ 252201 h 538011"/>
                <a:gd name="connsiteX2" fmla="*/ 99064 w 120973"/>
                <a:gd name="connsiteY2" fmla="*/ 515758 h 538011"/>
                <a:gd name="connsiteX3" fmla="*/ 101826 w 120973"/>
                <a:gd name="connsiteY3" fmla="*/ 520044 h 538011"/>
                <a:gd name="connsiteX4" fmla="*/ 104684 w 120973"/>
                <a:gd name="connsiteY4" fmla="*/ 533950 h 538011"/>
                <a:gd name="connsiteX5" fmla="*/ 105350 w 120973"/>
                <a:gd name="connsiteY5" fmla="*/ 537094 h 538011"/>
                <a:gd name="connsiteX6" fmla="*/ 105350 w 120973"/>
                <a:gd name="connsiteY6" fmla="*/ 537665 h 538011"/>
                <a:gd name="connsiteX7" fmla="*/ 105350 w 120973"/>
                <a:gd name="connsiteY7" fmla="*/ 537665 h 538011"/>
                <a:gd name="connsiteX8" fmla="*/ 107101 w 120973"/>
                <a:gd name="connsiteY8" fmla="*/ 537632 h 538011"/>
                <a:gd name="connsiteX9" fmla="*/ 107446 w 120973"/>
                <a:gd name="connsiteY9" fmla="*/ 536713 h 538011"/>
                <a:gd name="connsiteX10" fmla="*/ 107446 w 120973"/>
                <a:gd name="connsiteY10" fmla="*/ 519568 h 538011"/>
                <a:gd name="connsiteX11" fmla="*/ 115257 w 120973"/>
                <a:gd name="connsiteY11" fmla="*/ 168667 h 538011"/>
                <a:gd name="connsiteX12" fmla="*/ 36104 w 120973"/>
                <a:gd name="connsiteY12" fmla="*/ 3313 h 538011"/>
                <a:gd name="connsiteX13" fmla="*/ 4862 w 120973"/>
                <a:gd name="connsiteY13" fmla="*/ 105897 h 53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3" h="538011">
                  <a:moveTo>
                    <a:pt x="4862" y="105897"/>
                  </a:moveTo>
                  <a:cubicBezTo>
                    <a:pt x="-1249" y="154453"/>
                    <a:pt x="-1601" y="203562"/>
                    <a:pt x="3814" y="252201"/>
                  </a:cubicBezTo>
                  <a:cubicBezTo>
                    <a:pt x="14693" y="346251"/>
                    <a:pt x="47303" y="436482"/>
                    <a:pt x="99064" y="515758"/>
                  </a:cubicBezTo>
                  <a:cubicBezTo>
                    <a:pt x="99921" y="517186"/>
                    <a:pt x="100779" y="518615"/>
                    <a:pt x="101826" y="520044"/>
                  </a:cubicBezTo>
                  <a:cubicBezTo>
                    <a:pt x="102588" y="524711"/>
                    <a:pt x="103541" y="529569"/>
                    <a:pt x="104684" y="533950"/>
                  </a:cubicBezTo>
                  <a:cubicBezTo>
                    <a:pt x="104824" y="535014"/>
                    <a:pt x="105047" y="536065"/>
                    <a:pt x="105350" y="537094"/>
                  </a:cubicBezTo>
                  <a:lnTo>
                    <a:pt x="105350" y="537665"/>
                  </a:lnTo>
                  <a:lnTo>
                    <a:pt x="105350" y="537665"/>
                  </a:lnTo>
                  <a:cubicBezTo>
                    <a:pt x="105843" y="538140"/>
                    <a:pt x="106627" y="538125"/>
                    <a:pt x="107101" y="537632"/>
                  </a:cubicBezTo>
                  <a:cubicBezTo>
                    <a:pt x="107338" y="537386"/>
                    <a:pt x="107462" y="537053"/>
                    <a:pt x="107446" y="536713"/>
                  </a:cubicBezTo>
                  <a:cubicBezTo>
                    <a:pt x="107446" y="530998"/>
                    <a:pt x="107446" y="525283"/>
                    <a:pt x="107446" y="519568"/>
                  </a:cubicBezTo>
                  <a:cubicBezTo>
                    <a:pt x="109256" y="401839"/>
                    <a:pt x="131068" y="286586"/>
                    <a:pt x="115257" y="168667"/>
                  </a:cubicBezTo>
                  <a:cubicBezTo>
                    <a:pt x="111733" y="142949"/>
                    <a:pt x="94968" y="-25548"/>
                    <a:pt x="36104" y="3313"/>
                  </a:cubicBezTo>
                  <a:cubicBezTo>
                    <a:pt x="9624" y="16743"/>
                    <a:pt x="7815" y="81323"/>
                    <a:pt x="4862" y="10589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5" name="任意多边形: 形状 234"/>
            <p:cNvSpPr/>
            <p:nvPr/>
          </p:nvSpPr>
          <p:spPr>
            <a:xfrm>
              <a:off x="9503326" y="3119915"/>
              <a:ext cx="80289" cy="465398"/>
            </a:xfrm>
            <a:custGeom>
              <a:avLst/>
              <a:gdLst>
                <a:gd name="connsiteX0" fmla="*/ 564 w 80289"/>
                <a:gd name="connsiteY0" fmla="*/ 57001 h 465398"/>
                <a:gd name="connsiteX1" fmla="*/ 30472 w 80289"/>
                <a:gd name="connsiteY1" fmla="*/ 278076 h 465398"/>
                <a:gd name="connsiteX2" fmla="*/ 71716 w 80289"/>
                <a:gd name="connsiteY2" fmla="*/ 443145 h 465398"/>
                <a:gd name="connsiteX3" fmla="*/ 76002 w 80289"/>
                <a:gd name="connsiteY3" fmla="*/ 456480 h 465398"/>
                <a:gd name="connsiteX4" fmla="*/ 77336 w 80289"/>
                <a:gd name="connsiteY4" fmla="*/ 461337 h 465398"/>
                <a:gd name="connsiteX5" fmla="*/ 78193 w 80289"/>
                <a:gd name="connsiteY5" fmla="*/ 465052 h 465398"/>
                <a:gd name="connsiteX6" fmla="*/ 78192 w 80289"/>
                <a:gd name="connsiteY6" fmla="*/ 465052 h 465398"/>
                <a:gd name="connsiteX7" fmla="*/ 79944 w 80289"/>
                <a:gd name="connsiteY7" fmla="*/ 465019 h 465398"/>
                <a:gd name="connsiteX8" fmla="*/ 80288 w 80289"/>
                <a:gd name="connsiteY8" fmla="*/ 464100 h 465398"/>
                <a:gd name="connsiteX9" fmla="*/ 80288 w 80289"/>
                <a:gd name="connsiteY9" fmla="*/ 446955 h 465398"/>
                <a:gd name="connsiteX10" fmla="*/ 76764 w 80289"/>
                <a:gd name="connsiteY10" fmla="*/ 434001 h 465398"/>
                <a:gd name="connsiteX11" fmla="*/ 69525 w 80289"/>
                <a:gd name="connsiteY11" fmla="*/ 240643 h 465398"/>
                <a:gd name="connsiteX12" fmla="*/ 66191 w 80289"/>
                <a:gd name="connsiteY12" fmla="*/ 135868 h 465398"/>
                <a:gd name="connsiteX13" fmla="*/ 51237 w 80289"/>
                <a:gd name="connsiteY13" fmla="*/ 33855 h 465398"/>
                <a:gd name="connsiteX14" fmla="*/ 17423 w 80289"/>
                <a:gd name="connsiteY14" fmla="*/ 2232 h 465398"/>
                <a:gd name="connsiteX15" fmla="*/ 564 w 80289"/>
                <a:gd name="connsiteY15" fmla="*/ 57001 h 465398"/>
                <a:gd name="connsiteX16" fmla="*/ 43807 w 80289"/>
                <a:gd name="connsiteY16" fmla="*/ 32522 h 465398"/>
                <a:gd name="connsiteX17" fmla="*/ 60762 w 80289"/>
                <a:gd name="connsiteY17" fmla="*/ 155299 h 465398"/>
                <a:gd name="connsiteX18" fmla="*/ 62667 w 80289"/>
                <a:gd name="connsiteY18" fmla="*/ 269599 h 465398"/>
                <a:gd name="connsiteX19" fmla="*/ 65524 w 80289"/>
                <a:gd name="connsiteY19" fmla="*/ 391995 h 465398"/>
                <a:gd name="connsiteX20" fmla="*/ 28282 w 80289"/>
                <a:gd name="connsiteY20" fmla="*/ 237405 h 465398"/>
                <a:gd name="connsiteX21" fmla="*/ 9232 w 80289"/>
                <a:gd name="connsiteY21" fmla="*/ 113580 h 465398"/>
                <a:gd name="connsiteX22" fmla="*/ 7136 w 80289"/>
                <a:gd name="connsiteY22" fmla="*/ 49190 h 465398"/>
                <a:gd name="connsiteX23" fmla="*/ 10280 w 80289"/>
                <a:gd name="connsiteY23" fmla="*/ 26521 h 465398"/>
                <a:gd name="connsiteX24" fmla="*/ 43807 w 80289"/>
                <a:gd name="connsiteY24" fmla="*/ 32522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89" h="465398">
                  <a:moveTo>
                    <a:pt x="564" y="57001"/>
                  </a:moveTo>
                  <a:cubicBezTo>
                    <a:pt x="-3532" y="129486"/>
                    <a:pt x="15518" y="207401"/>
                    <a:pt x="30472" y="278076"/>
                  </a:cubicBezTo>
                  <a:cubicBezTo>
                    <a:pt x="41376" y="333771"/>
                    <a:pt x="55142" y="388867"/>
                    <a:pt x="71716" y="443145"/>
                  </a:cubicBezTo>
                  <a:cubicBezTo>
                    <a:pt x="73049" y="447621"/>
                    <a:pt x="74478" y="452098"/>
                    <a:pt x="76002" y="456480"/>
                  </a:cubicBezTo>
                  <a:cubicBezTo>
                    <a:pt x="76002" y="458004"/>
                    <a:pt x="76859" y="459623"/>
                    <a:pt x="77336" y="461337"/>
                  </a:cubicBezTo>
                  <a:cubicBezTo>
                    <a:pt x="77530" y="462595"/>
                    <a:pt x="77817" y="463836"/>
                    <a:pt x="78193" y="465052"/>
                  </a:cubicBezTo>
                  <a:lnTo>
                    <a:pt x="78192" y="465052"/>
                  </a:lnTo>
                  <a:cubicBezTo>
                    <a:pt x="78685" y="465527"/>
                    <a:pt x="79469" y="465512"/>
                    <a:pt x="79944" y="465019"/>
                  </a:cubicBezTo>
                  <a:cubicBezTo>
                    <a:pt x="80180" y="464773"/>
                    <a:pt x="80305" y="464440"/>
                    <a:pt x="80288" y="464100"/>
                  </a:cubicBezTo>
                  <a:cubicBezTo>
                    <a:pt x="80288" y="458385"/>
                    <a:pt x="80288" y="452670"/>
                    <a:pt x="80288" y="446955"/>
                  </a:cubicBezTo>
                  <a:cubicBezTo>
                    <a:pt x="80288" y="441240"/>
                    <a:pt x="77907" y="438287"/>
                    <a:pt x="76764" y="434001"/>
                  </a:cubicBezTo>
                  <a:cubicBezTo>
                    <a:pt x="68191" y="369897"/>
                    <a:pt x="69049" y="305699"/>
                    <a:pt x="69525" y="240643"/>
                  </a:cubicBezTo>
                  <a:cubicBezTo>
                    <a:pt x="69525" y="205591"/>
                    <a:pt x="69525" y="170634"/>
                    <a:pt x="66191" y="135868"/>
                  </a:cubicBezTo>
                  <a:cubicBezTo>
                    <a:pt x="62857" y="101102"/>
                    <a:pt x="61714" y="66145"/>
                    <a:pt x="51237" y="33855"/>
                  </a:cubicBezTo>
                  <a:cubicBezTo>
                    <a:pt x="46665" y="19758"/>
                    <a:pt x="37140" y="-8055"/>
                    <a:pt x="17423" y="2232"/>
                  </a:cubicBezTo>
                  <a:cubicBezTo>
                    <a:pt x="1040" y="10900"/>
                    <a:pt x="1516" y="41666"/>
                    <a:pt x="564" y="57001"/>
                  </a:cubicBezTo>
                  <a:close/>
                  <a:moveTo>
                    <a:pt x="43807" y="32522"/>
                  </a:moveTo>
                  <a:cubicBezTo>
                    <a:pt x="56285" y="70622"/>
                    <a:pt x="58095" y="115389"/>
                    <a:pt x="60762" y="155299"/>
                  </a:cubicBezTo>
                  <a:cubicBezTo>
                    <a:pt x="63524" y="193399"/>
                    <a:pt x="63048" y="231499"/>
                    <a:pt x="62667" y="269599"/>
                  </a:cubicBezTo>
                  <a:cubicBezTo>
                    <a:pt x="61572" y="310420"/>
                    <a:pt x="62525" y="351270"/>
                    <a:pt x="65524" y="391995"/>
                  </a:cubicBezTo>
                  <a:cubicBezTo>
                    <a:pt x="51618" y="340942"/>
                    <a:pt x="38188" y="289792"/>
                    <a:pt x="28282" y="237405"/>
                  </a:cubicBezTo>
                  <a:cubicBezTo>
                    <a:pt x="20471" y="196447"/>
                    <a:pt x="13613" y="155204"/>
                    <a:pt x="9232" y="113580"/>
                  </a:cubicBezTo>
                  <a:cubicBezTo>
                    <a:pt x="6342" y="92244"/>
                    <a:pt x="5639" y="70669"/>
                    <a:pt x="7136" y="49190"/>
                  </a:cubicBezTo>
                  <a:cubicBezTo>
                    <a:pt x="7662" y="41571"/>
                    <a:pt x="8712" y="33996"/>
                    <a:pt x="10280" y="26521"/>
                  </a:cubicBezTo>
                  <a:cubicBezTo>
                    <a:pt x="15042" y="3566"/>
                    <a:pt x="38283" y="15472"/>
                    <a:pt x="43807" y="3252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6" name="任意多边形: 形状 235"/>
            <p:cNvSpPr/>
            <p:nvPr/>
          </p:nvSpPr>
          <p:spPr>
            <a:xfrm>
              <a:off x="10202014" y="2378742"/>
              <a:ext cx="287326" cy="478382"/>
            </a:xfrm>
            <a:custGeom>
              <a:avLst/>
              <a:gdLst>
                <a:gd name="connsiteX0" fmla="*/ 1202 w 287326"/>
                <a:gd name="connsiteY0" fmla="*/ 468705 h 478382"/>
                <a:gd name="connsiteX1" fmla="*/ 59 w 287326"/>
                <a:gd name="connsiteY1" fmla="*/ 474325 h 478382"/>
                <a:gd name="connsiteX2" fmla="*/ 2801 w 287326"/>
                <a:gd name="connsiteY2" fmla="*/ 478324 h 478382"/>
                <a:gd name="connsiteX3" fmla="*/ 4440 w 287326"/>
                <a:gd name="connsiteY3" fmla="*/ 478230 h 478382"/>
                <a:gd name="connsiteX4" fmla="*/ 7012 w 287326"/>
                <a:gd name="connsiteY4" fmla="*/ 475563 h 478382"/>
                <a:gd name="connsiteX5" fmla="*/ 9393 w 287326"/>
                <a:gd name="connsiteY5" fmla="*/ 465276 h 478382"/>
                <a:gd name="connsiteX6" fmla="*/ 9393 w 287326"/>
                <a:gd name="connsiteY6" fmla="*/ 465276 h 478382"/>
                <a:gd name="connsiteX7" fmla="*/ 11298 w 287326"/>
                <a:gd name="connsiteY7" fmla="*/ 457085 h 478382"/>
                <a:gd name="connsiteX8" fmla="*/ 19489 w 287326"/>
                <a:gd name="connsiteY8" fmla="*/ 443654 h 478382"/>
                <a:gd name="connsiteX9" fmla="*/ 141505 w 287326"/>
                <a:gd name="connsiteY9" fmla="*/ 316210 h 478382"/>
                <a:gd name="connsiteX10" fmla="*/ 232183 w 287326"/>
                <a:gd name="connsiteY10" fmla="*/ 198386 h 478382"/>
                <a:gd name="connsiteX11" fmla="*/ 284761 w 287326"/>
                <a:gd name="connsiteY11" fmla="*/ 57892 h 478382"/>
                <a:gd name="connsiteX12" fmla="*/ 275903 w 287326"/>
                <a:gd name="connsiteY12" fmla="*/ 1790 h 478382"/>
                <a:gd name="connsiteX13" fmla="*/ 210561 w 287326"/>
                <a:gd name="connsiteY13" fmla="*/ 42557 h 478382"/>
                <a:gd name="connsiteX14" fmla="*/ 108739 w 287326"/>
                <a:gd name="connsiteY14" fmla="*/ 168953 h 478382"/>
                <a:gd name="connsiteX15" fmla="*/ 1202 w 287326"/>
                <a:gd name="connsiteY15" fmla="*/ 468705 h 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326" h="478382">
                  <a:moveTo>
                    <a:pt x="1202" y="468705"/>
                  </a:moveTo>
                  <a:lnTo>
                    <a:pt x="59" y="474325"/>
                  </a:lnTo>
                  <a:cubicBezTo>
                    <a:pt x="-288" y="476186"/>
                    <a:pt x="939" y="477977"/>
                    <a:pt x="2801" y="478324"/>
                  </a:cubicBezTo>
                  <a:cubicBezTo>
                    <a:pt x="3347" y="478426"/>
                    <a:pt x="3910" y="478394"/>
                    <a:pt x="4440" y="478230"/>
                  </a:cubicBezTo>
                  <a:cubicBezTo>
                    <a:pt x="5733" y="477900"/>
                    <a:pt x="6729" y="476867"/>
                    <a:pt x="7012" y="475563"/>
                  </a:cubicBezTo>
                  <a:cubicBezTo>
                    <a:pt x="7774" y="472134"/>
                    <a:pt x="8536" y="468705"/>
                    <a:pt x="9393" y="465276"/>
                  </a:cubicBezTo>
                  <a:lnTo>
                    <a:pt x="9393" y="465276"/>
                  </a:lnTo>
                  <a:cubicBezTo>
                    <a:pt x="10060" y="462514"/>
                    <a:pt x="10727" y="459847"/>
                    <a:pt x="11298" y="457085"/>
                  </a:cubicBezTo>
                  <a:cubicBezTo>
                    <a:pt x="13870" y="452513"/>
                    <a:pt x="16537" y="448036"/>
                    <a:pt x="19489" y="443654"/>
                  </a:cubicBezTo>
                  <a:cubicBezTo>
                    <a:pt x="50732" y="396029"/>
                    <a:pt x="105214" y="356501"/>
                    <a:pt x="141505" y="316210"/>
                  </a:cubicBezTo>
                  <a:cubicBezTo>
                    <a:pt x="175588" y="280060"/>
                    <a:pt x="205965" y="240588"/>
                    <a:pt x="232183" y="198386"/>
                  </a:cubicBezTo>
                  <a:cubicBezTo>
                    <a:pt x="259175" y="155664"/>
                    <a:pt x="277074" y="107838"/>
                    <a:pt x="284761" y="57892"/>
                  </a:cubicBezTo>
                  <a:cubicBezTo>
                    <a:pt x="286380" y="44366"/>
                    <a:pt x="292857" y="10267"/>
                    <a:pt x="275903" y="1790"/>
                  </a:cubicBezTo>
                  <a:cubicBezTo>
                    <a:pt x="254566" y="-8974"/>
                    <a:pt x="221991" y="31889"/>
                    <a:pt x="210561" y="42557"/>
                  </a:cubicBezTo>
                  <a:cubicBezTo>
                    <a:pt x="171153" y="79976"/>
                    <a:pt x="136911" y="122482"/>
                    <a:pt x="108739" y="168953"/>
                  </a:cubicBezTo>
                  <a:cubicBezTo>
                    <a:pt x="51589" y="261346"/>
                    <a:pt x="22442" y="362978"/>
                    <a:pt x="1202" y="46870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7" name="任意多边形: 形状 236"/>
            <p:cNvSpPr/>
            <p:nvPr/>
          </p:nvSpPr>
          <p:spPr>
            <a:xfrm>
              <a:off x="10202014" y="2434703"/>
              <a:ext cx="245917" cy="422420"/>
            </a:xfrm>
            <a:custGeom>
              <a:avLst/>
              <a:gdLst>
                <a:gd name="connsiteX0" fmla="*/ 10727 w 245917"/>
                <a:gd name="connsiteY0" fmla="*/ 389312 h 422420"/>
                <a:gd name="connsiteX1" fmla="*/ 1202 w 245917"/>
                <a:gd name="connsiteY1" fmla="*/ 412743 h 422420"/>
                <a:gd name="connsiteX2" fmla="*/ 59 w 245917"/>
                <a:gd name="connsiteY2" fmla="*/ 418363 h 422420"/>
                <a:gd name="connsiteX3" fmla="*/ 2801 w 245917"/>
                <a:gd name="connsiteY3" fmla="*/ 422363 h 422420"/>
                <a:gd name="connsiteX4" fmla="*/ 4440 w 245917"/>
                <a:gd name="connsiteY4" fmla="*/ 422268 h 422420"/>
                <a:gd name="connsiteX5" fmla="*/ 5774 w 245917"/>
                <a:gd name="connsiteY5" fmla="*/ 418268 h 422420"/>
                <a:gd name="connsiteX6" fmla="*/ 9393 w 245917"/>
                <a:gd name="connsiteY6" fmla="*/ 409315 h 422420"/>
                <a:gd name="connsiteX7" fmla="*/ 9393 w 245917"/>
                <a:gd name="connsiteY7" fmla="*/ 409315 h 422420"/>
                <a:gd name="connsiteX8" fmla="*/ 19489 w 245917"/>
                <a:gd name="connsiteY8" fmla="*/ 387693 h 422420"/>
                <a:gd name="connsiteX9" fmla="*/ 65305 w 245917"/>
                <a:gd name="connsiteY9" fmla="*/ 314922 h 422420"/>
                <a:gd name="connsiteX10" fmla="*/ 155125 w 245917"/>
                <a:gd name="connsiteY10" fmla="*/ 194907 h 422420"/>
                <a:gd name="connsiteX11" fmla="*/ 235993 w 245917"/>
                <a:gd name="connsiteY11" fmla="*/ 502 h 422420"/>
                <a:gd name="connsiteX12" fmla="*/ 215705 w 245917"/>
                <a:gd name="connsiteY12" fmla="*/ 12884 h 422420"/>
                <a:gd name="connsiteX13" fmla="*/ 176271 w 245917"/>
                <a:gd name="connsiteY13" fmla="*/ 66034 h 422420"/>
                <a:gd name="connsiteX14" fmla="*/ 98357 w 245917"/>
                <a:gd name="connsiteY14" fmla="*/ 198050 h 422420"/>
                <a:gd name="connsiteX15" fmla="*/ 10727 w 245917"/>
                <a:gd name="connsiteY15" fmla="*/ 389312 h 422420"/>
                <a:gd name="connsiteX16" fmla="*/ 89213 w 245917"/>
                <a:gd name="connsiteY16" fmla="*/ 225387 h 422420"/>
                <a:gd name="connsiteX17" fmla="*/ 155888 w 245917"/>
                <a:gd name="connsiteY17" fmla="*/ 108325 h 422420"/>
                <a:gd name="connsiteX18" fmla="*/ 190844 w 245917"/>
                <a:gd name="connsiteY18" fmla="*/ 52699 h 422420"/>
                <a:gd name="connsiteX19" fmla="*/ 236279 w 245917"/>
                <a:gd name="connsiteY19" fmla="*/ 8788 h 422420"/>
                <a:gd name="connsiteX20" fmla="*/ 210276 w 245917"/>
                <a:gd name="connsiteY20" fmla="*/ 96133 h 422420"/>
                <a:gd name="connsiteX21" fmla="*/ 177319 w 245917"/>
                <a:gd name="connsiteY21" fmla="*/ 152521 h 422420"/>
                <a:gd name="connsiteX22" fmla="*/ 101119 w 245917"/>
                <a:gd name="connsiteY22" fmla="*/ 259867 h 422420"/>
                <a:gd name="connsiteX23" fmla="*/ 27586 w 245917"/>
                <a:gd name="connsiteY23" fmla="*/ 359023 h 422420"/>
                <a:gd name="connsiteX24" fmla="*/ 89213 w 245917"/>
                <a:gd name="connsiteY24" fmla="*/ 225387 h 4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917" h="422420">
                  <a:moveTo>
                    <a:pt x="10727" y="389312"/>
                  </a:moveTo>
                  <a:cubicBezTo>
                    <a:pt x="7112" y="396937"/>
                    <a:pt x="3932" y="404760"/>
                    <a:pt x="1202" y="412743"/>
                  </a:cubicBezTo>
                  <a:lnTo>
                    <a:pt x="59" y="418363"/>
                  </a:lnTo>
                  <a:cubicBezTo>
                    <a:pt x="-288" y="420225"/>
                    <a:pt x="939" y="422016"/>
                    <a:pt x="2801" y="422363"/>
                  </a:cubicBezTo>
                  <a:cubicBezTo>
                    <a:pt x="3347" y="422464"/>
                    <a:pt x="3910" y="422432"/>
                    <a:pt x="4440" y="422268"/>
                  </a:cubicBezTo>
                  <a:cubicBezTo>
                    <a:pt x="4786" y="420904"/>
                    <a:pt x="5232" y="419567"/>
                    <a:pt x="5774" y="418268"/>
                  </a:cubicBezTo>
                  <a:cubicBezTo>
                    <a:pt x="7012" y="415315"/>
                    <a:pt x="8155" y="412267"/>
                    <a:pt x="9393" y="409315"/>
                  </a:cubicBezTo>
                  <a:lnTo>
                    <a:pt x="9393" y="409315"/>
                  </a:lnTo>
                  <a:cubicBezTo>
                    <a:pt x="12536" y="401980"/>
                    <a:pt x="15965" y="394837"/>
                    <a:pt x="19489" y="387693"/>
                  </a:cubicBezTo>
                  <a:cubicBezTo>
                    <a:pt x="32619" y="362152"/>
                    <a:pt x="47949" y="337803"/>
                    <a:pt x="65305" y="314922"/>
                  </a:cubicBezTo>
                  <a:cubicBezTo>
                    <a:pt x="95213" y="274917"/>
                    <a:pt x="126646" y="236055"/>
                    <a:pt x="155125" y="194907"/>
                  </a:cubicBezTo>
                  <a:cubicBezTo>
                    <a:pt x="169413" y="174333"/>
                    <a:pt x="278950" y="15646"/>
                    <a:pt x="235993" y="502"/>
                  </a:cubicBezTo>
                  <a:cubicBezTo>
                    <a:pt x="227897" y="-2451"/>
                    <a:pt x="219991" y="8407"/>
                    <a:pt x="215705" y="12884"/>
                  </a:cubicBezTo>
                  <a:cubicBezTo>
                    <a:pt x="200833" y="29251"/>
                    <a:pt x="187623" y="47055"/>
                    <a:pt x="176271" y="66034"/>
                  </a:cubicBezTo>
                  <a:cubicBezTo>
                    <a:pt x="148776" y="109087"/>
                    <a:pt x="122804" y="153092"/>
                    <a:pt x="98357" y="198050"/>
                  </a:cubicBezTo>
                  <a:cubicBezTo>
                    <a:pt x="64443" y="259542"/>
                    <a:pt x="35152" y="323473"/>
                    <a:pt x="10727" y="389312"/>
                  </a:cubicBezTo>
                  <a:close/>
                  <a:moveTo>
                    <a:pt x="89213" y="225387"/>
                  </a:moveTo>
                  <a:cubicBezTo>
                    <a:pt x="110168" y="185699"/>
                    <a:pt x="132392" y="146679"/>
                    <a:pt x="155888" y="108325"/>
                  </a:cubicBezTo>
                  <a:cubicBezTo>
                    <a:pt x="167222" y="89275"/>
                    <a:pt x="178557" y="70796"/>
                    <a:pt x="190844" y="52699"/>
                  </a:cubicBezTo>
                  <a:cubicBezTo>
                    <a:pt x="196940" y="43745"/>
                    <a:pt x="227801" y="3454"/>
                    <a:pt x="236279" y="8788"/>
                  </a:cubicBezTo>
                  <a:cubicBezTo>
                    <a:pt x="248661" y="16504"/>
                    <a:pt x="219229" y="79178"/>
                    <a:pt x="210276" y="96133"/>
                  </a:cubicBezTo>
                  <a:cubicBezTo>
                    <a:pt x="200084" y="115183"/>
                    <a:pt x="188940" y="134233"/>
                    <a:pt x="177319" y="152521"/>
                  </a:cubicBezTo>
                  <a:cubicBezTo>
                    <a:pt x="153888" y="189573"/>
                    <a:pt x="127979" y="225101"/>
                    <a:pt x="101119" y="259867"/>
                  </a:cubicBezTo>
                  <a:cubicBezTo>
                    <a:pt x="77688" y="290824"/>
                    <a:pt x="49589" y="323494"/>
                    <a:pt x="27586" y="359023"/>
                  </a:cubicBezTo>
                  <a:cubicBezTo>
                    <a:pt x="45834" y="313455"/>
                    <a:pt x="66403" y="268851"/>
                    <a:pt x="89213" y="22538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8" name="任意多边形: 形状 237"/>
            <p:cNvSpPr/>
            <p:nvPr/>
          </p:nvSpPr>
          <p:spPr>
            <a:xfrm>
              <a:off x="9767982" y="2858086"/>
              <a:ext cx="121941" cy="549374"/>
            </a:xfrm>
            <a:custGeom>
              <a:avLst/>
              <a:gdLst>
                <a:gd name="connsiteX0" fmla="*/ 58234 w 121941"/>
                <a:gd name="connsiteY0" fmla="*/ 541621 h 549374"/>
                <a:gd name="connsiteX1" fmla="*/ 60044 w 121941"/>
                <a:gd name="connsiteY1" fmla="*/ 547145 h 549374"/>
                <a:gd name="connsiteX2" fmla="*/ 64456 w 121941"/>
                <a:gd name="connsiteY2" fmla="*/ 549156 h 549374"/>
                <a:gd name="connsiteX3" fmla="*/ 65758 w 121941"/>
                <a:gd name="connsiteY3" fmla="*/ 548288 h 549374"/>
                <a:gd name="connsiteX4" fmla="*/ 66616 w 121941"/>
                <a:gd name="connsiteY4" fmla="*/ 544668 h 549374"/>
                <a:gd name="connsiteX5" fmla="*/ 63568 w 121941"/>
                <a:gd name="connsiteY5" fmla="*/ 534572 h 549374"/>
                <a:gd name="connsiteX6" fmla="*/ 63568 w 121941"/>
                <a:gd name="connsiteY6" fmla="*/ 534572 h 549374"/>
                <a:gd name="connsiteX7" fmla="*/ 61091 w 121941"/>
                <a:gd name="connsiteY7" fmla="*/ 526571 h 549374"/>
                <a:gd name="connsiteX8" fmla="*/ 61091 w 121941"/>
                <a:gd name="connsiteY8" fmla="*/ 510855 h 549374"/>
                <a:gd name="connsiteX9" fmla="*/ 102621 w 121941"/>
                <a:gd name="connsiteY9" fmla="*/ 339405 h 549374"/>
                <a:gd name="connsiteX10" fmla="*/ 121671 w 121941"/>
                <a:gd name="connsiteY10" fmla="*/ 192053 h 549374"/>
                <a:gd name="connsiteX11" fmla="*/ 96620 w 121941"/>
                <a:gd name="connsiteY11" fmla="*/ 44130 h 549374"/>
                <a:gd name="connsiteX12" fmla="*/ 60806 w 121941"/>
                <a:gd name="connsiteY12" fmla="*/ 29 h 549374"/>
                <a:gd name="connsiteX13" fmla="*/ 24801 w 121941"/>
                <a:gd name="connsiteY13" fmla="*/ 68133 h 549374"/>
                <a:gd name="connsiteX14" fmla="*/ 131 w 121941"/>
                <a:gd name="connsiteY14" fmla="*/ 228534 h 549374"/>
                <a:gd name="connsiteX15" fmla="*/ 58234 w 121941"/>
                <a:gd name="connsiteY15" fmla="*/ 541621 h 5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41" h="549374">
                  <a:moveTo>
                    <a:pt x="58234" y="541621"/>
                  </a:moveTo>
                  <a:cubicBezTo>
                    <a:pt x="58805" y="543526"/>
                    <a:pt x="59472" y="545240"/>
                    <a:pt x="60044" y="547145"/>
                  </a:cubicBezTo>
                  <a:cubicBezTo>
                    <a:pt x="60707" y="548919"/>
                    <a:pt x="62682" y="549819"/>
                    <a:pt x="64456" y="549156"/>
                  </a:cubicBezTo>
                  <a:cubicBezTo>
                    <a:pt x="64951" y="548971"/>
                    <a:pt x="65397" y="548674"/>
                    <a:pt x="65758" y="548288"/>
                  </a:cubicBezTo>
                  <a:cubicBezTo>
                    <a:pt x="66753" y="547368"/>
                    <a:pt x="67092" y="545937"/>
                    <a:pt x="66616" y="544668"/>
                  </a:cubicBezTo>
                  <a:cubicBezTo>
                    <a:pt x="65664" y="541335"/>
                    <a:pt x="64616" y="537906"/>
                    <a:pt x="63568" y="534572"/>
                  </a:cubicBezTo>
                  <a:lnTo>
                    <a:pt x="63568" y="534572"/>
                  </a:lnTo>
                  <a:cubicBezTo>
                    <a:pt x="62711" y="531905"/>
                    <a:pt x="61949" y="529238"/>
                    <a:pt x="61091" y="526571"/>
                  </a:cubicBezTo>
                  <a:cubicBezTo>
                    <a:pt x="61091" y="521332"/>
                    <a:pt x="61091" y="516094"/>
                    <a:pt x="61091" y="510855"/>
                  </a:cubicBezTo>
                  <a:cubicBezTo>
                    <a:pt x="64330" y="454276"/>
                    <a:pt x="91095" y="392649"/>
                    <a:pt x="102621" y="339405"/>
                  </a:cubicBezTo>
                  <a:cubicBezTo>
                    <a:pt x="113856" y="291043"/>
                    <a:pt x="120238" y="241682"/>
                    <a:pt x="121671" y="192053"/>
                  </a:cubicBezTo>
                  <a:cubicBezTo>
                    <a:pt x="123615" y="141545"/>
                    <a:pt x="115086" y="91181"/>
                    <a:pt x="96620" y="44130"/>
                  </a:cubicBezTo>
                  <a:cubicBezTo>
                    <a:pt x="91286" y="31557"/>
                    <a:pt x="79665" y="-1114"/>
                    <a:pt x="60806" y="29"/>
                  </a:cubicBezTo>
                  <a:cubicBezTo>
                    <a:pt x="36993" y="1458"/>
                    <a:pt x="29373" y="53179"/>
                    <a:pt x="24801" y="68133"/>
                  </a:cubicBezTo>
                  <a:cubicBezTo>
                    <a:pt x="9425" y="120252"/>
                    <a:pt x="1128" y="174203"/>
                    <a:pt x="131" y="228534"/>
                  </a:cubicBezTo>
                  <a:cubicBezTo>
                    <a:pt x="-2059" y="337309"/>
                    <a:pt x="23468" y="439227"/>
                    <a:pt x="58234" y="54162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9" name="任意多边形: 形状 238"/>
            <p:cNvSpPr/>
            <p:nvPr/>
          </p:nvSpPr>
          <p:spPr>
            <a:xfrm>
              <a:off x="9801694" y="2925274"/>
              <a:ext cx="52421" cy="482186"/>
            </a:xfrm>
            <a:custGeom>
              <a:avLst/>
              <a:gdLst>
                <a:gd name="connsiteX0" fmla="*/ 20998 w 52421"/>
                <a:gd name="connsiteY0" fmla="*/ 449382 h 482186"/>
                <a:gd name="connsiteX1" fmla="*/ 24522 w 52421"/>
                <a:gd name="connsiteY1" fmla="*/ 474433 h 482186"/>
                <a:gd name="connsiteX2" fmla="*/ 26332 w 52421"/>
                <a:gd name="connsiteY2" fmla="*/ 479957 h 482186"/>
                <a:gd name="connsiteX3" fmla="*/ 30744 w 52421"/>
                <a:gd name="connsiteY3" fmla="*/ 481968 h 482186"/>
                <a:gd name="connsiteX4" fmla="*/ 32046 w 52421"/>
                <a:gd name="connsiteY4" fmla="*/ 481100 h 482186"/>
                <a:gd name="connsiteX5" fmla="*/ 31189 w 52421"/>
                <a:gd name="connsiteY5" fmla="*/ 476909 h 482186"/>
                <a:gd name="connsiteX6" fmla="*/ 29856 w 52421"/>
                <a:gd name="connsiteY6" fmla="*/ 467384 h 482186"/>
                <a:gd name="connsiteX7" fmla="*/ 29856 w 52421"/>
                <a:gd name="connsiteY7" fmla="*/ 467384 h 482186"/>
                <a:gd name="connsiteX8" fmla="*/ 27761 w 52421"/>
                <a:gd name="connsiteY8" fmla="*/ 443667 h 482186"/>
                <a:gd name="connsiteX9" fmla="*/ 30809 w 52421"/>
                <a:gd name="connsiteY9" fmla="*/ 357942 h 482186"/>
                <a:gd name="connsiteX10" fmla="*/ 48334 w 52421"/>
                <a:gd name="connsiteY10" fmla="*/ 209066 h 482186"/>
                <a:gd name="connsiteX11" fmla="*/ 20617 w 52421"/>
                <a:gd name="connsiteY11" fmla="*/ 278 h 482186"/>
                <a:gd name="connsiteX12" fmla="*/ 9282 w 52421"/>
                <a:gd name="connsiteY12" fmla="*/ 21233 h 482186"/>
                <a:gd name="connsiteX13" fmla="*/ 1948 w 52421"/>
                <a:gd name="connsiteY13" fmla="*/ 86956 h 482186"/>
                <a:gd name="connsiteX14" fmla="*/ 805 w 52421"/>
                <a:gd name="connsiteY14" fmla="*/ 240213 h 482186"/>
                <a:gd name="connsiteX15" fmla="*/ 20998 w 52421"/>
                <a:gd name="connsiteY15" fmla="*/ 449382 h 482186"/>
                <a:gd name="connsiteX16" fmla="*/ 6615 w 52421"/>
                <a:gd name="connsiteY16" fmla="*/ 268407 h 482186"/>
                <a:gd name="connsiteX17" fmla="*/ 5282 w 52421"/>
                <a:gd name="connsiteY17" fmla="*/ 133914 h 482186"/>
                <a:gd name="connsiteX18" fmla="*/ 7568 w 52421"/>
                <a:gd name="connsiteY18" fmla="*/ 68286 h 482186"/>
                <a:gd name="connsiteX19" fmla="*/ 24808 w 52421"/>
                <a:gd name="connsiteY19" fmla="*/ 7517 h 482186"/>
                <a:gd name="connsiteX20" fmla="*/ 46144 w 52421"/>
                <a:gd name="connsiteY20" fmla="*/ 96004 h 482186"/>
                <a:gd name="connsiteX21" fmla="*/ 46144 w 52421"/>
                <a:gd name="connsiteY21" fmla="*/ 161346 h 482186"/>
                <a:gd name="connsiteX22" fmla="*/ 34333 w 52421"/>
                <a:gd name="connsiteY22" fmla="*/ 292410 h 482186"/>
                <a:gd name="connsiteX23" fmla="*/ 20426 w 52421"/>
                <a:gd name="connsiteY23" fmla="*/ 415092 h 482186"/>
                <a:gd name="connsiteX24" fmla="*/ 6615 w 52421"/>
                <a:gd name="connsiteY24" fmla="*/ 268216 h 48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421" h="482186">
                  <a:moveTo>
                    <a:pt x="20998" y="449382"/>
                  </a:moveTo>
                  <a:cubicBezTo>
                    <a:pt x="21631" y="457799"/>
                    <a:pt x="22809" y="466167"/>
                    <a:pt x="24522" y="474433"/>
                  </a:cubicBezTo>
                  <a:cubicBezTo>
                    <a:pt x="25093" y="476338"/>
                    <a:pt x="25760" y="478052"/>
                    <a:pt x="26332" y="479957"/>
                  </a:cubicBezTo>
                  <a:cubicBezTo>
                    <a:pt x="26995" y="481731"/>
                    <a:pt x="28970" y="482631"/>
                    <a:pt x="30744" y="481968"/>
                  </a:cubicBezTo>
                  <a:cubicBezTo>
                    <a:pt x="31239" y="481783"/>
                    <a:pt x="31685" y="481486"/>
                    <a:pt x="32046" y="481100"/>
                  </a:cubicBezTo>
                  <a:cubicBezTo>
                    <a:pt x="32047" y="479671"/>
                    <a:pt x="31380" y="478338"/>
                    <a:pt x="31189" y="476909"/>
                  </a:cubicBezTo>
                  <a:cubicBezTo>
                    <a:pt x="31189" y="473766"/>
                    <a:pt x="30237" y="470623"/>
                    <a:pt x="29856" y="467384"/>
                  </a:cubicBezTo>
                  <a:lnTo>
                    <a:pt x="29856" y="467384"/>
                  </a:lnTo>
                  <a:cubicBezTo>
                    <a:pt x="28904" y="459478"/>
                    <a:pt x="28237" y="451668"/>
                    <a:pt x="27761" y="443667"/>
                  </a:cubicBezTo>
                  <a:cubicBezTo>
                    <a:pt x="26247" y="415058"/>
                    <a:pt x="27267" y="386371"/>
                    <a:pt x="30809" y="357942"/>
                  </a:cubicBezTo>
                  <a:cubicBezTo>
                    <a:pt x="36619" y="308317"/>
                    <a:pt x="44334" y="258882"/>
                    <a:pt x="48334" y="209066"/>
                  </a:cubicBezTo>
                  <a:cubicBezTo>
                    <a:pt x="50335" y="184015"/>
                    <a:pt x="65575" y="-8294"/>
                    <a:pt x="20617" y="278"/>
                  </a:cubicBezTo>
                  <a:cubicBezTo>
                    <a:pt x="12139" y="1802"/>
                    <a:pt x="11092" y="15137"/>
                    <a:pt x="9282" y="21233"/>
                  </a:cubicBezTo>
                  <a:cubicBezTo>
                    <a:pt x="4648" y="42841"/>
                    <a:pt x="2191" y="64858"/>
                    <a:pt x="1948" y="86956"/>
                  </a:cubicBezTo>
                  <a:cubicBezTo>
                    <a:pt x="-243" y="137914"/>
                    <a:pt x="-529" y="189159"/>
                    <a:pt x="805" y="240213"/>
                  </a:cubicBezTo>
                  <a:cubicBezTo>
                    <a:pt x="2295" y="310343"/>
                    <a:pt x="9045" y="380262"/>
                    <a:pt x="20998" y="449382"/>
                  </a:cubicBezTo>
                  <a:close/>
                  <a:moveTo>
                    <a:pt x="6615" y="268407"/>
                  </a:moveTo>
                  <a:cubicBezTo>
                    <a:pt x="4805" y="223544"/>
                    <a:pt x="4520" y="178776"/>
                    <a:pt x="5282" y="133914"/>
                  </a:cubicBezTo>
                  <a:cubicBezTo>
                    <a:pt x="5282" y="112101"/>
                    <a:pt x="5948" y="90099"/>
                    <a:pt x="7568" y="68286"/>
                  </a:cubicBezTo>
                  <a:cubicBezTo>
                    <a:pt x="8329" y="57428"/>
                    <a:pt x="14807" y="7136"/>
                    <a:pt x="24808" y="7517"/>
                  </a:cubicBezTo>
                  <a:cubicBezTo>
                    <a:pt x="39381" y="7993"/>
                    <a:pt x="45382" y="76954"/>
                    <a:pt x="46144" y="96004"/>
                  </a:cubicBezTo>
                  <a:cubicBezTo>
                    <a:pt x="47001" y="117817"/>
                    <a:pt x="46715" y="139629"/>
                    <a:pt x="46144" y="161346"/>
                  </a:cubicBezTo>
                  <a:cubicBezTo>
                    <a:pt x="44429" y="205161"/>
                    <a:pt x="39858" y="248881"/>
                    <a:pt x="34333" y="292410"/>
                  </a:cubicBezTo>
                  <a:cubicBezTo>
                    <a:pt x="29475" y="330510"/>
                    <a:pt x="21664" y="373277"/>
                    <a:pt x="20426" y="415092"/>
                  </a:cubicBezTo>
                  <a:cubicBezTo>
                    <a:pt x="13290" y="366405"/>
                    <a:pt x="8680" y="317380"/>
                    <a:pt x="6615" y="26821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40" name="任意多边形: 形状 239"/>
            <p:cNvSpPr/>
            <p:nvPr/>
          </p:nvSpPr>
          <p:spPr>
            <a:xfrm>
              <a:off x="9313916" y="2735375"/>
              <a:ext cx="950008" cy="1874717"/>
            </a:xfrm>
            <a:custGeom>
              <a:avLst/>
              <a:gdLst>
                <a:gd name="connsiteX0" fmla="*/ 255410 w 950008"/>
                <a:gd name="connsiteY0" fmla="*/ 743388 h 1874717"/>
                <a:gd name="connsiteX1" fmla="*/ 317799 w 950008"/>
                <a:gd name="connsiteY1" fmla="*/ 1045521 h 1874717"/>
                <a:gd name="connsiteX2" fmla="*/ 362662 w 950008"/>
                <a:gd name="connsiteY2" fmla="*/ 1280884 h 1874717"/>
                <a:gd name="connsiteX3" fmla="*/ 289891 w 950008"/>
                <a:gd name="connsiteY3" fmla="*/ 1574826 h 1874717"/>
                <a:gd name="connsiteX4" fmla="*/ 373330 w 950008"/>
                <a:gd name="connsiteY4" fmla="*/ 1479576 h 1874717"/>
                <a:gd name="connsiteX5" fmla="*/ 524777 w 950008"/>
                <a:gd name="connsiteY5" fmla="*/ 1269264 h 1874717"/>
                <a:gd name="connsiteX6" fmla="*/ 535827 w 950008"/>
                <a:gd name="connsiteY6" fmla="*/ 1246213 h 1874717"/>
                <a:gd name="connsiteX7" fmla="*/ 535827 w 950008"/>
                <a:gd name="connsiteY7" fmla="*/ 1244308 h 1874717"/>
                <a:gd name="connsiteX8" fmla="*/ 555829 w 950008"/>
                <a:gd name="connsiteY8" fmla="*/ 934079 h 1874717"/>
                <a:gd name="connsiteX9" fmla="*/ 488296 w 950008"/>
                <a:gd name="connsiteY9" fmla="*/ 778821 h 1874717"/>
                <a:gd name="connsiteX10" fmla="*/ 418383 w 950008"/>
                <a:gd name="connsiteY10" fmla="*/ 621373 h 1874717"/>
                <a:gd name="connsiteX11" fmla="*/ 423336 w 950008"/>
                <a:gd name="connsiteY11" fmla="*/ 619468 h 1874717"/>
                <a:gd name="connsiteX12" fmla="*/ 545447 w 950008"/>
                <a:gd name="connsiteY12" fmla="*/ 845496 h 1874717"/>
                <a:gd name="connsiteX13" fmla="*/ 538969 w 950008"/>
                <a:gd name="connsiteY13" fmla="*/ 806825 h 1874717"/>
                <a:gd name="connsiteX14" fmla="*/ 518872 w 950008"/>
                <a:gd name="connsiteY14" fmla="*/ 436779 h 1874717"/>
                <a:gd name="connsiteX15" fmla="*/ 524968 w 950008"/>
                <a:gd name="connsiteY15" fmla="*/ 439446 h 1874717"/>
                <a:gd name="connsiteX16" fmla="*/ 569164 w 950008"/>
                <a:gd name="connsiteY16" fmla="*/ 864070 h 1874717"/>
                <a:gd name="connsiteX17" fmla="*/ 564306 w 950008"/>
                <a:gd name="connsiteY17" fmla="*/ 1175633 h 1874717"/>
                <a:gd name="connsiteX18" fmla="*/ 609359 w 950008"/>
                <a:gd name="connsiteY18" fmla="*/ 1005231 h 1874717"/>
                <a:gd name="connsiteX19" fmla="*/ 944639 w 950008"/>
                <a:gd name="connsiteY19" fmla="*/ 1486 h 1874717"/>
                <a:gd name="connsiteX20" fmla="*/ 949688 w 950008"/>
                <a:gd name="connsiteY20" fmla="*/ 3677 h 1874717"/>
                <a:gd name="connsiteX21" fmla="*/ 619742 w 950008"/>
                <a:gd name="connsiteY21" fmla="*/ 1082669 h 1874717"/>
                <a:gd name="connsiteX22" fmla="*/ 616598 w 950008"/>
                <a:gd name="connsiteY22" fmla="*/ 1095242 h 1874717"/>
                <a:gd name="connsiteX23" fmla="*/ 724612 w 950008"/>
                <a:gd name="connsiteY23" fmla="*/ 964559 h 1874717"/>
                <a:gd name="connsiteX24" fmla="*/ 728041 w 950008"/>
                <a:gd name="connsiteY24" fmla="*/ 967321 h 1874717"/>
                <a:gd name="connsiteX25" fmla="*/ 596691 w 950008"/>
                <a:gd name="connsiteY25" fmla="*/ 1165537 h 1874717"/>
                <a:gd name="connsiteX26" fmla="*/ 532398 w 950008"/>
                <a:gd name="connsiteY26" fmla="*/ 1313460 h 1874717"/>
                <a:gd name="connsiteX27" fmla="*/ 418098 w 950008"/>
                <a:gd name="connsiteY27" fmla="*/ 1470051 h 1874717"/>
                <a:gd name="connsiteX28" fmla="*/ 625171 w 950008"/>
                <a:gd name="connsiteY28" fmla="*/ 1289076 h 1874717"/>
                <a:gd name="connsiteX29" fmla="*/ 905873 w 950008"/>
                <a:gd name="connsiteY29" fmla="*/ 980275 h 1874717"/>
                <a:gd name="connsiteX30" fmla="*/ 908254 w 950008"/>
                <a:gd name="connsiteY30" fmla="*/ 982276 h 1874717"/>
                <a:gd name="connsiteX31" fmla="*/ 628885 w 950008"/>
                <a:gd name="connsiteY31" fmla="*/ 1315651 h 1874717"/>
                <a:gd name="connsiteX32" fmla="*/ 343135 w 950008"/>
                <a:gd name="connsiteY32" fmla="*/ 1557871 h 1874717"/>
                <a:gd name="connsiteX33" fmla="*/ 8999 w 950008"/>
                <a:gd name="connsiteY33" fmla="*/ 1873720 h 1874717"/>
                <a:gd name="connsiteX34" fmla="*/ 997 w 950008"/>
                <a:gd name="connsiteY34" fmla="*/ 1872196 h 1874717"/>
                <a:gd name="connsiteX35" fmla="*/ 2521 w 950008"/>
                <a:gd name="connsiteY35" fmla="*/ 1864195 h 1874717"/>
                <a:gd name="connsiteX36" fmla="*/ 71007 w 950008"/>
                <a:gd name="connsiteY36" fmla="*/ 1801235 h 1874717"/>
                <a:gd name="connsiteX37" fmla="*/ 142634 w 950008"/>
                <a:gd name="connsiteY37" fmla="*/ 1656931 h 1874717"/>
                <a:gd name="connsiteX38" fmla="*/ 189116 w 950008"/>
                <a:gd name="connsiteY38" fmla="*/ 1473004 h 1874717"/>
                <a:gd name="connsiteX39" fmla="*/ 196260 w 950008"/>
                <a:gd name="connsiteY39" fmla="*/ 1474051 h 1874717"/>
                <a:gd name="connsiteX40" fmla="*/ 125680 w 950008"/>
                <a:gd name="connsiteY40" fmla="*/ 1748276 h 1874717"/>
                <a:gd name="connsiteX41" fmla="*/ 220073 w 950008"/>
                <a:gd name="connsiteY41" fmla="*/ 1651597 h 1874717"/>
                <a:gd name="connsiteX42" fmla="*/ 338087 w 950008"/>
                <a:gd name="connsiteY42" fmla="*/ 1225925 h 1874717"/>
                <a:gd name="connsiteX43" fmla="*/ 288462 w 950008"/>
                <a:gd name="connsiteY43" fmla="*/ 998373 h 1874717"/>
                <a:gd name="connsiteX44" fmla="*/ 250362 w 950008"/>
                <a:gd name="connsiteY44" fmla="*/ 744151 h 1874717"/>
                <a:gd name="connsiteX45" fmla="*/ 253966 w 950008"/>
                <a:gd name="connsiteY45" fmla="*/ 742324 h 1874717"/>
                <a:gd name="connsiteX46" fmla="*/ 255410 w 950008"/>
                <a:gd name="connsiteY46" fmla="*/ 743389 h 187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0008" h="1874717">
                  <a:moveTo>
                    <a:pt x="255410" y="743388"/>
                  </a:moveTo>
                  <a:cubicBezTo>
                    <a:pt x="270516" y="845191"/>
                    <a:pt x="291345" y="946062"/>
                    <a:pt x="317799" y="1045521"/>
                  </a:cubicBezTo>
                  <a:cubicBezTo>
                    <a:pt x="338659" y="1122579"/>
                    <a:pt x="359709" y="1200684"/>
                    <a:pt x="362662" y="1280884"/>
                  </a:cubicBezTo>
                  <a:cubicBezTo>
                    <a:pt x="366282" y="1376134"/>
                    <a:pt x="338564" y="1483005"/>
                    <a:pt x="289891" y="1574826"/>
                  </a:cubicBezTo>
                  <a:cubicBezTo>
                    <a:pt x="318021" y="1543520"/>
                    <a:pt x="345835" y="1511770"/>
                    <a:pt x="373330" y="1479576"/>
                  </a:cubicBezTo>
                  <a:cubicBezTo>
                    <a:pt x="429337" y="1413853"/>
                    <a:pt x="485058" y="1346226"/>
                    <a:pt x="524777" y="1269264"/>
                  </a:cubicBezTo>
                  <a:cubicBezTo>
                    <a:pt x="528683" y="1261644"/>
                    <a:pt x="532302" y="1253929"/>
                    <a:pt x="535827" y="1246213"/>
                  </a:cubicBezTo>
                  <a:cubicBezTo>
                    <a:pt x="535583" y="1245602"/>
                    <a:pt x="535583" y="1244920"/>
                    <a:pt x="535827" y="1244308"/>
                  </a:cubicBezTo>
                  <a:cubicBezTo>
                    <a:pt x="557977" y="1142482"/>
                    <a:pt x="564720" y="1037907"/>
                    <a:pt x="555829" y="934079"/>
                  </a:cubicBezTo>
                  <a:cubicBezTo>
                    <a:pt x="538501" y="880223"/>
                    <a:pt x="515880" y="828216"/>
                    <a:pt x="488296" y="778821"/>
                  </a:cubicBezTo>
                  <a:cubicBezTo>
                    <a:pt x="459722" y="727768"/>
                    <a:pt x="433242" y="678237"/>
                    <a:pt x="418383" y="621373"/>
                  </a:cubicBezTo>
                  <a:cubicBezTo>
                    <a:pt x="417526" y="618135"/>
                    <a:pt x="422098" y="616230"/>
                    <a:pt x="423336" y="619468"/>
                  </a:cubicBezTo>
                  <a:cubicBezTo>
                    <a:pt x="451911" y="694525"/>
                    <a:pt x="510776" y="767582"/>
                    <a:pt x="545447" y="845496"/>
                  </a:cubicBezTo>
                  <a:cubicBezTo>
                    <a:pt x="543446" y="832638"/>
                    <a:pt x="541351" y="819779"/>
                    <a:pt x="538969" y="806825"/>
                  </a:cubicBezTo>
                  <a:cubicBezTo>
                    <a:pt x="516395" y="683667"/>
                    <a:pt x="473819" y="559842"/>
                    <a:pt x="518872" y="436779"/>
                  </a:cubicBezTo>
                  <a:cubicBezTo>
                    <a:pt x="520396" y="432588"/>
                    <a:pt x="526302" y="435445"/>
                    <a:pt x="524968" y="439446"/>
                  </a:cubicBezTo>
                  <a:cubicBezTo>
                    <a:pt x="482486" y="576606"/>
                    <a:pt x="549352" y="727768"/>
                    <a:pt x="569164" y="864070"/>
                  </a:cubicBezTo>
                  <a:cubicBezTo>
                    <a:pt x="583832" y="965416"/>
                    <a:pt x="588785" y="1074668"/>
                    <a:pt x="564306" y="1175633"/>
                  </a:cubicBezTo>
                  <a:cubicBezTo>
                    <a:pt x="582385" y="1119686"/>
                    <a:pt x="597425" y="1062802"/>
                    <a:pt x="609359" y="1005231"/>
                  </a:cubicBezTo>
                  <a:cubicBezTo>
                    <a:pt x="686893" y="659473"/>
                    <a:pt x="776618" y="315716"/>
                    <a:pt x="944639" y="1486"/>
                  </a:cubicBezTo>
                  <a:cubicBezTo>
                    <a:pt x="946354" y="-1562"/>
                    <a:pt x="951307" y="534"/>
                    <a:pt x="949688" y="3677"/>
                  </a:cubicBezTo>
                  <a:cubicBezTo>
                    <a:pt x="777571" y="344672"/>
                    <a:pt x="709372" y="715290"/>
                    <a:pt x="619742" y="1082669"/>
                  </a:cubicBezTo>
                  <a:cubicBezTo>
                    <a:pt x="618789" y="1086860"/>
                    <a:pt x="617646" y="1091051"/>
                    <a:pt x="616598" y="1095242"/>
                  </a:cubicBezTo>
                  <a:cubicBezTo>
                    <a:pt x="647142" y="1047441"/>
                    <a:pt x="683416" y="1003555"/>
                    <a:pt x="724612" y="964559"/>
                  </a:cubicBezTo>
                  <a:cubicBezTo>
                    <a:pt x="726612" y="962654"/>
                    <a:pt x="729851" y="965035"/>
                    <a:pt x="728041" y="967321"/>
                  </a:cubicBezTo>
                  <a:cubicBezTo>
                    <a:pt x="678797" y="1030472"/>
                    <a:pt x="641078" y="1099624"/>
                    <a:pt x="596691" y="1165537"/>
                  </a:cubicBezTo>
                  <a:cubicBezTo>
                    <a:pt x="580913" y="1217113"/>
                    <a:pt x="559344" y="1266737"/>
                    <a:pt x="532398" y="1313460"/>
                  </a:cubicBezTo>
                  <a:cubicBezTo>
                    <a:pt x="498717" y="1368743"/>
                    <a:pt x="460484" y="1421122"/>
                    <a:pt x="418098" y="1470051"/>
                  </a:cubicBezTo>
                  <a:cubicBezTo>
                    <a:pt x="488297" y="1411091"/>
                    <a:pt x="559068" y="1353084"/>
                    <a:pt x="625171" y="1289076"/>
                  </a:cubicBezTo>
                  <a:cubicBezTo>
                    <a:pt x="725447" y="1192446"/>
                    <a:pt x="819219" y="1089287"/>
                    <a:pt x="905873" y="980275"/>
                  </a:cubicBezTo>
                  <a:cubicBezTo>
                    <a:pt x="907111" y="978656"/>
                    <a:pt x="909397" y="980275"/>
                    <a:pt x="908254" y="982276"/>
                  </a:cubicBezTo>
                  <a:cubicBezTo>
                    <a:pt x="824548" y="1100964"/>
                    <a:pt x="731102" y="1212474"/>
                    <a:pt x="628885" y="1315651"/>
                  </a:cubicBezTo>
                  <a:cubicBezTo>
                    <a:pt x="541541" y="1402614"/>
                    <a:pt x="447910" y="1491101"/>
                    <a:pt x="343135" y="1557871"/>
                  </a:cubicBezTo>
                  <a:cubicBezTo>
                    <a:pt x="242933" y="1673219"/>
                    <a:pt x="135776" y="1789138"/>
                    <a:pt x="8999" y="1873720"/>
                  </a:cubicBezTo>
                  <a:cubicBezTo>
                    <a:pt x="6369" y="1875509"/>
                    <a:pt x="2786" y="1874827"/>
                    <a:pt x="997" y="1872196"/>
                  </a:cubicBezTo>
                  <a:cubicBezTo>
                    <a:pt x="-791" y="1869566"/>
                    <a:pt x="-109" y="1865984"/>
                    <a:pt x="2521" y="1864195"/>
                  </a:cubicBezTo>
                  <a:cubicBezTo>
                    <a:pt x="25762" y="1843558"/>
                    <a:pt x="48591" y="1822571"/>
                    <a:pt x="71007" y="1801235"/>
                  </a:cubicBezTo>
                  <a:cubicBezTo>
                    <a:pt x="92819" y="1752372"/>
                    <a:pt x="123203" y="1707509"/>
                    <a:pt x="142634" y="1656931"/>
                  </a:cubicBezTo>
                  <a:cubicBezTo>
                    <a:pt x="165397" y="1597692"/>
                    <a:pt x="181002" y="1535945"/>
                    <a:pt x="189116" y="1473004"/>
                  </a:cubicBezTo>
                  <a:cubicBezTo>
                    <a:pt x="189783" y="1468336"/>
                    <a:pt x="196546" y="1469575"/>
                    <a:pt x="196260" y="1474051"/>
                  </a:cubicBezTo>
                  <a:cubicBezTo>
                    <a:pt x="191021" y="1559776"/>
                    <a:pt x="171685" y="1666075"/>
                    <a:pt x="125680" y="1748276"/>
                  </a:cubicBezTo>
                  <a:cubicBezTo>
                    <a:pt x="157811" y="1716526"/>
                    <a:pt x="189275" y="1684300"/>
                    <a:pt x="220073" y="1651597"/>
                  </a:cubicBezTo>
                  <a:cubicBezTo>
                    <a:pt x="302369" y="1525772"/>
                    <a:pt x="356090" y="1376325"/>
                    <a:pt x="338087" y="1225925"/>
                  </a:cubicBezTo>
                  <a:cubicBezTo>
                    <a:pt x="328562" y="1148582"/>
                    <a:pt x="306560" y="1073525"/>
                    <a:pt x="288462" y="998373"/>
                  </a:cubicBezTo>
                  <a:cubicBezTo>
                    <a:pt x="269258" y="914735"/>
                    <a:pt x="256521" y="829743"/>
                    <a:pt x="250362" y="744151"/>
                  </a:cubicBezTo>
                  <a:cubicBezTo>
                    <a:pt x="250853" y="742651"/>
                    <a:pt x="252466" y="741833"/>
                    <a:pt x="253966" y="742324"/>
                  </a:cubicBezTo>
                  <a:cubicBezTo>
                    <a:pt x="254549" y="742514"/>
                    <a:pt x="255056" y="742888"/>
                    <a:pt x="255410" y="743389"/>
                  </a:cubicBezTo>
                  <a:close/>
                </a:path>
              </a:pathLst>
            </a:custGeom>
            <a:grpFill/>
            <a:ln w="9525" cap="flat">
              <a:solidFill>
                <a:srgbClr val="242A2F">
                  <a:alpha val="5000"/>
                </a:srgbClr>
              </a:solidFill>
              <a:prstDash val="solid"/>
              <a:miter/>
            </a:ln>
          </p:spPr>
          <p:txBody>
            <a:bodyPr rtlCol="0" anchor="ctr"/>
            <a:lstStyle/>
            <a:p>
              <a:endParaRPr lang="zh-CN" altLang="en-US"/>
            </a:p>
          </p:txBody>
        </p:sp>
      </p:grpSp>
      <p:sp>
        <p:nvSpPr>
          <p:cNvPr id="41" name="任意多边形: 形状 40"/>
          <p:cNvSpPr/>
          <p:nvPr userDrawn="1"/>
        </p:nvSpPr>
        <p:spPr>
          <a:xfrm>
            <a:off x="6281766" y="6012188"/>
            <a:ext cx="3766977" cy="845813"/>
          </a:xfrm>
          <a:custGeom>
            <a:avLst/>
            <a:gdLst>
              <a:gd name="connsiteX0" fmla="*/ 1566835 w 3766977"/>
              <a:gd name="connsiteY0" fmla="*/ 728 h 845813"/>
              <a:gd name="connsiteX1" fmla="*/ 2582835 w 3766977"/>
              <a:gd name="connsiteY1" fmla="*/ 508728 h 845813"/>
              <a:gd name="connsiteX2" fmla="*/ 3522635 w 3766977"/>
              <a:gd name="connsiteY2" fmla="*/ 496028 h 845813"/>
              <a:gd name="connsiteX3" fmla="*/ 3704255 w 3766977"/>
              <a:gd name="connsiteY3" fmla="*/ 727506 h 845813"/>
              <a:gd name="connsiteX4" fmla="*/ 3766977 w 3766977"/>
              <a:gd name="connsiteY4" fmla="*/ 845813 h 845813"/>
              <a:gd name="connsiteX5" fmla="*/ 0 w 3766977"/>
              <a:gd name="connsiteY5" fmla="*/ 845813 h 845813"/>
              <a:gd name="connsiteX6" fmla="*/ 93174 w 3766977"/>
              <a:gd name="connsiteY6" fmla="*/ 816791 h 845813"/>
              <a:gd name="connsiteX7" fmla="*/ 601635 w 3766977"/>
              <a:gd name="connsiteY7" fmla="*/ 635728 h 845813"/>
              <a:gd name="connsiteX8" fmla="*/ 1566835 w 3766977"/>
              <a:gd name="connsiteY8" fmla="*/ 728 h 84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977" h="845813">
                <a:moveTo>
                  <a:pt x="1566835" y="728"/>
                </a:moveTo>
                <a:cubicBezTo>
                  <a:pt x="1897035" y="-20439"/>
                  <a:pt x="2256868" y="426178"/>
                  <a:pt x="2582835" y="508728"/>
                </a:cubicBezTo>
                <a:cubicBezTo>
                  <a:pt x="2908802" y="591278"/>
                  <a:pt x="3262285" y="267428"/>
                  <a:pt x="3522635" y="496028"/>
                </a:cubicBezTo>
                <a:cubicBezTo>
                  <a:pt x="3587723" y="553178"/>
                  <a:pt x="3647849" y="632157"/>
                  <a:pt x="3704255" y="727506"/>
                </a:cubicBezTo>
                <a:lnTo>
                  <a:pt x="3766977" y="845813"/>
                </a:lnTo>
                <a:lnTo>
                  <a:pt x="0" y="845813"/>
                </a:lnTo>
                <a:lnTo>
                  <a:pt x="93174" y="816791"/>
                </a:lnTo>
                <a:cubicBezTo>
                  <a:pt x="282251" y="756233"/>
                  <a:pt x="453998" y="695855"/>
                  <a:pt x="601635" y="635728"/>
                </a:cubicBezTo>
                <a:cubicBezTo>
                  <a:pt x="1126568" y="421945"/>
                  <a:pt x="1236635" y="21895"/>
                  <a:pt x="1566835" y="728"/>
                </a:cubicBezTo>
                <a:close/>
              </a:path>
            </a:pathLst>
          </a:custGeom>
          <a:solidFill>
            <a:srgbClr val="DED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spTree>
      <p:nvGrpSpPr>
        <p:cNvPr id="1" name=""/>
        <p:cNvGrpSpPr/>
        <p:nvPr/>
      </p:nvGrpSpPr>
      <p:grpSpPr>
        <a:xfrm>
          <a:off x="0" y="0"/>
          <a:ext cx="0" cy="0"/>
          <a:chOff x="0" y="0"/>
          <a:chExt cx="0" cy="0"/>
        </a:xfrm>
      </p:grpSpPr>
      <p:sp>
        <p:nvSpPr>
          <p:cNvPr id="63" name="任意多边形: 形状 62"/>
          <p:cNvSpPr/>
          <p:nvPr userDrawn="1"/>
        </p:nvSpPr>
        <p:spPr>
          <a:xfrm>
            <a:off x="0" y="5589281"/>
            <a:ext cx="12192000" cy="1268719"/>
          </a:xfrm>
          <a:custGeom>
            <a:avLst/>
            <a:gdLst>
              <a:gd name="connsiteX0" fmla="*/ 7985722 w 12192000"/>
              <a:gd name="connsiteY0" fmla="*/ 961 h 1268719"/>
              <a:gd name="connsiteX1" fmla="*/ 8178800 w 12192000"/>
              <a:gd name="connsiteY1" fmla="*/ 2525 h 1268719"/>
              <a:gd name="connsiteX2" fmla="*/ 11099800 w 12192000"/>
              <a:gd name="connsiteY2" fmla="*/ 815325 h 1268719"/>
              <a:gd name="connsiteX3" fmla="*/ 12106275 w 12192000"/>
              <a:gd name="connsiteY3" fmla="*/ 561325 h 1268719"/>
              <a:gd name="connsiteX4" fmla="*/ 12192000 w 12192000"/>
              <a:gd name="connsiteY4" fmla="*/ 511267 h 1268719"/>
              <a:gd name="connsiteX5" fmla="*/ 12192000 w 12192000"/>
              <a:gd name="connsiteY5" fmla="*/ 1268719 h 1268719"/>
              <a:gd name="connsiteX6" fmla="*/ 0 w 12192000"/>
              <a:gd name="connsiteY6" fmla="*/ 1268719 h 1268719"/>
              <a:gd name="connsiteX7" fmla="*/ 0 w 12192000"/>
              <a:gd name="connsiteY7" fmla="*/ 661937 h 1268719"/>
              <a:gd name="connsiteX8" fmla="*/ 133586 w 12192000"/>
              <a:gd name="connsiteY8" fmla="*/ 599872 h 1268719"/>
              <a:gd name="connsiteX9" fmla="*/ 1638300 w 12192000"/>
              <a:gd name="connsiteY9" fmla="*/ 205725 h 1268719"/>
              <a:gd name="connsiteX10" fmla="*/ 4953000 w 12192000"/>
              <a:gd name="connsiteY10" fmla="*/ 548625 h 1268719"/>
              <a:gd name="connsiteX11" fmla="*/ 7985722 w 12192000"/>
              <a:gd name="connsiteY11" fmla="*/ 961 h 126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1268719">
                <a:moveTo>
                  <a:pt x="7985722" y="961"/>
                </a:moveTo>
                <a:cubicBezTo>
                  <a:pt x="8050403" y="-683"/>
                  <a:pt x="8114771" y="-253"/>
                  <a:pt x="8178800" y="2525"/>
                </a:cubicBezTo>
                <a:cubicBezTo>
                  <a:pt x="9203267" y="46975"/>
                  <a:pt x="10312400" y="815325"/>
                  <a:pt x="11099800" y="815325"/>
                </a:cubicBezTo>
                <a:cubicBezTo>
                  <a:pt x="11493500" y="815325"/>
                  <a:pt x="11817350" y="713725"/>
                  <a:pt x="12106275" y="561325"/>
                </a:cubicBezTo>
                <a:lnTo>
                  <a:pt x="12192000" y="511267"/>
                </a:lnTo>
                <a:lnTo>
                  <a:pt x="12192000" y="1268719"/>
                </a:lnTo>
                <a:lnTo>
                  <a:pt x="0" y="1268719"/>
                </a:lnTo>
                <a:lnTo>
                  <a:pt x="0" y="661937"/>
                </a:lnTo>
                <a:lnTo>
                  <a:pt x="133586" y="599872"/>
                </a:lnTo>
                <a:cubicBezTo>
                  <a:pt x="575833" y="404824"/>
                  <a:pt x="1056217" y="250705"/>
                  <a:pt x="1638300" y="205725"/>
                </a:cubicBezTo>
                <a:cubicBezTo>
                  <a:pt x="2569633" y="133758"/>
                  <a:pt x="3862917" y="582492"/>
                  <a:pt x="4953000" y="548625"/>
                </a:cubicBezTo>
                <a:cubicBezTo>
                  <a:pt x="5974953" y="516875"/>
                  <a:pt x="7015510" y="25618"/>
                  <a:pt x="7985722" y="961"/>
                </a:cubicBezTo>
                <a:close/>
              </a:path>
            </a:pathLst>
          </a:custGeom>
          <a:solidFill>
            <a:srgbClr val="45707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87" name="组合 86"/>
          <p:cNvGrpSpPr/>
          <p:nvPr userDrawn="1"/>
        </p:nvGrpSpPr>
        <p:grpSpPr>
          <a:xfrm rot="5400000">
            <a:off x="-603385" y="1858582"/>
            <a:ext cx="2459988" cy="4516249"/>
            <a:chOff x="9273930" y="2378742"/>
            <a:chExt cx="1215410" cy="2231350"/>
          </a:xfrm>
          <a:solidFill>
            <a:srgbClr val="DED6C2">
              <a:alpha val="15000"/>
            </a:srgbClr>
          </a:solidFill>
        </p:grpSpPr>
        <p:sp>
          <p:nvSpPr>
            <p:cNvPr id="88" name="任意多边形: 形状 87"/>
            <p:cNvSpPr/>
            <p:nvPr/>
          </p:nvSpPr>
          <p:spPr>
            <a:xfrm>
              <a:off x="9929517" y="2666252"/>
              <a:ext cx="145378" cy="616867"/>
            </a:xfrm>
            <a:custGeom>
              <a:avLst/>
              <a:gdLst>
                <a:gd name="connsiteX0" fmla="*/ 15285 w 145378"/>
                <a:gd name="connsiteY0" fmla="*/ 105661 h 616867"/>
                <a:gd name="connsiteX1" fmla="*/ 4141 w 145378"/>
                <a:gd name="connsiteY1" fmla="*/ 265109 h 616867"/>
                <a:gd name="connsiteX2" fmla="*/ 123108 w 145378"/>
                <a:gd name="connsiteY2" fmla="*/ 575244 h 616867"/>
                <a:gd name="connsiteX3" fmla="*/ 114535 w 145378"/>
                <a:gd name="connsiteY3" fmla="*/ 615058 h 616867"/>
                <a:gd name="connsiteX4" fmla="*/ 114535 w 145378"/>
                <a:gd name="connsiteY4" fmla="*/ 615725 h 616867"/>
                <a:gd name="connsiteX5" fmla="*/ 114535 w 145378"/>
                <a:gd name="connsiteY5" fmla="*/ 615725 h 616867"/>
                <a:gd name="connsiteX6" fmla="*/ 114535 w 145378"/>
                <a:gd name="connsiteY6" fmla="*/ 615725 h 616867"/>
                <a:gd name="connsiteX7" fmla="*/ 114535 w 145378"/>
                <a:gd name="connsiteY7" fmla="*/ 615725 h 616867"/>
                <a:gd name="connsiteX8" fmla="*/ 115488 w 145378"/>
                <a:gd name="connsiteY8" fmla="*/ 616868 h 616867"/>
                <a:gd name="connsiteX9" fmla="*/ 117583 w 145378"/>
                <a:gd name="connsiteY9" fmla="*/ 612391 h 616867"/>
                <a:gd name="connsiteX10" fmla="*/ 121298 w 145378"/>
                <a:gd name="connsiteY10" fmla="*/ 604104 h 616867"/>
                <a:gd name="connsiteX11" fmla="*/ 126061 w 145378"/>
                <a:gd name="connsiteY11" fmla="*/ 592198 h 616867"/>
                <a:gd name="connsiteX12" fmla="*/ 127013 w 145378"/>
                <a:gd name="connsiteY12" fmla="*/ 589912 h 616867"/>
                <a:gd name="connsiteX13" fmla="*/ 111202 w 145378"/>
                <a:gd name="connsiteY13" fmla="*/ 236916 h 616867"/>
                <a:gd name="connsiteX14" fmla="*/ 95105 w 145378"/>
                <a:gd name="connsiteY14" fmla="*/ 39939 h 616867"/>
                <a:gd name="connsiteX15" fmla="*/ 70434 w 145378"/>
                <a:gd name="connsiteY15" fmla="*/ 791 h 616867"/>
                <a:gd name="connsiteX16" fmla="*/ 15285 w 145378"/>
                <a:gd name="connsiteY16" fmla="*/ 105661 h 61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378" h="616867">
                  <a:moveTo>
                    <a:pt x="15285" y="105661"/>
                  </a:moveTo>
                  <a:cubicBezTo>
                    <a:pt x="-149" y="157337"/>
                    <a:pt x="-3955" y="211789"/>
                    <a:pt x="4141" y="265109"/>
                  </a:cubicBezTo>
                  <a:cubicBezTo>
                    <a:pt x="20810" y="376742"/>
                    <a:pt x="104916" y="465134"/>
                    <a:pt x="123108" y="575244"/>
                  </a:cubicBezTo>
                  <a:cubicBezTo>
                    <a:pt x="120822" y="588388"/>
                    <a:pt x="118059" y="601723"/>
                    <a:pt x="114535" y="615058"/>
                  </a:cubicBezTo>
                  <a:cubicBezTo>
                    <a:pt x="114535" y="615058"/>
                    <a:pt x="114535" y="615534"/>
                    <a:pt x="114535" y="615725"/>
                  </a:cubicBezTo>
                  <a:lnTo>
                    <a:pt x="114535" y="615725"/>
                  </a:lnTo>
                  <a:lnTo>
                    <a:pt x="114535" y="615725"/>
                  </a:lnTo>
                  <a:cubicBezTo>
                    <a:pt x="114535" y="615725"/>
                    <a:pt x="114535" y="615725"/>
                    <a:pt x="114535" y="615725"/>
                  </a:cubicBezTo>
                  <a:cubicBezTo>
                    <a:pt x="114591" y="616264"/>
                    <a:pt x="114967" y="616716"/>
                    <a:pt x="115488" y="616868"/>
                  </a:cubicBezTo>
                  <a:cubicBezTo>
                    <a:pt x="116263" y="615413"/>
                    <a:pt x="116962" y="613919"/>
                    <a:pt x="117583" y="612391"/>
                  </a:cubicBezTo>
                  <a:cubicBezTo>
                    <a:pt x="119012" y="609629"/>
                    <a:pt x="120155" y="606866"/>
                    <a:pt x="121298" y="604104"/>
                  </a:cubicBezTo>
                  <a:cubicBezTo>
                    <a:pt x="122441" y="601342"/>
                    <a:pt x="124632" y="596199"/>
                    <a:pt x="126061" y="592198"/>
                  </a:cubicBezTo>
                  <a:cubicBezTo>
                    <a:pt x="126061" y="592198"/>
                    <a:pt x="127013" y="590388"/>
                    <a:pt x="127013" y="589912"/>
                  </a:cubicBezTo>
                  <a:cubicBezTo>
                    <a:pt x="167971" y="476946"/>
                    <a:pt x="130347" y="351787"/>
                    <a:pt x="111202" y="236916"/>
                  </a:cubicBezTo>
                  <a:cubicBezTo>
                    <a:pt x="100248" y="171384"/>
                    <a:pt x="104916" y="105185"/>
                    <a:pt x="95105" y="39939"/>
                  </a:cubicBezTo>
                  <a:cubicBezTo>
                    <a:pt x="92723" y="24413"/>
                    <a:pt x="92914" y="-5210"/>
                    <a:pt x="70434" y="791"/>
                  </a:cubicBezTo>
                  <a:cubicBezTo>
                    <a:pt x="45098" y="8315"/>
                    <a:pt x="21667" y="84706"/>
                    <a:pt x="15285" y="10566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89" name="任意多边形: 形状 88"/>
            <p:cNvSpPr/>
            <p:nvPr/>
          </p:nvSpPr>
          <p:spPr>
            <a:xfrm>
              <a:off x="9960993" y="2785647"/>
              <a:ext cx="104611" cy="497853"/>
            </a:xfrm>
            <a:custGeom>
              <a:avLst/>
              <a:gdLst>
                <a:gd name="connsiteX0" fmla="*/ 287 w 104611"/>
                <a:gd name="connsiteY0" fmla="*/ 83040 h 497853"/>
                <a:gd name="connsiteX1" fmla="*/ 89442 w 104611"/>
                <a:gd name="connsiteY1" fmla="*/ 473565 h 497853"/>
                <a:gd name="connsiteX2" fmla="*/ 86489 w 104611"/>
                <a:gd name="connsiteY2" fmla="*/ 484995 h 497853"/>
                <a:gd name="connsiteX3" fmla="*/ 84203 w 104611"/>
                <a:gd name="connsiteY3" fmla="*/ 492806 h 497853"/>
                <a:gd name="connsiteX4" fmla="*/ 84203 w 104611"/>
                <a:gd name="connsiteY4" fmla="*/ 492806 h 497853"/>
                <a:gd name="connsiteX5" fmla="*/ 83060 w 104611"/>
                <a:gd name="connsiteY5" fmla="*/ 496044 h 497853"/>
                <a:gd name="connsiteX6" fmla="*/ 83060 w 104611"/>
                <a:gd name="connsiteY6" fmla="*/ 496711 h 497853"/>
                <a:gd name="connsiteX7" fmla="*/ 83060 w 104611"/>
                <a:gd name="connsiteY7" fmla="*/ 496711 h 497853"/>
                <a:gd name="connsiteX8" fmla="*/ 83060 w 104611"/>
                <a:gd name="connsiteY8" fmla="*/ 496711 h 497853"/>
                <a:gd name="connsiteX9" fmla="*/ 83060 w 104611"/>
                <a:gd name="connsiteY9" fmla="*/ 496711 h 497853"/>
                <a:gd name="connsiteX10" fmla="*/ 84012 w 104611"/>
                <a:gd name="connsiteY10" fmla="*/ 497854 h 497853"/>
                <a:gd name="connsiteX11" fmla="*/ 84012 w 104611"/>
                <a:gd name="connsiteY11" fmla="*/ 497854 h 497853"/>
                <a:gd name="connsiteX12" fmla="*/ 85155 w 104611"/>
                <a:gd name="connsiteY12" fmla="*/ 496997 h 497853"/>
                <a:gd name="connsiteX13" fmla="*/ 89346 w 104611"/>
                <a:gd name="connsiteY13" fmla="*/ 484900 h 497853"/>
                <a:gd name="connsiteX14" fmla="*/ 96299 w 104611"/>
                <a:gd name="connsiteY14" fmla="*/ 454801 h 497853"/>
                <a:gd name="connsiteX15" fmla="*/ 96299 w 104611"/>
                <a:gd name="connsiteY15" fmla="*/ 454801 h 497853"/>
                <a:gd name="connsiteX16" fmla="*/ 93633 w 104611"/>
                <a:gd name="connsiteY16" fmla="*/ 272873 h 497853"/>
                <a:gd name="connsiteX17" fmla="*/ 44388 w 104611"/>
                <a:gd name="connsiteY17" fmla="*/ 43035 h 497853"/>
                <a:gd name="connsiteX18" fmla="*/ 27053 w 104611"/>
                <a:gd name="connsiteY18" fmla="*/ 458 h 497853"/>
                <a:gd name="connsiteX19" fmla="*/ 287 w 104611"/>
                <a:gd name="connsiteY19" fmla="*/ 83040 h 497853"/>
                <a:gd name="connsiteX20" fmla="*/ 6955 w 104611"/>
                <a:gd name="connsiteY20" fmla="*/ 62847 h 497853"/>
                <a:gd name="connsiteX21" fmla="*/ 30767 w 104611"/>
                <a:gd name="connsiteY21" fmla="*/ 9412 h 497853"/>
                <a:gd name="connsiteX22" fmla="*/ 40292 w 104611"/>
                <a:gd name="connsiteY22" fmla="*/ 57037 h 497853"/>
                <a:gd name="connsiteX23" fmla="*/ 53818 w 104611"/>
                <a:gd name="connsiteY23" fmla="*/ 120093 h 497853"/>
                <a:gd name="connsiteX24" fmla="*/ 82965 w 104611"/>
                <a:gd name="connsiteY24" fmla="*/ 252490 h 497853"/>
                <a:gd name="connsiteX25" fmla="*/ 98110 w 104611"/>
                <a:gd name="connsiteY25" fmla="*/ 415844 h 497853"/>
                <a:gd name="connsiteX26" fmla="*/ 6955 w 104611"/>
                <a:gd name="connsiteY26" fmla="*/ 62466 h 49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11" h="497853">
                  <a:moveTo>
                    <a:pt x="287" y="83040"/>
                  </a:moveTo>
                  <a:cubicBezTo>
                    <a:pt x="-6761" y="218867"/>
                    <a:pt x="118493" y="337739"/>
                    <a:pt x="89442" y="473565"/>
                  </a:cubicBezTo>
                  <a:cubicBezTo>
                    <a:pt x="88489" y="477471"/>
                    <a:pt x="87537" y="481185"/>
                    <a:pt x="86489" y="484995"/>
                  </a:cubicBezTo>
                  <a:cubicBezTo>
                    <a:pt x="85441" y="488805"/>
                    <a:pt x="85060" y="490234"/>
                    <a:pt x="84203" y="492806"/>
                  </a:cubicBezTo>
                  <a:lnTo>
                    <a:pt x="84203" y="492806"/>
                  </a:lnTo>
                  <a:cubicBezTo>
                    <a:pt x="84203" y="493854"/>
                    <a:pt x="83536" y="494901"/>
                    <a:pt x="83060" y="496044"/>
                  </a:cubicBezTo>
                  <a:cubicBezTo>
                    <a:pt x="82583" y="497187"/>
                    <a:pt x="83060" y="496521"/>
                    <a:pt x="83060" y="496711"/>
                  </a:cubicBezTo>
                  <a:lnTo>
                    <a:pt x="83060" y="496711"/>
                  </a:lnTo>
                  <a:lnTo>
                    <a:pt x="83060" y="496711"/>
                  </a:lnTo>
                  <a:cubicBezTo>
                    <a:pt x="83060" y="496711"/>
                    <a:pt x="83060" y="496711"/>
                    <a:pt x="83060" y="496711"/>
                  </a:cubicBezTo>
                  <a:cubicBezTo>
                    <a:pt x="83115" y="497250"/>
                    <a:pt x="83492" y="497702"/>
                    <a:pt x="84012" y="497854"/>
                  </a:cubicBezTo>
                  <a:lnTo>
                    <a:pt x="84012" y="497854"/>
                  </a:lnTo>
                  <a:cubicBezTo>
                    <a:pt x="84528" y="497813"/>
                    <a:pt x="84973" y="497479"/>
                    <a:pt x="85155" y="496997"/>
                  </a:cubicBezTo>
                  <a:cubicBezTo>
                    <a:pt x="86774" y="492996"/>
                    <a:pt x="88108" y="488900"/>
                    <a:pt x="89346" y="484900"/>
                  </a:cubicBezTo>
                  <a:cubicBezTo>
                    <a:pt x="92509" y="475081"/>
                    <a:pt x="94835" y="465012"/>
                    <a:pt x="96299" y="454801"/>
                  </a:cubicBezTo>
                  <a:cubicBezTo>
                    <a:pt x="96299" y="454801"/>
                    <a:pt x="96299" y="454801"/>
                    <a:pt x="96299" y="454801"/>
                  </a:cubicBezTo>
                  <a:cubicBezTo>
                    <a:pt x="109444" y="395079"/>
                    <a:pt x="105824" y="335738"/>
                    <a:pt x="93633" y="272873"/>
                  </a:cubicBezTo>
                  <a:cubicBezTo>
                    <a:pt x="78107" y="195816"/>
                    <a:pt x="58390" y="121045"/>
                    <a:pt x="44388" y="43035"/>
                  </a:cubicBezTo>
                  <a:cubicBezTo>
                    <a:pt x="42578" y="33510"/>
                    <a:pt x="42578" y="-4590"/>
                    <a:pt x="27053" y="458"/>
                  </a:cubicBezTo>
                  <a:cubicBezTo>
                    <a:pt x="7812" y="6840"/>
                    <a:pt x="1145" y="66943"/>
                    <a:pt x="287" y="83040"/>
                  </a:cubicBezTo>
                  <a:close/>
                  <a:moveTo>
                    <a:pt x="6955" y="62847"/>
                  </a:moveTo>
                  <a:cubicBezTo>
                    <a:pt x="8193" y="55132"/>
                    <a:pt x="18004" y="4078"/>
                    <a:pt x="30767" y="9412"/>
                  </a:cubicBezTo>
                  <a:cubicBezTo>
                    <a:pt x="38293" y="12555"/>
                    <a:pt x="39245" y="51227"/>
                    <a:pt x="40292" y="57037"/>
                  </a:cubicBezTo>
                  <a:cubicBezTo>
                    <a:pt x="44865" y="78087"/>
                    <a:pt x="49817" y="99042"/>
                    <a:pt x="53818" y="120093"/>
                  </a:cubicBezTo>
                  <a:cubicBezTo>
                    <a:pt x="63343" y="164288"/>
                    <a:pt x="73440" y="208294"/>
                    <a:pt x="82965" y="252490"/>
                  </a:cubicBezTo>
                  <a:cubicBezTo>
                    <a:pt x="95620" y="305966"/>
                    <a:pt x="100718" y="360952"/>
                    <a:pt x="98110" y="415844"/>
                  </a:cubicBezTo>
                  <a:cubicBezTo>
                    <a:pt x="91156" y="296114"/>
                    <a:pt x="-12762" y="185815"/>
                    <a:pt x="6955" y="6246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0" name="任意多边形: 形状 89"/>
            <p:cNvSpPr/>
            <p:nvPr/>
          </p:nvSpPr>
          <p:spPr>
            <a:xfrm>
              <a:off x="9912105" y="3784306"/>
              <a:ext cx="539653" cy="295485"/>
            </a:xfrm>
            <a:custGeom>
              <a:avLst/>
              <a:gdLst>
                <a:gd name="connsiteX0" fmla="*/ 121 w 539653"/>
                <a:gd name="connsiteY0" fmla="*/ 292342 h 295485"/>
                <a:gd name="connsiteX1" fmla="*/ 4026 w 539653"/>
                <a:gd name="connsiteY1" fmla="*/ 295009 h 295485"/>
                <a:gd name="connsiteX2" fmla="*/ 341974 w 539653"/>
                <a:gd name="connsiteY2" fmla="*/ 223572 h 295485"/>
                <a:gd name="connsiteX3" fmla="*/ 456274 w 539653"/>
                <a:gd name="connsiteY3" fmla="*/ 132132 h 295485"/>
                <a:gd name="connsiteX4" fmla="*/ 525902 w 539653"/>
                <a:gd name="connsiteY4" fmla="*/ 49169 h 295485"/>
                <a:gd name="connsiteX5" fmla="*/ 539427 w 539653"/>
                <a:gd name="connsiteY5" fmla="*/ 19927 h 295485"/>
                <a:gd name="connsiteX6" fmla="*/ 330544 w 539653"/>
                <a:gd name="connsiteY6" fmla="*/ 78983 h 295485"/>
                <a:gd name="connsiteX7" fmla="*/ 29649 w 539653"/>
                <a:gd name="connsiteY7" fmla="*/ 266816 h 295485"/>
                <a:gd name="connsiteX8" fmla="*/ 217 w 539653"/>
                <a:gd name="connsiteY8" fmla="*/ 291009 h 295485"/>
                <a:gd name="connsiteX9" fmla="*/ 121 w 539653"/>
                <a:gd name="connsiteY9" fmla="*/ 292342 h 2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53" h="295485">
                  <a:moveTo>
                    <a:pt x="121" y="292342"/>
                  </a:moveTo>
                  <a:cubicBezTo>
                    <a:pt x="121" y="294057"/>
                    <a:pt x="1645" y="296533"/>
                    <a:pt x="4026" y="295009"/>
                  </a:cubicBezTo>
                  <a:cubicBezTo>
                    <a:pt x="106992" y="228334"/>
                    <a:pt x="235389" y="282722"/>
                    <a:pt x="341974" y="223572"/>
                  </a:cubicBezTo>
                  <a:cubicBezTo>
                    <a:pt x="383984" y="198329"/>
                    <a:pt x="422425" y="167576"/>
                    <a:pt x="456274" y="132132"/>
                  </a:cubicBezTo>
                  <a:cubicBezTo>
                    <a:pt x="482866" y="107503"/>
                    <a:pt x="506259" y="79630"/>
                    <a:pt x="525902" y="49169"/>
                  </a:cubicBezTo>
                  <a:cubicBezTo>
                    <a:pt x="528473" y="45073"/>
                    <a:pt x="541522" y="28214"/>
                    <a:pt x="539427" y="19927"/>
                  </a:cubicBezTo>
                  <a:cubicBezTo>
                    <a:pt x="523044" y="-43604"/>
                    <a:pt x="358452" y="63742"/>
                    <a:pt x="330544" y="78983"/>
                  </a:cubicBezTo>
                  <a:cubicBezTo>
                    <a:pt x="222721" y="137752"/>
                    <a:pt x="124042" y="191377"/>
                    <a:pt x="29649" y="266816"/>
                  </a:cubicBezTo>
                  <a:cubicBezTo>
                    <a:pt x="20124" y="274531"/>
                    <a:pt x="9932" y="282627"/>
                    <a:pt x="217" y="291009"/>
                  </a:cubicBezTo>
                  <a:cubicBezTo>
                    <a:pt x="-34" y="291410"/>
                    <a:pt x="-69" y="291909"/>
                    <a:pt x="121" y="29234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1" name="任意多边形: 形状 90"/>
            <p:cNvSpPr/>
            <p:nvPr/>
          </p:nvSpPr>
          <p:spPr>
            <a:xfrm>
              <a:off x="9912203" y="3825284"/>
              <a:ext cx="478112" cy="251363"/>
            </a:xfrm>
            <a:custGeom>
              <a:avLst/>
              <a:gdLst>
                <a:gd name="connsiteX0" fmla="*/ 24 w 478112"/>
                <a:gd name="connsiteY0" fmla="*/ 251364 h 251363"/>
                <a:gd name="connsiteX1" fmla="*/ 11263 w 478112"/>
                <a:gd name="connsiteY1" fmla="*/ 244315 h 251363"/>
                <a:gd name="connsiteX2" fmla="*/ 236910 w 478112"/>
                <a:gd name="connsiteY2" fmla="*/ 178974 h 251363"/>
                <a:gd name="connsiteX3" fmla="*/ 436364 w 478112"/>
                <a:gd name="connsiteY3" fmla="*/ 71532 h 251363"/>
                <a:gd name="connsiteX4" fmla="*/ 475892 w 478112"/>
                <a:gd name="connsiteY4" fmla="*/ 4857 h 251363"/>
                <a:gd name="connsiteX5" fmla="*/ 412456 w 478112"/>
                <a:gd name="connsiteY5" fmla="*/ 26478 h 251363"/>
                <a:gd name="connsiteX6" fmla="*/ 181094 w 478112"/>
                <a:gd name="connsiteY6" fmla="*/ 149827 h 251363"/>
                <a:gd name="connsiteX7" fmla="*/ 29741 w 478112"/>
                <a:gd name="connsiteY7" fmla="*/ 226027 h 251363"/>
                <a:gd name="connsiteX8" fmla="*/ 309 w 478112"/>
                <a:gd name="connsiteY8" fmla="*/ 250221 h 251363"/>
                <a:gd name="connsiteX9" fmla="*/ 23 w 478112"/>
                <a:gd name="connsiteY9" fmla="*/ 251364 h 251363"/>
                <a:gd name="connsiteX10" fmla="*/ 47649 w 478112"/>
                <a:gd name="connsiteY10" fmla="*/ 222789 h 251363"/>
                <a:gd name="connsiteX11" fmla="*/ 221670 w 478112"/>
                <a:gd name="connsiteY11" fmla="*/ 137064 h 251363"/>
                <a:gd name="connsiteX12" fmla="*/ 339875 w 478112"/>
                <a:gd name="connsiteY12" fmla="*/ 75056 h 251363"/>
                <a:gd name="connsiteX13" fmla="*/ 403217 w 478112"/>
                <a:gd name="connsiteY13" fmla="*/ 38194 h 251363"/>
                <a:gd name="connsiteX14" fmla="*/ 435316 w 478112"/>
                <a:gd name="connsiteY14" fmla="*/ 20383 h 251363"/>
                <a:gd name="connsiteX15" fmla="*/ 462843 w 478112"/>
                <a:gd name="connsiteY15" fmla="*/ 15429 h 251363"/>
                <a:gd name="connsiteX16" fmla="*/ 210050 w 478112"/>
                <a:gd name="connsiteY16" fmla="*/ 178783 h 251363"/>
                <a:gd name="connsiteX17" fmla="*/ 48125 w 478112"/>
                <a:gd name="connsiteY17" fmla="*/ 222598 h 2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112" h="251363">
                  <a:moveTo>
                    <a:pt x="24" y="251364"/>
                  </a:moveTo>
                  <a:lnTo>
                    <a:pt x="11263" y="244315"/>
                  </a:lnTo>
                  <a:cubicBezTo>
                    <a:pt x="82034" y="210311"/>
                    <a:pt x="160806" y="198310"/>
                    <a:pt x="236910" y="178974"/>
                  </a:cubicBezTo>
                  <a:cubicBezTo>
                    <a:pt x="313015" y="159638"/>
                    <a:pt x="379309" y="127253"/>
                    <a:pt x="436364" y="71532"/>
                  </a:cubicBezTo>
                  <a:cubicBezTo>
                    <a:pt x="445889" y="62007"/>
                    <a:pt x="488180" y="23907"/>
                    <a:pt x="475892" y="4857"/>
                  </a:cubicBezTo>
                  <a:cubicBezTo>
                    <a:pt x="464748" y="-12193"/>
                    <a:pt x="422648" y="20668"/>
                    <a:pt x="412456" y="26478"/>
                  </a:cubicBezTo>
                  <a:cubicBezTo>
                    <a:pt x="336256" y="69341"/>
                    <a:pt x="260913" y="112870"/>
                    <a:pt x="181094" y="149827"/>
                  </a:cubicBezTo>
                  <a:cubicBezTo>
                    <a:pt x="130039" y="173545"/>
                    <a:pt x="78319" y="197452"/>
                    <a:pt x="29741" y="226027"/>
                  </a:cubicBezTo>
                  <a:cubicBezTo>
                    <a:pt x="20216" y="233743"/>
                    <a:pt x="10025" y="241839"/>
                    <a:pt x="309" y="250221"/>
                  </a:cubicBezTo>
                  <a:cubicBezTo>
                    <a:pt x="54" y="250543"/>
                    <a:pt x="-50" y="250960"/>
                    <a:pt x="23" y="251364"/>
                  </a:cubicBezTo>
                  <a:close/>
                  <a:moveTo>
                    <a:pt x="47649" y="222789"/>
                  </a:moveTo>
                  <a:cubicBezTo>
                    <a:pt x="103941" y="191356"/>
                    <a:pt x="163091" y="165067"/>
                    <a:pt x="221670" y="137064"/>
                  </a:cubicBezTo>
                  <a:cubicBezTo>
                    <a:pt x="261992" y="118014"/>
                    <a:pt x="301395" y="97345"/>
                    <a:pt x="339875" y="75056"/>
                  </a:cubicBezTo>
                  <a:cubicBezTo>
                    <a:pt x="361021" y="62864"/>
                    <a:pt x="381976" y="50291"/>
                    <a:pt x="403217" y="38194"/>
                  </a:cubicBezTo>
                  <a:cubicBezTo>
                    <a:pt x="413885" y="32098"/>
                    <a:pt x="424553" y="26098"/>
                    <a:pt x="435316" y="20383"/>
                  </a:cubicBezTo>
                  <a:cubicBezTo>
                    <a:pt x="440650" y="17430"/>
                    <a:pt x="458366" y="7333"/>
                    <a:pt x="462843" y="15429"/>
                  </a:cubicBezTo>
                  <a:cubicBezTo>
                    <a:pt x="474940" y="37528"/>
                    <a:pt x="356640" y="149732"/>
                    <a:pt x="210050" y="178783"/>
                  </a:cubicBezTo>
                  <a:cubicBezTo>
                    <a:pt x="154846" y="188396"/>
                    <a:pt x="100643" y="203063"/>
                    <a:pt x="48125" y="222598"/>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2" name="任意多边形: 形状 91"/>
            <p:cNvSpPr/>
            <p:nvPr/>
          </p:nvSpPr>
          <p:spPr>
            <a:xfrm>
              <a:off x="10083168" y="3386289"/>
              <a:ext cx="400699" cy="497051"/>
            </a:xfrm>
            <a:custGeom>
              <a:avLst/>
              <a:gdLst>
                <a:gd name="connsiteX0" fmla="*/ 318 w 400699"/>
                <a:gd name="connsiteY0" fmla="*/ 495382 h 497051"/>
                <a:gd name="connsiteX1" fmla="*/ 191 w 400699"/>
                <a:gd name="connsiteY1" fmla="*/ 496588 h 497051"/>
                <a:gd name="connsiteX2" fmla="*/ 318 w 400699"/>
                <a:gd name="connsiteY2" fmla="*/ 496716 h 497051"/>
                <a:gd name="connsiteX3" fmla="*/ 1935 w 400699"/>
                <a:gd name="connsiteY3" fmla="*/ 496719 h 497051"/>
                <a:gd name="connsiteX4" fmla="*/ 1937 w 400699"/>
                <a:gd name="connsiteY4" fmla="*/ 496716 h 497051"/>
                <a:gd name="connsiteX5" fmla="*/ 8320 w 400699"/>
                <a:gd name="connsiteY5" fmla="*/ 490429 h 497051"/>
                <a:gd name="connsiteX6" fmla="*/ 30989 w 400699"/>
                <a:gd name="connsiteY6" fmla="*/ 467093 h 497051"/>
                <a:gd name="connsiteX7" fmla="*/ 34990 w 400699"/>
                <a:gd name="connsiteY7" fmla="*/ 462712 h 497051"/>
                <a:gd name="connsiteX8" fmla="*/ 36132 w 400699"/>
                <a:gd name="connsiteY8" fmla="*/ 462235 h 497051"/>
                <a:gd name="connsiteX9" fmla="*/ 313120 w 400699"/>
                <a:gd name="connsiteY9" fmla="*/ 254971 h 497051"/>
                <a:gd name="connsiteX10" fmla="*/ 379128 w 400699"/>
                <a:gd name="connsiteY10" fmla="*/ 110286 h 497051"/>
                <a:gd name="connsiteX11" fmla="*/ 389510 w 400699"/>
                <a:gd name="connsiteY11" fmla="*/ 3511 h 497051"/>
                <a:gd name="connsiteX12" fmla="*/ 319977 w 400699"/>
                <a:gd name="connsiteY12" fmla="*/ 32086 h 497051"/>
                <a:gd name="connsiteX13" fmla="*/ 212250 w 400699"/>
                <a:gd name="connsiteY13" fmla="*/ 177914 h 497051"/>
                <a:gd name="connsiteX14" fmla="*/ 124715 w 400699"/>
                <a:gd name="connsiteY14" fmla="*/ 328218 h 497051"/>
                <a:gd name="connsiteX15" fmla="*/ 32704 w 400699"/>
                <a:gd name="connsiteY15" fmla="*/ 456901 h 497051"/>
                <a:gd name="connsiteX16" fmla="*/ 318 w 400699"/>
                <a:gd name="connsiteY16" fmla="*/ 495382 h 49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699" h="497051">
                  <a:moveTo>
                    <a:pt x="318" y="495382"/>
                  </a:moveTo>
                  <a:cubicBezTo>
                    <a:pt x="-50" y="495680"/>
                    <a:pt x="-107" y="496220"/>
                    <a:pt x="191" y="496588"/>
                  </a:cubicBezTo>
                  <a:cubicBezTo>
                    <a:pt x="228" y="496635"/>
                    <a:pt x="271" y="496678"/>
                    <a:pt x="318" y="496716"/>
                  </a:cubicBezTo>
                  <a:cubicBezTo>
                    <a:pt x="764" y="497163"/>
                    <a:pt x="1488" y="497164"/>
                    <a:pt x="1935" y="496719"/>
                  </a:cubicBezTo>
                  <a:cubicBezTo>
                    <a:pt x="1936" y="496718"/>
                    <a:pt x="1936" y="496717"/>
                    <a:pt x="1937" y="496716"/>
                  </a:cubicBezTo>
                  <a:cubicBezTo>
                    <a:pt x="4033" y="494525"/>
                    <a:pt x="6129" y="492525"/>
                    <a:pt x="8320" y="490429"/>
                  </a:cubicBezTo>
                  <a:cubicBezTo>
                    <a:pt x="16130" y="482714"/>
                    <a:pt x="23655" y="474904"/>
                    <a:pt x="30989" y="467093"/>
                  </a:cubicBezTo>
                  <a:cubicBezTo>
                    <a:pt x="32227" y="465569"/>
                    <a:pt x="33656" y="464235"/>
                    <a:pt x="34990" y="462712"/>
                  </a:cubicBezTo>
                  <a:cubicBezTo>
                    <a:pt x="35410" y="462672"/>
                    <a:pt x="35808" y="462506"/>
                    <a:pt x="36132" y="462235"/>
                  </a:cubicBezTo>
                  <a:cubicBezTo>
                    <a:pt x="118429" y="378130"/>
                    <a:pt x="243015" y="352412"/>
                    <a:pt x="313120" y="254971"/>
                  </a:cubicBezTo>
                  <a:cubicBezTo>
                    <a:pt x="343143" y="210821"/>
                    <a:pt x="365462" y="161899"/>
                    <a:pt x="379128" y="110286"/>
                  </a:cubicBezTo>
                  <a:cubicBezTo>
                    <a:pt x="385509" y="88189"/>
                    <a:pt x="417228" y="20942"/>
                    <a:pt x="389510" y="3511"/>
                  </a:cubicBezTo>
                  <a:cubicBezTo>
                    <a:pt x="367793" y="-10110"/>
                    <a:pt x="334074" y="19418"/>
                    <a:pt x="319977" y="32086"/>
                  </a:cubicBezTo>
                  <a:cubicBezTo>
                    <a:pt x="275115" y="71901"/>
                    <a:pt x="243777" y="127336"/>
                    <a:pt x="212250" y="177914"/>
                  </a:cubicBezTo>
                  <a:cubicBezTo>
                    <a:pt x="180722" y="228492"/>
                    <a:pt x="153766" y="278117"/>
                    <a:pt x="124715" y="328218"/>
                  </a:cubicBezTo>
                  <a:cubicBezTo>
                    <a:pt x="97590" y="373540"/>
                    <a:pt x="66818" y="416577"/>
                    <a:pt x="32704" y="456901"/>
                  </a:cubicBezTo>
                  <a:cubicBezTo>
                    <a:pt x="22099" y="469601"/>
                    <a:pt x="11304" y="482428"/>
                    <a:pt x="318" y="49538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3" name="任意多边形: 形状 92"/>
            <p:cNvSpPr/>
            <p:nvPr/>
          </p:nvSpPr>
          <p:spPr>
            <a:xfrm>
              <a:off x="10083168" y="3459407"/>
              <a:ext cx="340626" cy="423597"/>
            </a:xfrm>
            <a:custGeom>
              <a:avLst/>
              <a:gdLst>
                <a:gd name="connsiteX0" fmla="*/ 318 w 340626"/>
                <a:gd name="connsiteY0" fmla="*/ 422264 h 423597"/>
                <a:gd name="connsiteX1" fmla="*/ 191 w 340626"/>
                <a:gd name="connsiteY1" fmla="*/ 423470 h 423597"/>
                <a:gd name="connsiteX2" fmla="*/ 318 w 340626"/>
                <a:gd name="connsiteY2" fmla="*/ 423597 h 423597"/>
                <a:gd name="connsiteX3" fmla="*/ 20607 w 340626"/>
                <a:gd name="connsiteY3" fmla="*/ 402547 h 423597"/>
                <a:gd name="connsiteX4" fmla="*/ 8320 w 340626"/>
                <a:gd name="connsiteY4" fmla="*/ 417311 h 423597"/>
                <a:gd name="connsiteX5" fmla="*/ 30989 w 340626"/>
                <a:gd name="connsiteY5" fmla="*/ 393975 h 423597"/>
                <a:gd name="connsiteX6" fmla="*/ 41847 w 340626"/>
                <a:gd name="connsiteY6" fmla="*/ 381402 h 423597"/>
                <a:gd name="connsiteX7" fmla="*/ 193485 w 340626"/>
                <a:gd name="connsiteY7" fmla="*/ 255767 h 423597"/>
                <a:gd name="connsiteX8" fmla="*/ 261779 w 340626"/>
                <a:gd name="connsiteY8" fmla="*/ 187949 h 423597"/>
                <a:gd name="connsiteX9" fmla="*/ 339313 w 340626"/>
                <a:gd name="connsiteY9" fmla="*/ 4688 h 423597"/>
                <a:gd name="connsiteX10" fmla="*/ 301213 w 340626"/>
                <a:gd name="connsiteY10" fmla="*/ 32311 h 423597"/>
                <a:gd name="connsiteX11" fmla="*/ 163006 w 340626"/>
                <a:gd name="connsiteY11" fmla="*/ 231383 h 423597"/>
                <a:gd name="connsiteX12" fmla="*/ 58231 w 340626"/>
                <a:gd name="connsiteY12" fmla="*/ 357399 h 423597"/>
                <a:gd name="connsiteX13" fmla="*/ 32322 w 340626"/>
                <a:gd name="connsiteY13" fmla="*/ 383593 h 423597"/>
                <a:gd name="connsiteX14" fmla="*/ 318 w 340626"/>
                <a:gd name="connsiteY14" fmla="*/ 422264 h 423597"/>
                <a:gd name="connsiteX15" fmla="*/ 331598 w 340626"/>
                <a:gd name="connsiteY15" fmla="*/ 9355 h 423597"/>
                <a:gd name="connsiteX16" fmla="*/ 323311 w 340626"/>
                <a:gd name="connsiteY16" fmla="*/ 52599 h 423597"/>
                <a:gd name="connsiteX17" fmla="*/ 265495 w 340626"/>
                <a:gd name="connsiteY17" fmla="*/ 170328 h 423597"/>
                <a:gd name="connsiteX18" fmla="*/ 173293 w 340626"/>
                <a:gd name="connsiteY18" fmla="*/ 263101 h 423597"/>
                <a:gd name="connsiteX19" fmla="*/ 84329 w 340626"/>
                <a:gd name="connsiteY19" fmla="*/ 333777 h 423597"/>
                <a:gd name="connsiteX20" fmla="*/ 185770 w 340626"/>
                <a:gd name="connsiteY20" fmla="*/ 213190 h 423597"/>
                <a:gd name="connsiteX21" fmla="*/ 259208 w 340626"/>
                <a:gd name="connsiteY21" fmla="*/ 105653 h 423597"/>
                <a:gd name="connsiteX22" fmla="*/ 295213 w 340626"/>
                <a:gd name="connsiteY22" fmla="*/ 51456 h 423597"/>
                <a:gd name="connsiteX23" fmla="*/ 331598 w 340626"/>
                <a:gd name="connsiteY23" fmla="*/ 9355 h 42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6" h="423597">
                  <a:moveTo>
                    <a:pt x="318" y="422264"/>
                  </a:moveTo>
                  <a:cubicBezTo>
                    <a:pt x="-50" y="422562"/>
                    <a:pt x="-107" y="423102"/>
                    <a:pt x="191" y="423470"/>
                  </a:cubicBezTo>
                  <a:cubicBezTo>
                    <a:pt x="228" y="423517"/>
                    <a:pt x="271" y="423559"/>
                    <a:pt x="318" y="423597"/>
                  </a:cubicBezTo>
                  <a:lnTo>
                    <a:pt x="20607" y="402547"/>
                  </a:lnTo>
                  <a:lnTo>
                    <a:pt x="8320" y="417311"/>
                  </a:lnTo>
                  <a:cubicBezTo>
                    <a:pt x="16130" y="409596"/>
                    <a:pt x="23655" y="401785"/>
                    <a:pt x="30989" y="393975"/>
                  </a:cubicBezTo>
                  <a:cubicBezTo>
                    <a:pt x="34609" y="389784"/>
                    <a:pt x="38133" y="385593"/>
                    <a:pt x="41847" y="381402"/>
                  </a:cubicBezTo>
                  <a:cubicBezTo>
                    <a:pt x="89179" y="335789"/>
                    <a:pt x="139867" y="293793"/>
                    <a:pt x="193485" y="255767"/>
                  </a:cubicBezTo>
                  <a:cubicBezTo>
                    <a:pt x="220017" y="237300"/>
                    <a:pt x="243127" y="214351"/>
                    <a:pt x="261779" y="187949"/>
                  </a:cubicBezTo>
                  <a:cubicBezTo>
                    <a:pt x="296165" y="138610"/>
                    <a:pt x="349695" y="22309"/>
                    <a:pt x="339313" y="4688"/>
                  </a:cubicBezTo>
                  <a:cubicBezTo>
                    <a:pt x="328931" y="-12933"/>
                    <a:pt x="307595" y="24214"/>
                    <a:pt x="301213" y="32311"/>
                  </a:cubicBezTo>
                  <a:cubicBezTo>
                    <a:pt x="253588" y="97652"/>
                    <a:pt x="214440" y="168518"/>
                    <a:pt x="163006" y="231383"/>
                  </a:cubicBezTo>
                  <a:cubicBezTo>
                    <a:pt x="128430" y="273579"/>
                    <a:pt x="93282" y="315489"/>
                    <a:pt x="58231" y="357399"/>
                  </a:cubicBezTo>
                  <a:cubicBezTo>
                    <a:pt x="49372" y="365876"/>
                    <a:pt x="40704" y="374639"/>
                    <a:pt x="32322" y="383593"/>
                  </a:cubicBezTo>
                  <a:cubicBezTo>
                    <a:pt x="21972" y="396419"/>
                    <a:pt x="11304" y="409310"/>
                    <a:pt x="318" y="422264"/>
                  </a:cubicBezTo>
                  <a:close/>
                  <a:moveTo>
                    <a:pt x="331598" y="9355"/>
                  </a:moveTo>
                  <a:cubicBezTo>
                    <a:pt x="341123" y="13165"/>
                    <a:pt x="326930" y="44312"/>
                    <a:pt x="323311" y="52599"/>
                  </a:cubicBezTo>
                  <a:cubicBezTo>
                    <a:pt x="306039" y="92793"/>
                    <a:pt x="286743" y="132086"/>
                    <a:pt x="265495" y="170328"/>
                  </a:cubicBezTo>
                  <a:cubicBezTo>
                    <a:pt x="242825" y="210523"/>
                    <a:pt x="210440" y="237003"/>
                    <a:pt x="173293" y="263101"/>
                  </a:cubicBezTo>
                  <a:cubicBezTo>
                    <a:pt x="142261" y="284873"/>
                    <a:pt x="112555" y="308473"/>
                    <a:pt x="84329" y="333777"/>
                  </a:cubicBezTo>
                  <a:cubicBezTo>
                    <a:pt x="119190" y="294343"/>
                    <a:pt x="153576" y="254529"/>
                    <a:pt x="185770" y="213190"/>
                  </a:cubicBezTo>
                  <a:cubicBezTo>
                    <a:pt x="212440" y="178805"/>
                    <a:pt x="235586" y="142134"/>
                    <a:pt x="259208" y="105653"/>
                  </a:cubicBezTo>
                  <a:cubicBezTo>
                    <a:pt x="270924" y="87365"/>
                    <a:pt x="282735" y="69172"/>
                    <a:pt x="295213" y="51456"/>
                  </a:cubicBezTo>
                  <a:cubicBezTo>
                    <a:pt x="298546" y="46598"/>
                    <a:pt x="323788" y="5926"/>
                    <a:pt x="331598" y="9355"/>
                  </a:cubicBezTo>
                </a:path>
              </a:pathLst>
            </a:custGeom>
            <a:grpFill/>
            <a:ln w="9525" cap="flat">
              <a:solidFill>
                <a:srgbClr val="242A2F">
                  <a:alpha val="5000"/>
                </a:srgbClr>
              </a:solidFill>
              <a:prstDash val="solid"/>
              <a:miter/>
            </a:ln>
          </p:spPr>
          <p:txBody>
            <a:bodyPr rtlCol="0" anchor="ctr"/>
            <a:lstStyle/>
            <a:p>
              <a:endParaRPr lang="zh-CN" altLang="en-US"/>
            </a:p>
          </p:txBody>
        </p:sp>
        <p:sp>
          <p:nvSpPr>
            <p:cNvPr id="94" name="任意多边形: 形状 93"/>
            <p:cNvSpPr/>
            <p:nvPr/>
          </p:nvSpPr>
          <p:spPr>
            <a:xfrm>
              <a:off x="9463842" y="3842128"/>
              <a:ext cx="115771" cy="559437"/>
            </a:xfrm>
            <a:custGeom>
              <a:avLst/>
              <a:gdLst>
                <a:gd name="connsiteX0" fmla="*/ 6710 w 115771"/>
                <a:gd name="connsiteY0" fmla="*/ 558465 h 559437"/>
                <a:gd name="connsiteX1" fmla="*/ 7462 w 115771"/>
                <a:gd name="connsiteY1" fmla="*/ 559417 h 559437"/>
                <a:gd name="connsiteX2" fmla="*/ 7472 w 115771"/>
                <a:gd name="connsiteY2" fmla="*/ 559418 h 559437"/>
                <a:gd name="connsiteX3" fmla="*/ 8599 w 115771"/>
                <a:gd name="connsiteY3" fmla="*/ 558679 h 559437"/>
                <a:gd name="connsiteX4" fmla="*/ 8615 w 115771"/>
                <a:gd name="connsiteY4" fmla="*/ 558561 h 559437"/>
                <a:gd name="connsiteX5" fmla="*/ 10139 w 115771"/>
                <a:gd name="connsiteY5" fmla="*/ 550750 h 559437"/>
                <a:gd name="connsiteX6" fmla="*/ 15092 w 115771"/>
                <a:gd name="connsiteY6" fmla="*/ 522175 h 559437"/>
                <a:gd name="connsiteX7" fmla="*/ 15854 w 115771"/>
                <a:gd name="connsiteY7" fmla="*/ 517032 h 559437"/>
                <a:gd name="connsiteX8" fmla="*/ 16425 w 115771"/>
                <a:gd name="connsiteY8" fmla="*/ 516079 h 559437"/>
                <a:gd name="connsiteX9" fmla="*/ 115772 w 115771"/>
                <a:gd name="connsiteY9" fmla="*/ 223852 h 559437"/>
                <a:gd name="connsiteX10" fmla="*/ 91673 w 115771"/>
                <a:gd name="connsiteY10" fmla="*/ 83835 h 559437"/>
                <a:gd name="connsiteX11" fmla="*/ 45477 w 115771"/>
                <a:gd name="connsiteY11" fmla="*/ 15 h 559437"/>
                <a:gd name="connsiteX12" fmla="*/ 8615 w 115771"/>
                <a:gd name="connsiteY12" fmla="*/ 56021 h 559437"/>
                <a:gd name="connsiteX13" fmla="*/ 2900 w 115771"/>
                <a:gd name="connsiteY13" fmla="*/ 217946 h 559437"/>
                <a:gd name="connsiteX14" fmla="*/ 14235 w 115771"/>
                <a:gd name="connsiteY14" fmla="*/ 372728 h 559437"/>
                <a:gd name="connsiteX15" fmla="*/ 11377 w 115771"/>
                <a:gd name="connsiteY15" fmla="*/ 513793 h 559437"/>
                <a:gd name="connsiteX16" fmla="*/ 6710 w 115771"/>
                <a:gd name="connsiteY16" fmla="*/ 558465 h 5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771" h="559437">
                  <a:moveTo>
                    <a:pt x="6710" y="558465"/>
                  </a:moveTo>
                  <a:cubicBezTo>
                    <a:pt x="6655" y="558936"/>
                    <a:pt x="6992" y="559361"/>
                    <a:pt x="7462" y="559417"/>
                  </a:cubicBezTo>
                  <a:cubicBezTo>
                    <a:pt x="7465" y="559417"/>
                    <a:pt x="7469" y="559417"/>
                    <a:pt x="7472" y="559418"/>
                  </a:cubicBezTo>
                  <a:cubicBezTo>
                    <a:pt x="7988" y="559525"/>
                    <a:pt x="8492" y="559194"/>
                    <a:pt x="8599" y="558679"/>
                  </a:cubicBezTo>
                  <a:cubicBezTo>
                    <a:pt x="8607" y="558640"/>
                    <a:pt x="8612" y="558600"/>
                    <a:pt x="8615" y="558561"/>
                  </a:cubicBezTo>
                  <a:cubicBezTo>
                    <a:pt x="9092" y="555894"/>
                    <a:pt x="9663" y="553322"/>
                    <a:pt x="10139" y="550750"/>
                  </a:cubicBezTo>
                  <a:cubicBezTo>
                    <a:pt x="12044" y="541225"/>
                    <a:pt x="13663" y="531700"/>
                    <a:pt x="15092" y="522175"/>
                  </a:cubicBezTo>
                  <a:cubicBezTo>
                    <a:pt x="15092" y="520461"/>
                    <a:pt x="15092" y="518746"/>
                    <a:pt x="15854" y="517032"/>
                  </a:cubicBezTo>
                  <a:cubicBezTo>
                    <a:pt x="16111" y="516760"/>
                    <a:pt x="16307" y="516435"/>
                    <a:pt x="16425" y="516079"/>
                  </a:cubicBezTo>
                  <a:cubicBezTo>
                    <a:pt x="34618" y="412733"/>
                    <a:pt x="113295" y="331008"/>
                    <a:pt x="115772" y="223852"/>
                  </a:cubicBezTo>
                  <a:cubicBezTo>
                    <a:pt x="115755" y="176149"/>
                    <a:pt x="107605" y="128798"/>
                    <a:pt x="91673" y="83835"/>
                  </a:cubicBezTo>
                  <a:cubicBezTo>
                    <a:pt x="85292" y="64785"/>
                    <a:pt x="74718" y="-1129"/>
                    <a:pt x="45477" y="15"/>
                  </a:cubicBezTo>
                  <a:cubicBezTo>
                    <a:pt x="22712" y="967"/>
                    <a:pt x="12711" y="39638"/>
                    <a:pt x="8615" y="56021"/>
                  </a:cubicBezTo>
                  <a:cubicBezTo>
                    <a:pt x="-4244" y="107837"/>
                    <a:pt x="423" y="164797"/>
                    <a:pt x="2900" y="217946"/>
                  </a:cubicBezTo>
                  <a:cubicBezTo>
                    <a:pt x="5377" y="271096"/>
                    <a:pt x="10425" y="321198"/>
                    <a:pt x="14235" y="372728"/>
                  </a:cubicBezTo>
                  <a:cubicBezTo>
                    <a:pt x="17197" y="419747"/>
                    <a:pt x="16242" y="466932"/>
                    <a:pt x="11377" y="513793"/>
                  </a:cubicBezTo>
                  <a:cubicBezTo>
                    <a:pt x="9758" y="528462"/>
                    <a:pt x="8234" y="543416"/>
                    <a:pt x="6710" y="55846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5" name="任意多边形: 形状 94"/>
            <p:cNvSpPr/>
            <p:nvPr/>
          </p:nvSpPr>
          <p:spPr>
            <a:xfrm>
              <a:off x="9470547" y="3921414"/>
              <a:ext cx="74396" cy="480131"/>
            </a:xfrm>
            <a:custGeom>
              <a:avLst/>
              <a:gdLst>
                <a:gd name="connsiteX0" fmla="*/ 6 w 74396"/>
                <a:gd name="connsiteY0" fmla="*/ 479179 h 480131"/>
                <a:gd name="connsiteX1" fmla="*/ 758 w 74396"/>
                <a:gd name="connsiteY1" fmla="*/ 480131 h 480131"/>
                <a:gd name="connsiteX2" fmla="*/ 768 w 74396"/>
                <a:gd name="connsiteY2" fmla="*/ 480132 h 480131"/>
                <a:gd name="connsiteX3" fmla="*/ 5149 w 74396"/>
                <a:gd name="connsiteY3" fmla="*/ 454415 h 480131"/>
                <a:gd name="connsiteX4" fmla="*/ 3435 w 74396"/>
                <a:gd name="connsiteY4" fmla="*/ 471464 h 480131"/>
                <a:gd name="connsiteX5" fmla="*/ 8388 w 74396"/>
                <a:gd name="connsiteY5" fmla="*/ 442889 h 480131"/>
                <a:gd name="connsiteX6" fmla="*/ 10102 w 74396"/>
                <a:gd name="connsiteY6" fmla="*/ 428221 h 480131"/>
                <a:gd name="connsiteX7" fmla="*/ 58299 w 74396"/>
                <a:gd name="connsiteY7" fmla="*/ 259343 h 480131"/>
                <a:gd name="connsiteX8" fmla="*/ 74396 w 74396"/>
                <a:gd name="connsiteY8" fmla="*/ 174951 h 480131"/>
                <a:gd name="connsiteX9" fmla="*/ 39058 w 74396"/>
                <a:gd name="connsiteY9" fmla="*/ 1025 h 480131"/>
                <a:gd name="connsiteX10" fmla="*/ 25151 w 74396"/>
                <a:gd name="connsiteY10" fmla="*/ 40363 h 480131"/>
                <a:gd name="connsiteX11" fmla="*/ 23818 w 74396"/>
                <a:gd name="connsiteY11" fmla="*/ 256485 h 480131"/>
                <a:gd name="connsiteX12" fmla="*/ 10293 w 74396"/>
                <a:gd name="connsiteY12" fmla="*/ 402027 h 480131"/>
                <a:gd name="connsiteX13" fmla="*/ 4387 w 74396"/>
                <a:gd name="connsiteY13" fmla="*/ 434412 h 480131"/>
                <a:gd name="connsiteX14" fmla="*/ 6 w 74396"/>
                <a:gd name="connsiteY14" fmla="*/ 479179 h 480131"/>
                <a:gd name="connsiteX15" fmla="*/ 17055 w 74396"/>
                <a:gd name="connsiteY15" fmla="*/ 371357 h 480131"/>
                <a:gd name="connsiteX16" fmla="*/ 30867 w 74396"/>
                <a:gd name="connsiteY16" fmla="*/ 231529 h 480131"/>
                <a:gd name="connsiteX17" fmla="*/ 30867 w 74396"/>
                <a:gd name="connsiteY17" fmla="*/ 115325 h 480131"/>
                <a:gd name="connsiteX18" fmla="*/ 30105 w 74396"/>
                <a:gd name="connsiteY18" fmla="*/ 57317 h 480131"/>
                <a:gd name="connsiteX19" fmla="*/ 35629 w 74396"/>
                <a:gd name="connsiteY19" fmla="*/ 7978 h 480131"/>
                <a:gd name="connsiteX20" fmla="*/ 51345 w 74396"/>
                <a:gd name="connsiteY20" fmla="*/ 43982 h 480131"/>
                <a:gd name="connsiteX21" fmla="*/ 68109 w 74396"/>
                <a:gd name="connsiteY21" fmla="*/ 159806 h 480131"/>
                <a:gd name="connsiteX22" fmla="*/ 47059 w 74396"/>
                <a:gd name="connsiteY22" fmla="*/ 274583 h 480131"/>
                <a:gd name="connsiteX23" fmla="*/ 17055 w 74396"/>
                <a:gd name="connsiteY23" fmla="*/ 371357 h 4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396" h="480131">
                  <a:moveTo>
                    <a:pt x="6" y="479179"/>
                  </a:moveTo>
                  <a:cubicBezTo>
                    <a:pt x="-49" y="479650"/>
                    <a:pt x="287" y="480076"/>
                    <a:pt x="758" y="480131"/>
                  </a:cubicBezTo>
                  <a:cubicBezTo>
                    <a:pt x="761" y="480131"/>
                    <a:pt x="765" y="480132"/>
                    <a:pt x="768" y="480132"/>
                  </a:cubicBezTo>
                  <a:cubicBezTo>
                    <a:pt x="2196" y="471464"/>
                    <a:pt x="3625" y="462892"/>
                    <a:pt x="5149" y="454415"/>
                  </a:cubicBezTo>
                  <a:lnTo>
                    <a:pt x="3435" y="471464"/>
                  </a:lnTo>
                  <a:cubicBezTo>
                    <a:pt x="5340" y="461939"/>
                    <a:pt x="6959" y="452414"/>
                    <a:pt x="8388" y="442889"/>
                  </a:cubicBezTo>
                  <a:cubicBezTo>
                    <a:pt x="8388" y="438032"/>
                    <a:pt x="9436" y="433364"/>
                    <a:pt x="10102" y="428221"/>
                  </a:cubicBezTo>
                  <a:cubicBezTo>
                    <a:pt x="21924" y="370803"/>
                    <a:pt x="38035" y="314352"/>
                    <a:pt x="58299" y="259343"/>
                  </a:cubicBezTo>
                  <a:cubicBezTo>
                    <a:pt x="68459" y="232342"/>
                    <a:pt x="73904" y="203796"/>
                    <a:pt x="74396" y="174951"/>
                  </a:cubicBezTo>
                  <a:cubicBezTo>
                    <a:pt x="74396" y="121230"/>
                    <a:pt x="55346" y="8740"/>
                    <a:pt x="39058" y="1025"/>
                  </a:cubicBezTo>
                  <a:cubicBezTo>
                    <a:pt x="22770" y="-6691"/>
                    <a:pt x="25533" y="31409"/>
                    <a:pt x="25151" y="40363"/>
                  </a:cubicBezTo>
                  <a:cubicBezTo>
                    <a:pt x="22866" y="112562"/>
                    <a:pt x="30009" y="184285"/>
                    <a:pt x="23818" y="256485"/>
                  </a:cubicBezTo>
                  <a:cubicBezTo>
                    <a:pt x="19627" y="305062"/>
                    <a:pt x="14865" y="353545"/>
                    <a:pt x="10293" y="402027"/>
                  </a:cubicBezTo>
                  <a:cubicBezTo>
                    <a:pt x="8102" y="412790"/>
                    <a:pt x="6101" y="423553"/>
                    <a:pt x="4387" y="434412"/>
                  </a:cubicBezTo>
                  <a:cubicBezTo>
                    <a:pt x="3054" y="449176"/>
                    <a:pt x="1530" y="464130"/>
                    <a:pt x="6" y="479179"/>
                  </a:cubicBezTo>
                  <a:close/>
                  <a:moveTo>
                    <a:pt x="17055" y="371357"/>
                  </a:moveTo>
                  <a:cubicBezTo>
                    <a:pt x="22770" y="324779"/>
                    <a:pt x="28009" y="278202"/>
                    <a:pt x="30867" y="231529"/>
                  </a:cubicBezTo>
                  <a:cubicBezTo>
                    <a:pt x="33153" y="192763"/>
                    <a:pt x="31724" y="154091"/>
                    <a:pt x="30867" y="115325"/>
                  </a:cubicBezTo>
                  <a:cubicBezTo>
                    <a:pt x="30295" y="96275"/>
                    <a:pt x="29819" y="76653"/>
                    <a:pt x="30105" y="57317"/>
                  </a:cubicBezTo>
                  <a:cubicBezTo>
                    <a:pt x="30105" y="52078"/>
                    <a:pt x="27914" y="9692"/>
                    <a:pt x="35629" y="7978"/>
                  </a:cubicBezTo>
                  <a:cubicBezTo>
                    <a:pt x="43345" y="6263"/>
                    <a:pt x="49821" y="36076"/>
                    <a:pt x="51345" y="43982"/>
                  </a:cubicBezTo>
                  <a:cubicBezTo>
                    <a:pt x="58890" y="82282"/>
                    <a:pt x="64485" y="120940"/>
                    <a:pt x="68109" y="159806"/>
                  </a:cubicBezTo>
                  <a:cubicBezTo>
                    <a:pt x="71729" y="200764"/>
                    <a:pt x="61252" y="236578"/>
                    <a:pt x="47059" y="274583"/>
                  </a:cubicBezTo>
                  <a:cubicBezTo>
                    <a:pt x="35132" y="306211"/>
                    <a:pt x="25113" y="338528"/>
                    <a:pt x="17055" y="3713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6" name="任意多边形: 形状 95"/>
            <p:cNvSpPr/>
            <p:nvPr/>
          </p:nvSpPr>
          <p:spPr>
            <a:xfrm>
              <a:off x="9455924" y="4208461"/>
              <a:ext cx="513677" cy="277856"/>
            </a:xfrm>
            <a:custGeom>
              <a:avLst/>
              <a:gdLst>
                <a:gd name="connsiteX0" fmla="*/ 2723 w 513677"/>
                <a:gd name="connsiteY0" fmla="*/ 277857 h 277856"/>
                <a:gd name="connsiteX1" fmla="*/ 10724 w 513677"/>
                <a:gd name="connsiteY1" fmla="*/ 275095 h 277856"/>
                <a:gd name="connsiteX2" fmla="*/ 336955 w 513677"/>
                <a:gd name="connsiteY2" fmla="*/ 192704 h 277856"/>
                <a:gd name="connsiteX3" fmla="*/ 459922 w 513677"/>
                <a:gd name="connsiteY3" fmla="*/ 111741 h 277856"/>
                <a:gd name="connsiteX4" fmla="*/ 512120 w 513677"/>
                <a:gd name="connsiteY4" fmla="*/ 14872 h 277856"/>
                <a:gd name="connsiteX5" fmla="*/ 7771 w 513677"/>
                <a:gd name="connsiteY5" fmla="*/ 267665 h 277856"/>
                <a:gd name="connsiteX6" fmla="*/ 2437 w 513677"/>
                <a:gd name="connsiteY6" fmla="*/ 271285 h 277856"/>
                <a:gd name="connsiteX7" fmla="*/ 2723 w 513677"/>
                <a:gd name="connsiteY7" fmla="*/ 277857 h 2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77" h="277856">
                  <a:moveTo>
                    <a:pt x="2723" y="277857"/>
                  </a:moveTo>
                  <a:cubicBezTo>
                    <a:pt x="5579" y="277619"/>
                    <a:pt x="8329" y="276670"/>
                    <a:pt x="10724" y="275095"/>
                  </a:cubicBezTo>
                  <a:cubicBezTo>
                    <a:pt x="115975" y="234804"/>
                    <a:pt x="231132" y="232994"/>
                    <a:pt x="336955" y="192704"/>
                  </a:cubicBezTo>
                  <a:cubicBezTo>
                    <a:pt x="383893" y="176066"/>
                    <a:pt x="426090" y="148283"/>
                    <a:pt x="459922" y="111741"/>
                  </a:cubicBezTo>
                  <a:cubicBezTo>
                    <a:pt x="474020" y="95644"/>
                    <a:pt x="522978" y="40494"/>
                    <a:pt x="512120" y="14872"/>
                  </a:cubicBezTo>
                  <a:cubicBezTo>
                    <a:pt x="479925" y="-62090"/>
                    <a:pt x="124643" y="180416"/>
                    <a:pt x="7771" y="267665"/>
                  </a:cubicBezTo>
                  <a:cubicBezTo>
                    <a:pt x="5820" y="268596"/>
                    <a:pt x="4022" y="269816"/>
                    <a:pt x="2437" y="271285"/>
                  </a:cubicBezTo>
                  <a:cubicBezTo>
                    <a:pt x="-1087" y="274619"/>
                    <a:pt x="-611" y="277571"/>
                    <a:pt x="2723" y="2778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7" name="任意多边形: 形状 96"/>
            <p:cNvSpPr/>
            <p:nvPr/>
          </p:nvSpPr>
          <p:spPr>
            <a:xfrm>
              <a:off x="9455924" y="4254912"/>
              <a:ext cx="445768" cy="231406"/>
            </a:xfrm>
            <a:custGeom>
              <a:avLst/>
              <a:gdLst>
                <a:gd name="connsiteX0" fmla="*/ 2723 w 445768"/>
                <a:gd name="connsiteY0" fmla="*/ 231406 h 231406"/>
                <a:gd name="connsiteX1" fmla="*/ 26249 w 445768"/>
                <a:gd name="connsiteY1" fmla="*/ 218452 h 231406"/>
                <a:gd name="connsiteX2" fmla="*/ 103878 w 445768"/>
                <a:gd name="connsiteY2" fmla="*/ 189877 h 231406"/>
                <a:gd name="connsiteX3" fmla="*/ 230941 w 445768"/>
                <a:gd name="connsiteY3" fmla="*/ 158254 h 231406"/>
                <a:gd name="connsiteX4" fmla="*/ 408488 w 445768"/>
                <a:gd name="connsiteY4" fmla="*/ 63004 h 231406"/>
                <a:gd name="connsiteX5" fmla="*/ 444778 w 445768"/>
                <a:gd name="connsiteY5" fmla="*/ 7474 h 231406"/>
                <a:gd name="connsiteX6" fmla="*/ 402391 w 445768"/>
                <a:gd name="connsiteY6" fmla="*/ 11665 h 231406"/>
                <a:gd name="connsiteX7" fmla="*/ 9200 w 445768"/>
                <a:gd name="connsiteY7" fmla="*/ 220738 h 231406"/>
                <a:gd name="connsiteX8" fmla="*/ 2437 w 445768"/>
                <a:gd name="connsiteY8" fmla="*/ 224167 h 231406"/>
                <a:gd name="connsiteX9" fmla="*/ 2723 w 445768"/>
                <a:gd name="connsiteY9" fmla="*/ 231406 h 231406"/>
                <a:gd name="connsiteX10" fmla="*/ 64731 w 445768"/>
                <a:gd name="connsiteY10" fmla="*/ 197402 h 231406"/>
                <a:gd name="connsiteX11" fmla="*/ 217131 w 445768"/>
                <a:gd name="connsiteY11" fmla="*/ 115201 h 231406"/>
                <a:gd name="connsiteX12" fmla="*/ 336955 w 445768"/>
                <a:gd name="connsiteY12" fmla="*/ 51860 h 231406"/>
                <a:gd name="connsiteX13" fmla="*/ 396391 w 445768"/>
                <a:gd name="connsiteY13" fmla="*/ 20904 h 231406"/>
                <a:gd name="connsiteX14" fmla="*/ 437539 w 445768"/>
                <a:gd name="connsiteY14" fmla="*/ 12426 h 231406"/>
                <a:gd name="connsiteX15" fmla="*/ 415536 w 445768"/>
                <a:gd name="connsiteY15" fmla="*/ 47764 h 231406"/>
                <a:gd name="connsiteX16" fmla="*/ 196461 w 445768"/>
                <a:gd name="connsiteY16" fmla="*/ 159683 h 231406"/>
                <a:gd name="connsiteX17" fmla="*/ 64730 w 445768"/>
                <a:gd name="connsiteY17" fmla="*/ 197402 h 23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768" h="231406">
                  <a:moveTo>
                    <a:pt x="2723" y="231406"/>
                  </a:moveTo>
                  <a:lnTo>
                    <a:pt x="26249" y="218452"/>
                  </a:lnTo>
                  <a:cubicBezTo>
                    <a:pt x="51872" y="208165"/>
                    <a:pt x="77589" y="198450"/>
                    <a:pt x="103878" y="189877"/>
                  </a:cubicBezTo>
                  <a:cubicBezTo>
                    <a:pt x="145598" y="176733"/>
                    <a:pt x="188556" y="168922"/>
                    <a:pt x="230941" y="158254"/>
                  </a:cubicBezTo>
                  <a:cubicBezTo>
                    <a:pt x="297208" y="141983"/>
                    <a:pt x="358284" y="109217"/>
                    <a:pt x="408488" y="63004"/>
                  </a:cubicBezTo>
                  <a:cubicBezTo>
                    <a:pt x="419346" y="53003"/>
                    <a:pt x="451826" y="26238"/>
                    <a:pt x="444778" y="7474"/>
                  </a:cubicBezTo>
                  <a:cubicBezTo>
                    <a:pt x="438301" y="-9672"/>
                    <a:pt x="411726" y="7474"/>
                    <a:pt x="402391" y="11665"/>
                  </a:cubicBezTo>
                  <a:cubicBezTo>
                    <a:pt x="269041" y="75482"/>
                    <a:pt x="138835" y="148729"/>
                    <a:pt x="9200" y="220738"/>
                  </a:cubicBezTo>
                  <a:cubicBezTo>
                    <a:pt x="6914" y="221881"/>
                    <a:pt x="4628" y="222929"/>
                    <a:pt x="2437" y="224167"/>
                  </a:cubicBezTo>
                  <a:cubicBezTo>
                    <a:pt x="-1087" y="228168"/>
                    <a:pt x="-611" y="231120"/>
                    <a:pt x="2723" y="231406"/>
                  </a:cubicBezTo>
                  <a:close/>
                  <a:moveTo>
                    <a:pt x="64731" y="197402"/>
                  </a:moveTo>
                  <a:cubicBezTo>
                    <a:pt x="115530" y="169780"/>
                    <a:pt x="166330" y="142379"/>
                    <a:pt x="217131" y="115201"/>
                  </a:cubicBezTo>
                  <a:cubicBezTo>
                    <a:pt x="257008" y="93865"/>
                    <a:pt x="296950" y="72752"/>
                    <a:pt x="336955" y="51860"/>
                  </a:cubicBezTo>
                  <a:cubicBezTo>
                    <a:pt x="356767" y="41478"/>
                    <a:pt x="376388" y="30905"/>
                    <a:pt x="396391" y="20904"/>
                  </a:cubicBezTo>
                  <a:cubicBezTo>
                    <a:pt x="404201" y="16903"/>
                    <a:pt x="434491" y="1377"/>
                    <a:pt x="437539" y="12426"/>
                  </a:cubicBezTo>
                  <a:cubicBezTo>
                    <a:pt x="440587" y="23475"/>
                    <a:pt x="419346" y="43859"/>
                    <a:pt x="415536" y="47764"/>
                  </a:cubicBezTo>
                  <a:cubicBezTo>
                    <a:pt x="355529" y="109486"/>
                    <a:pt x="278472" y="141300"/>
                    <a:pt x="196461" y="159683"/>
                  </a:cubicBezTo>
                  <a:cubicBezTo>
                    <a:pt x="151721" y="169152"/>
                    <a:pt x="107702" y="181757"/>
                    <a:pt x="64730" y="19740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8" name="任意多边形: 形状 97"/>
            <p:cNvSpPr/>
            <p:nvPr/>
          </p:nvSpPr>
          <p:spPr>
            <a:xfrm>
              <a:off x="9962607" y="3049944"/>
              <a:ext cx="376609" cy="554185"/>
            </a:xfrm>
            <a:custGeom>
              <a:avLst/>
              <a:gdLst>
                <a:gd name="connsiteX0" fmla="*/ 483 w 376609"/>
                <a:gd name="connsiteY0" fmla="*/ 546740 h 554185"/>
                <a:gd name="connsiteX1" fmla="*/ 483 w 376609"/>
                <a:gd name="connsiteY1" fmla="*/ 550740 h 554185"/>
                <a:gd name="connsiteX2" fmla="*/ 5055 w 376609"/>
                <a:gd name="connsiteY2" fmla="*/ 553979 h 554185"/>
                <a:gd name="connsiteX3" fmla="*/ 8103 w 376609"/>
                <a:gd name="connsiteY3" fmla="*/ 553979 h 554185"/>
                <a:gd name="connsiteX4" fmla="*/ 9913 w 376609"/>
                <a:gd name="connsiteY4" fmla="*/ 553407 h 554185"/>
                <a:gd name="connsiteX5" fmla="*/ 186697 w 376609"/>
                <a:gd name="connsiteY5" fmla="*/ 412818 h 554185"/>
                <a:gd name="connsiteX6" fmla="*/ 285281 w 376609"/>
                <a:gd name="connsiteY6" fmla="*/ 288422 h 554185"/>
                <a:gd name="connsiteX7" fmla="*/ 358052 w 376609"/>
                <a:gd name="connsiteY7" fmla="*/ 126497 h 554185"/>
                <a:gd name="connsiteX8" fmla="*/ 367577 w 376609"/>
                <a:gd name="connsiteY8" fmla="*/ 9434 h 554185"/>
                <a:gd name="connsiteX9" fmla="*/ 218701 w 376609"/>
                <a:gd name="connsiteY9" fmla="*/ 175455 h 554185"/>
                <a:gd name="connsiteX10" fmla="*/ 483 w 376609"/>
                <a:gd name="connsiteY10" fmla="*/ 546740 h 55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609" h="554185">
                  <a:moveTo>
                    <a:pt x="483" y="546740"/>
                  </a:moveTo>
                  <a:cubicBezTo>
                    <a:pt x="-161" y="547995"/>
                    <a:pt x="-161" y="549485"/>
                    <a:pt x="483" y="550740"/>
                  </a:cubicBezTo>
                  <a:cubicBezTo>
                    <a:pt x="1234" y="552628"/>
                    <a:pt x="3025" y="553897"/>
                    <a:pt x="5055" y="553979"/>
                  </a:cubicBezTo>
                  <a:cubicBezTo>
                    <a:pt x="6052" y="554255"/>
                    <a:pt x="7105" y="554255"/>
                    <a:pt x="8103" y="553979"/>
                  </a:cubicBezTo>
                  <a:cubicBezTo>
                    <a:pt x="8762" y="554073"/>
                    <a:pt x="9427" y="553863"/>
                    <a:pt x="9913" y="553407"/>
                  </a:cubicBezTo>
                  <a:cubicBezTo>
                    <a:pt x="59634" y="504734"/>
                    <a:pt x="135548" y="459491"/>
                    <a:pt x="186697" y="412818"/>
                  </a:cubicBezTo>
                  <a:cubicBezTo>
                    <a:pt x="225506" y="376434"/>
                    <a:pt x="258725" y="334516"/>
                    <a:pt x="285281" y="288422"/>
                  </a:cubicBezTo>
                  <a:cubicBezTo>
                    <a:pt x="316044" y="237613"/>
                    <a:pt x="340482" y="183235"/>
                    <a:pt x="358052" y="126497"/>
                  </a:cubicBezTo>
                  <a:cubicBezTo>
                    <a:pt x="366053" y="99636"/>
                    <a:pt x="389294" y="35914"/>
                    <a:pt x="367577" y="9434"/>
                  </a:cubicBezTo>
                  <a:cubicBezTo>
                    <a:pt x="322619" y="-45049"/>
                    <a:pt x="231750" y="153262"/>
                    <a:pt x="218701" y="175455"/>
                  </a:cubicBezTo>
                  <a:cubicBezTo>
                    <a:pt x="145359" y="298804"/>
                    <a:pt x="72207" y="422343"/>
                    <a:pt x="483" y="5467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99" name="任意多边形: 形状 98"/>
            <p:cNvSpPr/>
            <p:nvPr/>
          </p:nvSpPr>
          <p:spPr>
            <a:xfrm>
              <a:off x="9962614" y="3132259"/>
              <a:ext cx="315661" cy="471663"/>
            </a:xfrm>
            <a:custGeom>
              <a:avLst/>
              <a:gdLst>
                <a:gd name="connsiteX0" fmla="*/ 0 w 315661"/>
                <a:gd name="connsiteY0" fmla="*/ 468425 h 471663"/>
                <a:gd name="connsiteX1" fmla="*/ 4572 w 315661"/>
                <a:gd name="connsiteY1" fmla="*/ 471663 h 471663"/>
                <a:gd name="connsiteX2" fmla="*/ 13335 w 315661"/>
                <a:gd name="connsiteY2" fmla="*/ 459090 h 471663"/>
                <a:gd name="connsiteX3" fmla="*/ 72962 w 315661"/>
                <a:gd name="connsiteY3" fmla="*/ 391558 h 471663"/>
                <a:gd name="connsiteX4" fmla="*/ 177737 w 315661"/>
                <a:gd name="connsiteY4" fmla="*/ 288783 h 471663"/>
                <a:gd name="connsiteX5" fmla="*/ 310229 w 315661"/>
                <a:gd name="connsiteY5" fmla="*/ 1700 h 471663"/>
                <a:gd name="connsiteX6" fmla="*/ 268796 w 315661"/>
                <a:gd name="connsiteY6" fmla="*/ 42848 h 471663"/>
                <a:gd name="connsiteX7" fmla="*/ 204692 w 315661"/>
                <a:gd name="connsiteY7" fmla="*/ 162577 h 471663"/>
                <a:gd name="connsiteX8" fmla="*/ 126682 w 315661"/>
                <a:gd name="connsiteY8" fmla="*/ 282116 h 471663"/>
                <a:gd name="connsiteX9" fmla="*/ 3334 w 315661"/>
                <a:gd name="connsiteY9" fmla="*/ 464138 h 471663"/>
                <a:gd name="connsiteX10" fmla="*/ 0 w 315661"/>
                <a:gd name="connsiteY10" fmla="*/ 468425 h 471663"/>
                <a:gd name="connsiteX11" fmla="*/ 40767 w 315661"/>
                <a:gd name="connsiteY11" fmla="*/ 419276 h 471663"/>
                <a:gd name="connsiteX12" fmla="*/ 150114 w 315661"/>
                <a:gd name="connsiteY12" fmla="*/ 258017 h 471663"/>
                <a:gd name="connsiteX13" fmla="*/ 222218 w 315661"/>
                <a:gd name="connsiteY13" fmla="*/ 144479 h 471663"/>
                <a:gd name="connsiteX14" fmla="*/ 257080 w 315661"/>
                <a:gd name="connsiteY14" fmla="*/ 77804 h 471663"/>
                <a:gd name="connsiteX15" fmla="*/ 274225 w 315661"/>
                <a:gd name="connsiteY15" fmla="*/ 45324 h 471663"/>
                <a:gd name="connsiteX16" fmla="*/ 308420 w 315661"/>
                <a:gd name="connsiteY16" fmla="*/ 12177 h 471663"/>
                <a:gd name="connsiteX17" fmla="*/ 284226 w 315661"/>
                <a:gd name="connsiteY17" fmla="*/ 99521 h 471663"/>
                <a:gd name="connsiteX18" fmla="*/ 251746 w 315661"/>
                <a:gd name="connsiteY18" fmla="*/ 166196 h 471663"/>
                <a:gd name="connsiteX19" fmla="*/ 170021 w 315661"/>
                <a:gd name="connsiteY19" fmla="*/ 288116 h 471663"/>
                <a:gd name="connsiteX20" fmla="*/ 65247 w 315661"/>
                <a:gd name="connsiteY20" fmla="*/ 391272 h 471663"/>
                <a:gd name="connsiteX21" fmla="*/ 40577 w 315661"/>
                <a:gd name="connsiteY21" fmla="*/ 419276 h 47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661" h="471663">
                  <a:moveTo>
                    <a:pt x="0" y="468425"/>
                  </a:moveTo>
                  <a:cubicBezTo>
                    <a:pt x="751" y="470312"/>
                    <a:pt x="2542" y="471581"/>
                    <a:pt x="4572" y="471663"/>
                  </a:cubicBezTo>
                  <a:cubicBezTo>
                    <a:pt x="7525" y="467472"/>
                    <a:pt x="10383" y="463186"/>
                    <a:pt x="13335" y="459090"/>
                  </a:cubicBezTo>
                  <a:cubicBezTo>
                    <a:pt x="32385" y="436230"/>
                    <a:pt x="52197" y="413370"/>
                    <a:pt x="72962" y="391558"/>
                  </a:cubicBezTo>
                  <a:cubicBezTo>
                    <a:pt x="106680" y="356030"/>
                    <a:pt x="145256" y="325359"/>
                    <a:pt x="177737" y="288783"/>
                  </a:cubicBezTo>
                  <a:cubicBezTo>
                    <a:pt x="234887" y="224966"/>
                    <a:pt x="340805" y="22083"/>
                    <a:pt x="310229" y="1700"/>
                  </a:cubicBezTo>
                  <a:cubicBezTo>
                    <a:pt x="294323" y="-8873"/>
                    <a:pt x="274606" y="32942"/>
                    <a:pt x="268796" y="42848"/>
                  </a:cubicBezTo>
                  <a:cubicBezTo>
                    <a:pt x="245936" y="81995"/>
                    <a:pt x="228124" y="123715"/>
                    <a:pt x="204692" y="162577"/>
                  </a:cubicBezTo>
                  <a:cubicBezTo>
                    <a:pt x="180308" y="203439"/>
                    <a:pt x="153448" y="242777"/>
                    <a:pt x="126682" y="282116"/>
                  </a:cubicBezTo>
                  <a:cubicBezTo>
                    <a:pt x="85440" y="342695"/>
                    <a:pt x="43910" y="403083"/>
                    <a:pt x="3334" y="464138"/>
                  </a:cubicBezTo>
                  <a:cubicBezTo>
                    <a:pt x="2477" y="465567"/>
                    <a:pt x="1143" y="466996"/>
                    <a:pt x="0" y="468425"/>
                  </a:cubicBezTo>
                  <a:close/>
                  <a:moveTo>
                    <a:pt x="40767" y="419276"/>
                  </a:moveTo>
                  <a:cubicBezTo>
                    <a:pt x="77438" y="365745"/>
                    <a:pt x="113729" y="311834"/>
                    <a:pt x="150114" y="258017"/>
                  </a:cubicBezTo>
                  <a:cubicBezTo>
                    <a:pt x="175165" y="220870"/>
                    <a:pt x="199930" y="183341"/>
                    <a:pt x="222218" y="144479"/>
                  </a:cubicBezTo>
                  <a:cubicBezTo>
                    <a:pt x="234696" y="122667"/>
                    <a:pt x="245936" y="100188"/>
                    <a:pt x="257080" y="77804"/>
                  </a:cubicBezTo>
                  <a:cubicBezTo>
                    <a:pt x="262604" y="66946"/>
                    <a:pt x="268034" y="55897"/>
                    <a:pt x="274225" y="45324"/>
                  </a:cubicBezTo>
                  <a:cubicBezTo>
                    <a:pt x="279654" y="36275"/>
                    <a:pt x="299466" y="-1729"/>
                    <a:pt x="308420" y="12177"/>
                  </a:cubicBezTo>
                  <a:cubicBezTo>
                    <a:pt x="317373" y="26084"/>
                    <a:pt x="290513" y="85520"/>
                    <a:pt x="284226" y="99521"/>
                  </a:cubicBezTo>
                  <a:cubicBezTo>
                    <a:pt x="273748" y="122096"/>
                    <a:pt x="263176" y="144479"/>
                    <a:pt x="251746" y="166196"/>
                  </a:cubicBezTo>
                  <a:cubicBezTo>
                    <a:pt x="229737" y="210110"/>
                    <a:pt x="202278" y="251073"/>
                    <a:pt x="170021" y="288116"/>
                  </a:cubicBezTo>
                  <a:cubicBezTo>
                    <a:pt x="137160" y="324407"/>
                    <a:pt x="98774" y="354791"/>
                    <a:pt x="65247" y="391272"/>
                  </a:cubicBezTo>
                  <a:cubicBezTo>
                    <a:pt x="57245" y="400607"/>
                    <a:pt x="48863" y="409846"/>
                    <a:pt x="40577" y="41927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0" name="任意多边形: 形状 99"/>
            <p:cNvSpPr/>
            <p:nvPr/>
          </p:nvSpPr>
          <p:spPr>
            <a:xfrm>
              <a:off x="9273930" y="3507012"/>
              <a:ext cx="387354" cy="490220"/>
            </a:xfrm>
            <a:custGeom>
              <a:avLst/>
              <a:gdLst>
                <a:gd name="connsiteX0" fmla="*/ 93086 w 387354"/>
                <a:gd name="connsiteY0" fmla="*/ 188540 h 490220"/>
                <a:gd name="connsiteX1" fmla="*/ 385885 w 387354"/>
                <a:gd name="connsiteY1" fmla="*/ 489721 h 490220"/>
                <a:gd name="connsiteX2" fmla="*/ 387218 w 387354"/>
                <a:gd name="connsiteY2" fmla="*/ 489721 h 490220"/>
                <a:gd name="connsiteX3" fmla="*/ 387218 w 387354"/>
                <a:gd name="connsiteY3" fmla="*/ 489054 h 490220"/>
                <a:gd name="connsiteX4" fmla="*/ 375217 w 387354"/>
                <a:gd name="connsiteY4" fmla="*/ 436667 h 490220"/>
                <a:gd name="connsiteX5" fmla="*/ 248820 w 387354"/>
                <a:gd name="connsiteY5" fmla="*/ 175491 h 490220"/>
                <a:gd name="connsiteX6" fmla="*/ 124995 w 387354"/>
                <a:gd name="connsiteY6" fmla="*/ 54523 h 490220"/>
                <a:gd name="connsiteX7" fmla="*/ 18601 w 387354"/>
                <a:gd name="connsiteY7" fmla="*/ 707 h 490220"/>
                <a:gd name="connsiteX8" fmla="*/ 93086 w 387354"/>
                <a:gd name="connsiteY8" fmla="*/ 188540 h 49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54" h="490220">
                  <a:moveTo>
                    <a:pt x="93086" y="188540"/>
                  </a:moveTo>
                  <a:cubicBezTo>
                    <a:pt x="184526" y="287886"/>
                    <a:pt x="332068" y="315509"/>
                    <a:pt x="385885" y="489721"/>
                  </a:cubicBezTo>
                  <a:cubicBezTo>
                    <a:pt x="385885" y="490388"/>
                    <a:pt x="386932" y="490388"/>
                    <a:pt x="387218" y="489721"/>
                  </a:cubicBezTo>
                  <a:cubicBezTo>
                    <a:pt x="387400" y="489536"/>
                    <a:pt x="387400" y="489239"/>
                    <a:pt x="387218" y="489054"/>
                  </a:cubicBezTo>
                  <a:cubicBezTo>
                    <a:pt x="383884" y="471528"/>
                    <a:pt x="379979" y="454097"/>
                    <a:pt x="375217" y="436667"/>
                  </a:cubicBezTo>
                  <a:cubicBezTo>
                    <a:pt x="350186" y="342322"/>
                    <a:pt x="307277" y="253659"/>
                    <a:pt x="248820" y="175491"/>
                  </a:cubicBezTo>
                  <a:cubicBezTo>
                    <a:pt x="213867" y="129168"/>
                    <a:pt x="172122" y="88385"/>
                    <a:pt x="124995" y="54523"/>
                  </a:cubicBezTo>
                  <a:cubicBezTo>
                    <a:pt x="100897" y="37474"/>
                    <a:pt x="48795" y="-6055"/>
                    <a:pt x="18601" y="707"/>
                  </a:cubicBezTo>
                  <a:cubicBezTo>
                    <a:pt x="-45788" y="15376"/>
                    <a:pt x="76322" y="170538"/>
                    <a:pt x="93086" y="1885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1" name="任意多边形: 形状 100"/>
            <p:cNvSpPr/>
            <p:nvPr/>
          </p:nvSpPr>
          <p:spPr>
            <a:xfrm>
              <a:off x="9353919" y="3570079"/>
              <a:ext cx="307364" cy="426845"/>
            </a:xfrm>
            <a:custGeom>
              <a:avLst/>
              <a:gdLst>
                <a:gd name="connsiteX0" fmla="*/ 18526 w 307364"/>
                <a:gd name="connsiteY0" fmla="*/ 64228 h 426845"/>
                <a:gd name="connsiteX1" fmla="*/ 184356 w 307364"/>
                <a:gd name="connsiteY1" fmla="*/ 239584 h 426845"/>
                <a:gd name="connsiteX2" fmla="*/ 285511 w 307364"/>
                <a:gd name="connsiteY2" fmla="*/ 367600 h 426845"/>
                <a:gd name="connsiteX3" fmla="*/ 307229 w 307364"/>
                <a:gd name="connsiteY3" fmla="*/ 426845 h 426845"/>
                <a:gd name="connsiteX4" fmla="*/ 307229 w 307364"/>
                <a:gd name="connsiteY4" fmla="*/ 426178 h 426845"/>
                <a:gd name="connsiteX5" fmla="*/ 295227 w 307364"/>
                <a:gd name="connsiteY5" fmla="*/ 373791 h 426845"/>
                <a:gd name="connsiteX6" fmla="*/ 293607 w 307364"/>
                <a:gd name="connsiteY6" fmla="*/ 371028 h 426845"/>
                <a:gd name="connsiteX7" fmla="*/ 217407 w 307364"/>
                <a:gd name="connsiteY7" fmla="*/ 218628 h 426845"/>
                <a:gd name="connsiteX8" fmla="*/ 66626 w 307364"/>
                <a:gd name="connsiteY8" fmla="*/ 39844 h 426845"/>
                <a:gd name="connsiteX9" fmla="*/ 6048 w 307364"/>
                <a:gd name="connsiteY9" fmla="*/ 1744 h 426845"/>
                <a:gd name="connsiteX10" fmla="*/ 18526 w 307364"/>
                <a:gd name="connsiteY10" fmla="*/ 64228 h 426845"/>
                <a:gd name="connsiteX11" fmla="*/ 12334 w 307364"/>
                <a:gd name="connsiteY11" fmla="*/ 8126 h 426845"/>
                <a:gd name="connsiteX12" fmla="*/ 106632 w 307364"/>
                <a:gd name="connsiteY12" fmla="*/ 85469 h 426845"/>
                <a:gd name="connsiteX13" fmla="*/ 233981 w 307364"/>
                <a:gd name="connsiteY13" fmla="*/ 256252 h 426845"/>
                <a:gd name="connsiteX14" fmla="*/ 274177 w 307364"/>
                <a:gd name="connsiteY14" fmla="*/ 339215 h 426845"/>
                <a:gd name="connsiteX15" fmla="*/ 207502 w 307364"/>
                <a:gd name="connsiteY15" fmla="*/ 256442 h 426845"/>
                <a:gd name="connsiteX16" fmla="*/ 48339 w 307364"/>
                <a:gd name="connsiteY16" fmla="*/ 101090 h 426845"/>
                <a:gd name="connsiteX17" fmla="*/ 18049 w 307364"/>
                <a:gd name="connsiteY17" fmla="*/ 51750 h 426845"/>
                <a:gd name="connsiteX18" fmla="*/ 12334 w 307364"/>
                <a:gd name="connsiteY18" fmla="*/ 8126 h 4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364" h="426845">
                  <a:moveTo>
                    <a:pt x="18526" y="64228"/>
                  </a:moveTo>
                  <a:cubicBezTo>
                    <a:pt x="55388" y="136523"/>
                    <a:pt x="128444" y="183386"/>
                    <a:pt x="184356" y="239584"/>
                  </a:cubicBezTo>
                  <a:cubicBezTo>
                    <a:pt x="223256" y="277893"/>
                    <a:pt x="257235" y="320895"/>
                    <a:pt x="285511" y="367600"/>
                  </a:cubicBezTo>
                  <a:cubicBezTo>
                    <a:pt x="293068" y="387094"/>
                    <a:pt x="300307" y="406842"/>
                    <a:pt x="307229" y="426845"/>
                  </a:cubicBezTo>
                  <a:cubicBezTo>
                    <a:pt x="307410" y="426660"/>
                    <a:pt x="307410" y="426363"/>
                    <a:pt x="307229" y="426178"/>
                  </a:cubicBezTo>
                  <a:cubicBezTo>
                    <a:pt x="303895" y="408652"/>
                    <a:pt x="299990" y="391221"/>
                    <a:pt x="295227" y="373791"/>
                  </a:cubicBezTo>
                  <a:cubicBezTo>
                    <a:pt x="294656" y="372838"/>
                    <a:pt x="294179" y="371886"/>
                    <a:pt x="293607" y="371028"/>
                  </a:cubicBezTo>
                  <a:cubicBezTo>
                    <a:pt x="273638" y="317689"/>
                    <a:pt x="248097" y="266607"/>
                    <a:pt x="217407" y="218628"/>
                  </a:cubicBezTo>
                  <a:cubicBezTo>
                    <a:pt x="175787" y="152252"/>
                    <a:pt x="125029" y="92067"/>
                    <a:pt x="66626" y="39844"/>
                  </a:cubicBezTo>
                  <a:cubicBezTo>
                    <a:pt x="56531" y="30319"/>
                    <a:pt x="23288" y="-8638"/>
                    <a:pt x="6048" y="1744"/>
                  </a:cubicBezTo>
                  <a:cubicBezTo>
                    <a:pt x="-11193" y="12126"/>
                    <a:pt x="13382" y="54227"/>
                    <a:pt x="18526" y="64228"/>
                  </a:cubicBezTo>
                  <a:close/>
                  <a:moveTo>
                    <a:pt x="12334" y="8126"/>
                  </a:moveTo>
                  <a:cubicBezTo>
                    <a:pt x="24907" y="3459"/>
                    <a:pt x="83581" y="61752"/>
                    <a:pt x="106632" y="85469"/>
                  </a:cubicBezTo>
                  <a:cubicBezTo>
                    <a:pt x="156193" y="136731"/>
                    <a:pt x="198990" y="194125"/>
                    <a:pt x="233981" y="256252"/>
                  </a:cubicBezTo>
                  <a:cubicBezTo>
                    <a:pt x="248963" y="283111"/>
                    <a:pt x="262384" y="310811"/>
                    <a:pt x="274177" y="339215"/>
                  </a:cubicBezTo>
                  <a:cubicBezTo>
                    <a:pt x="254147" y="309925"/>
                    <a:pt x="231854" y="282250"/>
                    <a:pt x="207502" y="256442"/>
                  </a:cubicBezTo>
                  <a:cubicBezTo>
                    <a:pt x="157115" y="202436"/>
                    <a:pt x="93964" y="159192"/>
                    <a:pt x="48339" y="101090"/>
                  </a:cubicBezTo>
                  <a:cubicBezTo>
                    <a:pt x="36192" y="85993"/>
                    <a:pt x="26014" y="69414"/>
                    <a:pt x="18049" y="51750"/>
                  </a:cubicBezTo>
                  <a:cubicBezTo>
                    <a:pt x="15382" y="44702"/>
                    <a:pt x="904" y="12984"/>
                    <a:pt x="12334" y="812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2" name="任意多边形: 形状 101"/>
            <p:cNvSpPr/>
            <p:nvPr/>
          </p:nvSpPr>
          <p:spPr>
            <a:xfrm>
              <a:off x="9475597" y="3047302"/>
              <a:ext cx="120973" cy="538011"/>
            </a:xfrm>
            <a:custGeom>
              <a:avLst/>
              <a:gdLst>
                <a:gd name="connsiteX0" fmla="*/ 4862 w 120973"/>
                <a:gd name="connsiteY0" fmla="*/ 105897 h 538011"/>
                <a:gd name="connsiteX1" fmla="*/ 3814 w 120973"/>
                <a:gd name="connsiteY1" fmla="*/ 252201 h 538011"/>
                <a:gd name="connsiteX2" fmla="*/ 99064 w 120973"/>
                <a:gd name="connsiteY2" fmla="*/ 515758 h 538011"/>
                <a:gd name="connsiteX3" fmla="*/ 101826 w 120973"/>
                <a:gd name="connsiteY3" fmla="*/ 520044 h 538011"/>
                <a:gd name="connsiteX4" fmla="*/ 104684 w 120973"/>
                <a:gd name="connsiteY4" fmla="*/ 533950 h 538011"/>
                <a:gd name="connsiteX5" fmla="*/ 105350 w 120973"/>
                <a:gd name="connsiteY5" fmla="*/ 537094 h 538011"/>
                <a:gd name="connsiteX6" fmla="*/ 105350 w 120973"/>
                <a:gd name="connsiteY6" fmla="*/ 537665 h 538011"/>
                <a:gd name="connsiteX7" fmla="*/ 105350 w 120973"/>
                <a:gd name="connsiteY7" fmla="*/ 537665 h 538011"/>
                <a:gd name="connsiteX8" fmla="*/ 107101 w 120973"/>
                <a:gd name="connsiteY8" fmla="*/ 537632 h 538011"/>
                <a:gd name="connsiteX9" fmla="*/ 107446 w 120973"/>
                <a:gd name="connsiteY9" fmla="*/ 536713 h 538011"/>
                <a:gd name="connsiteX10" fmla="*/ 107446 w 120973"/>
                <a:gd name="connsiteY10" fmla="*/ 519568 h 538011"/>
                <a:gd name="connsiteX11" fmla="*/ 115257 w 120973"/>
                <a:gd name="connsiteY11" fmla="*/ 168667 h 538011"/>
                <a:gd name="connsiteX12" fmla="*/ 36104 w 120973"/>
                <a:gd name="connsiteY12" fmla="*/ 3313 h 538011"/>
                <a:gd name="connsiteX13" fmla="*/ 4862 w 120973"/>
                <a:gd name="connsiteY13" fmla="*/ 105897 h 53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3" h="538011">
                  <a:moveTo>
                    <a:pt x="4862" y="105897"/>
                  </a:moveTo>
                  <a:cubicBezTo>
                    <a:pt x="-1249" y="154453"/>
                    <a:pt x="-1601" y="203562"/>
                    <a:pt x="3814" y="252201"/>
                  </a:cubicBezTo>
                  <a:cubicBezTo>
                    <a:pt x="14693" y="346251"/>
                    <a:pt x="47303" y="436482"/>
                    <a:pt x="99064" y="515758"/>
                  </a:cubicBezTo>
                  <a:cubicBezTo>
                    <a:pt x="99921" y="517186"/>
                    <a:pt x="100779" y="518615"/>
                    <a:pt x="101826" y="520044"/>
                  </a:cubicBezTo>
                  <a:cubicBezTo>
                    <a:pt x="102588" y="524711"/>
                    <a:pt x="103541" y="529569"/>
                    <a:pt x="104684" y="533950"/>
                  </a:cubicBezTo>
                  <a:cubicBezTo>
                    <a:pt x="104824" y="535014"/>
                    <a:pt x="105047" y="536065"/>
                    <a:pt x="105350" y="537094"/>
                  </a:cubicBezTo>
                  <a:lnTo>
                    <a:pt x="105350" y="537665"/>
                  </a:lnTo>
                  <a:lnTo>
                    <a:pt x="105350" y="537665"/>
                  </a:lnTo>
                  <a:cubicBezTo>
                    <a:pt x="105843" y="538140"/>
                    <a:pt x="106627" y="538125"/>
                    <a:pt x="107101" y="537632"/>
                  </a:cubicBezTo>
                  <a:cubicBezTo>
                    <a:pt x="107338" y="537386"/>
                    <a:pt x="107462" y="537053"/>
                    <a:pt x="107446" y="536713"/>
                  </a:cubicBezTo>
                  <a:cubicBezTo>
                    <a:pt x="107446" y="530998"/>
                    <a:pt x="107446" y="525283"/>
                    <a:pt x="107446" y="519568"/>
                  </a:cubicBezTo>
                  <a:cubicBezTo>
                    <a:pt x="109256" y="401839"/>
                    <a:pt x="131068" y="286586"/>
                    <a:pt x="115257" y="168667"/>
                  </a:cubicBezTo>
                  <a:cubicBezTo>
                    <a:pt x="111733" y="142949"/>
                    <a:pt x="94968" y="-25548"/>
                    <a:pt x="36104" y="3313"/>
                  </a:cubicBezTo>
                  <a:cubicBezTo>
                    <a:pt x="9624" y="16743"/>
                    <a:pt x="7815" y="81323"/>
                    <a:pt x="4862" y="10589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3" name="任意多边形: 形状 102"/>
            <p:cNvSpPr/>
            <p:nvPr/>
          </p:nvSpPr>
          <p:spPr>
            <a:xfrm>
              <a:off x="9503326" y="3119915"/>
              <a:ext cx="80289" cy="465398"/>
            </a:xfrm>
            <a:custGeom>
              <a:avLst/>
              <a:gdLst>
                <a:gd name="connsiteX0" fmla="*/ 564 w 80289"/>
                <a:gd name="connsiteY0" fmla="*/ 57001 h 465398"/>
                <a:gd name="connsiteX1" fmla="*/ 30472 w 80289"/>
                <a:gd name="connsiteY1" fmla="*/ 278076 h 465398"/>
                <a:gd name="connsiteX2" fmla="*/ 71716 w 80289"/>
                <a:gd name="connsiteY2" fmla="*/ 443145 h 465398"/>
                <a:gd name="connsiteX3" fmla="*/ 76002 w 80289"/>
                <a:gd name="connsiteY3" fmla="*/ 456480 h 465398"/>
                <a:gd name="connsiteX4" fmla="*/ 77336 w 80289"/>
                <a:gd name="connsiteY4" fmla="*/ 461337 h 465398"/>
                <a:gd name="connsiteX5" fmla="*/ 78193 w 80289"/>
                <a:gd name="connsiteY5" fmla="*/ 465052 h 465398"/>
                <a:gd name="connsiteX6" fmla="*/ 78192 w 80289"/>
                <a:gd name="connsiteY6" fmla="*/ 465052 h 465398"/>
                <a:gd name="connsiteX7" fmla="*/ 79944 w 80289"/>
                <a:gd name="connsiteY7" fmla="*/ 465019 h 465398"/>
                <a:gd name="connsiteX8" fmla="*/ 80288 w 80289"/>
                <a:gd name="connsiteY8" fmla="*/ 464100 h 465398"/>
                <a:gd name="connsiteX9" fmla="*/ 80288 w 80289"/>
                <a:gd name="connsiteY9" fmla="*/ 446955 h 465398"/>
                <a:gd name="connsiteX10" fmla="*/ 76764 w 80289"/>
                <a:gd name="connsiteY10" fmla="*/ 434001 h 465398"/>
                <a:gd name="connsiteX11" fmla="*/ 69525 w 80289"/>
                <a:gd name="connsiteY11" fmla="*/ 240643 h 465398"/>
                <a:gd name="connsiteX12" fmla="*/ 66191 w 80289"/>
                <a:gd name="connsiteY12" fmla="*/ 135868 h 465398"/>
                <a:gd name="connsiteX13" fmla="*/ 51237 w 80289"/>
                <a:gd name="connsiteY13" fmla="*/ 33855 h 465398"/>
                <a:gd name="connsiteX14" fmla="*/ 17423 w 80289"/>
                <a:gd name="connsiteY14" fmla="*/ 2232 h 465398"/>
                <a:gd name="connsiteX15" fmla="*/ 564 w 80289"/>
                <a:gd name="connsiteY15" fmla="*/ 57001 h 465398"/>
                <a:gd name="connsiteX16" fmla="*/ 43807 w 80289"/>
                <a:gd name="connsiteY16" fmla="*/ 32522 h 465398"/>
                <a:gd name="connsiteX17" fmla="*/ 60762 w 80289"/>
                <a:gd name="connsiteY17" fmla="*/ 155299 h 465398"/>
                <a:gd name="connsiteX18" fmla="*/ 62667 w 80289"/>
                <a:gd name="connsiteY18" fmla="*/ 269599 h 465398"/>
                <a:gd name="connsiteX19" fmla="*/ 65524 w 80289"/>
                <a:gd name="connsiteY19" fmla="*/ 391995 h 465398"/>
                <a:gd name="connsiteX20" fmla="*/ 28282 w 80289"/>
                <a:gd name="connsiteY20" fmla="*/ 237405 h 465398"/>
                <a:gd name="connsiteX21" fmla="*/ 9232 w 80289"/>
                <a:gd name="connsiteY21" fmla="*/ 113580 h 465398"/>
                <a:gd name="connsiteX22" fmla="*/ 7136 w 80289"/>
                <a:gd name="connsiteY22" fmla="*/ 49190 h 465398"/>
                <a:gd name="connsiteX23" fmla="*/ 10280 w 80289"/>
                <a:gd name="connsiteY23" fmla="*/ 26521 h 465398"/>
                <a:gd name="connsiteX24" fmla="*/ 43807 w 80289"/>
                <a:gd name="connsiteY24" fmla="*/ 32522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89" h="465398">
                  <a:moveTo>
                    <a:pt x="564" y="57001"/>
                  </a:moveTo>
                  <a:cubicBezTo>
                    <a:pt x="-3532" y="129486"/>
                    <a:pt x="15518" y="207401"/>
                    <a:pt x="30472" y="278076"/>
                  </a:cubicBezTo>
                  <a:cubicBezTo>
                    <a:pt x="41376" y="333771"/>
                    <a:pt x="55142" y="388867"/>
                    <a:pt x="71716" y="443145"/>
                  </a:cubicBezTo>
                  <a:cubicBezTo>
                    <a:pt x="73049" y="447621"/>
                    <a:pt x="74478" y="452098"/>
                    <a:pt x="76002" y="456480"/>
                  </a:cubicBezTo>
                  <a:cubicBezTo>
                    <a:pt x="76002" y="458004"/>
                    <a:pt x="76859" y="459623"/>
                    <a:pt x="77336" y="461337"/>
                  </a:cubicBezTo>
                  <a:cubicBezTo>
                    <a:pt x="77530" y="462595"/>
                    <a:pt x="77817" y="463836"/>
                    <a:pt x="78193" y="465052"/>
                  </a:cubicBezTo>
                  <a:lnTo>
                    <a:pt x="78192" y="465052"/>
                  </a:lnTo>
                  <a:cubicBezTo>
                    <a:pt x="78685" y="465527"/>
                    <a:pt x="79469" y="465512"/>
                    <a:pt x="79944" y="465019"/>
                  </a:cubicBezTo>
                  <a:cubicBezTo>
                    <a:pt x="80180" y="464773"/>
                    <a:pt x="80305" y="464440"/>
                    <a:pt x="80288" y="464100"/>
                  </a:cubicBezTo>
                  <a:cubicBezTo>
                    <a:pt x="80288" y="458385"/>
                    <a:pt x="80288" y="452670"/>
                    <a:pt x="80288" y="446955"/>
                  </a:cubicBezTo>
                  <a:cubicBezTo>
                    <a:pt x="80288" y="441240"/>
                    <a:pt x="77907" y="438287"/>
                    <a:pt x="76764" y="434001"/>
                  </a:cubicBezTo>
                  <a:cubicBezTo>
                    <a:pt x="68191" y="369897"/>
                    <a:pt x="69049" y="305699"/>
                    <a:pt x="69525" y="240643"/>
                  </a:cubicBezTo>
                  <a:cubicBezTo>
                    <a:pt x="69525" y="205591"/>
                    <a:pt x="69525" y="170634"/>
                    <a:pt x="66191" y="135868"/>
                  </a:cubicBezTo>
                  <a:cubicBezTo>
                    <a:pt x="62857" y="101102"/>
                    <a:pt x="61714" y="66145"/>
                    <a:pt x="51237" y="33855"/>
                  </a:cubicBezTo>
                  <a:cubicBezTo>
                    <a:pt x="46665" y="19758"/>
                    <a:pt x="37140" y="-8055"/>
                    <a:pt x="17423" y="2232"/>
                  </a:cubicBezTo>
                  <a:cubicBezTo>
                    <a:pt x="1040" y="10900"/>
                    <a:pt x="1516" y="41666"/>
                    <a:pt x="564" y="57001"/>
                  </a:cubicBezTo>
                  <a:close/>
                  <a:moveTo>
                    <a:pt x="43807" y="32522"/>
                  </a:moveTo>
                  <a:cubicBezTo>
                    <a:pt x="56285" y="70622"/>
                    <a:pt x="58095" y="115389"/>
                    <a:pt x="60762" y="155299"/>
                  </a:cubicBezTo>
                  <a:cubicBezTo>
                    <a:pt x="63524" y="193399"/>
                    <a:pt x="63048" y="231499"/>
                    <a:pt x="62667" y="269599"/>
                  </a:cubicBezTo>
                  <a:cubicBezTo>
                    <a:pt x="61572" y="310420"/>
                    <a:pt x="62525" y="351270"/>
                    <a:pt x="65524" y="391995"/>
                  </a:cubicBezTo>
                  <a:cubicBezTo>
                    <a:pt x="51618" y="340942"/>
                    <a:pt x="38188" y="289792"/>
                    <a:pt x="28282" y="237405"/>
                  </a:cubicBezTo>
                  <a:cubicBezTo>
                    <a:pt x="20471" y="196447"/>
                    <a:pt x="13613" y="155204"/>
                    <a:pt x="9232" y="113580"/>
                  </a:cubicBezTo>
                  <a:cubicBezTo>
                    <a:pt x="6342" y="92244"/>
                    <a:pt x="5639" y="70669"/>
                    <a:pt x="7136" y="49190"/>
                  </a:cubicBezTo>
                  <a:cubicBezTo>
                    <a:pt x="7662" y="41571"/>
                    <a:pt x="8712" y="33996"/>
                    <a:pt x="10280" y="26521"/>
                  </a:cubicBezTo>
                  <a:cubicBezTo>
                    <a:pt x="15042" y="3566"/>
                    <a:pt x="38283" y="15472"/>
                    <a:pt x="43807" y="3252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4" name="任意多边形: 形状 103"/>
            <p:cNvSpPr/>
            <p:nvPr/>
          </p:nvSpPr>
          <p:spPr>
            <a:xfrm>
              <a:off x="10202014" y="2378742"/>
              <a:ext cx="287326" cy="478382"/>
            </a:xfrm>
            <a:custGeom>
              <a:avLst/>
              <a:gdLst>
                <a:gd name="connsiteX0" fmla="*/ 1202 w 287326"/>
                <a:gd name="connsiteY0" fmla="*/ 468705 h 478382"/>
                <a:gd name="connsiteX1" fmla="*/ 59 w 287326"/>
                <a:gd name="connsiteY1" fmla="*/ 474325 h 478382"/>
                <a:gd name="connsiteX2" fmla="*/ 2801 w 287326"/>
                <a:gd name="connsiteY2" fmla="*/ 478324 h 478382"/>
                <a:gd name="connsiteX3" fmla="*/ 4440 w 287326"/>
                <a:gd name="connsiteY3" fmla="*/ 478230 h 478382"/>
                <a:gd name="connsiteX4" fmla="*/ 7012 w 287326"/>
                <a:gd name="connsiteY4" fmla="*/ 475563 h 478382"/>
                <a:gd name="connsiteX5" fmla="*/ 9393 w 287326"/>
                <a:gd name="connsiteY5" fmla="*/ 465276 h 478382"/>
                <a:gd name="connsiteX6" fmla="*/ 9393 w 287326"/>
                <a:gd name="connsiteY6" fmla="*/ 465276 h 478382"/>
                <a:gd name="connsiteX7" fmla="*/ 11298 w 287326"/>
                <a:gd name="connsiteY7" fmla="*/ 457085 h 478382"/>
                <a:gd name="connsiteX8" fmla="*/ 19489 w 287326"/>
                <a:gd name="connsiteY8" fmla="*/ 443654 h 478382"/>
                <a:gd name="connsiteX9" fmla="*/ 141505 w 287326"/>
                <a:gd name="connsiteY9" fmla="*/ 316210 h 478382"/>
                <a:gd name="connsiteX10" fmla="*/ 232183 w 287326"/>
                <a:gd name="connsiteY10" fmla="*/ 198386 h 478382"/>
                <a:gd name="connsiteX11" fmla="*/ 284761 w 287326"/>
                <a:gd name="connsiteY11" fmla="*/ 57892 h 478382"/>
                <a:gd name="connsiteX12" fmla="*/ 275903 w 287326"/>
                <a:gd name="connsiteY12" fmla="*/ 1790 h 478382"/>
                <a:gd name="connsiteX13" fmla="*/ 210561 w 287326"/>
                <a:gd name="connsiteY13" fmla="*/ 42557 h 478382"/>
                <a:gd name="connsiteX14" fmla="*/ 108739 w 287326"/>
                <a:gd name="connsiteY14" fmla="*/ 168953 h 478382"/>
                <a:gd name="connsiteX15" fmla="*/ 1202 w 287326"/>
                <a:gd name="connsiteY15" fmla="*/ 468705 h 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326" h="478382">
                  <a:moveTo>
                    <a:pt x="1202" y="468705"/>
                  </a:moveTo>
                  <a:lnTo>
                    <a:pt x="59" y="474325"/>
                  </a:lnTo>
                  <a:cubicBezTo>
                    <a:pt x="-288" y="476186"/>
                    <a:pt x="939" y="477977"/>
                    <a:pt x="2801" y="478324"/>
                  </a:cubicBezTo>
                  <a:cubicBezTo>
                    <a:pt x="3347" y="478426"/>
                    <a:pt x="3910" y="478394"/>
                    <a:pt x="4440" y="478230"/>
                  </a:cubicBezTo>
                  <a:cubicBezTo>
                    <a:pt x="5733" y="477900"/>
                    <a:pt x="6729" y="476867"/>
                    <a:pt x="7012" y="475563"/>
                  </a:cubicBezTo>
                  <a:cubicBezTo>
                    <a:pt x="7774" y="472134"/>
                    <a:pt x="8536" y="468705"/>
                    <a:pt x="9393" y="465276"/>
                  </a:cubicBezTo>
                  <a:lnTo>
                    <a:pt x="9393" y="465276"/>
                  </a:lnTo>
                  <a:cubicBezTo>
                    <a:pt x="10060" y="462514"/>
                    <a:pt x="10727" y="459847"/>
                    <a:pt x="11298" y="457085"/>
                  </a:cubicBezTo>
                  <a:cubicBezTo>
                    <a:pt x="13870" y="452513"/>
                    <a:pt x="16537" y="448036"/>
                    <a:pt x="19489" y="443654"/>
                  </a:cubicBezTo>
                  <a:cubicBezTo>
                    <a:pt x="50732" y="396029"/>
                    <a:pt x="105214" y="356501"/>
                    <a:pt x="141505" y="316210"/>
                  </a:cubicBezTo>
                  <a:cubicBezTo>
                    <a:pt x="175588" y="280060"/>
                    <a:pt x="205965" y="240588"/>
                    <a:pt x="232183" y="198386"/>
                  </a:cubicBezTo>
                  <a:cubicBezTo>
                    <a:pt x="259175" y="155664"/>
                    <a:pt x="277074" y="107838"/>
                    <a:pt x="284761" y="57892"/>
                  </a:cubicBezTo>
                  <a:cubicBezTo>
                    <a:pt x="286380" y="44366"/>
                    <a:pt x="292857" y="10267"/>
                    <a:pt x="275903" y="1790"/>
                  </a:cubicBezTo>
                  <a:cubicBezTo>
                    <a:pt x="254566" y="-8974"/>
                    <a:pt x="221991" y="31889"/>
                    <a:pt x="210561" y="42557"/>
                  </a:cubicBezTo>
                  <a:cubicBezTo>
                    <a:pt x="171153" y="79976"/>
                    <a:pt x="136911" y="122482"/>
                    <a:pt x="108739" y="168953"/>
                  </a:cubicBezTo>
                  <a:cubicBezTo>
                    <a:pt x="51589" y="261346"/>
                    <a:pt x="22442" y="362978"/>
                    <a:pt x="1202" y="46870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5" name="任意多边形: 形状 104"/>
            <p:cNvSpPr/>
            <p:nvPr/>
          </p:nvSpPr>
          <p:spPr>
            <a:xfrm>
              <a:off x="10202014" y="2434703"/>
              <a:ext cx="245917" cy="422420"/>
            </a:xfrm>
            <a:custGeom>
              <a:avLst/>
              <a:gdLst>
                <a:gd name="connsiteX0" fmla="*/ 10727 w 245917"/>
                <a:gd name="connsiteY0" fmla="*/ 389312 h 422420"/>
                <a:gd name="connsiteX1" fmla="*/ 1202 w 245917"/>
                <a:gd name="connsiteY1" fmla="*/ 412743 h 422420"/>
                <a:gd name="connsiteX2" fmla="*/ 59 w 245917"/>
                <a:gd name="connsiteY2" fmla="*/ 418363 h 422420"/>
                <a:gd name="connsiteX3" fmla="*/ 2801 w 245917"/>
                <a:gd name="connsiteY3" fmla="*/ 422363 h 422420"/>
                <a:gd name="connsiteX4" fmla="*/ 4440 w 245917"/>
                <a:gd name="connsiteY4" fmla="*/ 422268 h 422420"/>
                <a:gd name="connsiteX5" fmla="*/ 5774 w 245917"/>
                <a:gd name="connsiteY5" fmla="*/ 418268 h 422420"/>
                <a:gd name="connsiteX6" fmla="*/ 9393 w 245917"/>
                <a:gd name="connsiteY6" fmla="*/ 409315 h 422420"/>
                <a:gd name="connsiteX7" fmla="*/ 9393 w 245917"/>
                <a:gd name="connsiteY7" fmla="*/ 409315 h 422420"/>
                <a:gd name="connsiteX8" fmla="*/ 19489 w 245917"/>
                <a:gd name="connsiteY8" fmla="*/ 387693 h 422420"/>
                <a:gd name="connsiteX9" fmla="*/ 65305 w 245917"/>
                <a:gd name="connsiteY9" fmla="*/ 314922 h 422420"/>
                <a:gd name="connsiteX10" fmla="*/ 155125 w 245917"/>
                <a:gd name="connsiteY10" fmla="*/ 194907 h 422420"/>
                <a:gd name="connsiteX11" fmla="*/ 235993 w 245917"/>
                <a:gd name="connsiteY11" fmla="*/ 502 h 422420"/>
                <a:gd name="connsiteX12" fmla="*/ 215705 w 245917"/>
                <a:gd name="connsiteY12" fmla="*/ 12884 h 422420"/>
                <a:gd name="connsiteX13" fmla="*/ 176271 w 245917"/>
                <a:gd name="connsiteY13" fmla="*/ 66034 h 422420"/>
                <a:gd name="connsiteX14" fmla="*/ 98357 w 245917"/>
                <a:gd name="connsiteY14" fmla="*/ 198050 h 422420"/>
                <a:gd name="connsiteX15" fmla="*/ 10727 w 245917"/>
                <a:gd name="connsiteY15" fmla="*/ 389312 h 422420"/>
                <a:gd name="connsiteX16" fmla="*/ 89213 w 245917"/>
                <a:gd name="connsiteY16" fmla="*/ 225387 h 422420"/>
                <a:gd name="connsiteX17" fmla="*/ 155888 w 245917"/>
                <a:gd name="connsiteY17" fmla="*/ 108325 h 422420"/>
                <a:gd name="connsiteX18" fmla="*/ 190844 w 245917"/>
                <a:gd name="connsiteY18" fmla="*/ 52699 h 422420"/>
                <a:gd name="connsiteX19" fmla="*/ 236279 w 245917"/>
                <a:gd name="connsiteY19" fmla="*/ 8788 h 422420"/>
                <a:gd name="connsiteX20" fmla="*/ 210276 w 245917"/>
                <a:gd name="connsiteY20" fmla="*/ 96133 h 422420"/>
                <a:gd name="connsiteX21" fmla="*/ 177319 w 245917"/>
                <a:gd name="connsiteY21" fmla="*/ 152521 h 422420"/>
                <a:gd name="connsiteX22" fmla="*/ 101119 w 245917"/>
                <a:gd name="connsiteY22" fmla="*/ 259867 h 422420"/>
                <a:gd name="connsiteX23" fmla="*/ 27586 w 245917"/>
                <a:gd name="connsiteY23" fmla="*/ 359023 h 422420"/>
                <a:gd name="connsiteX24" fmla="*/ 89213 w 245917"/>
                <a:gd name="connsiteY24" fmla="*/ 225387 h 4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917" h="422420">
                  <a:moveTo>
                    <a:pt x="10727" y="389312"/>
                  </a:moveTo>
                  <a:cubicBezTo>
                    <a:pt x="7112" y="396937"/>
                    <a:pt x="3932" y="404760"/>
                    <a:pt x="1202" y="412743"/>
                  </a:cubicBezTo>
                  <a:lnTo>
                    <a:pt x="59" y="418363"/>
                  </a:lnTo>
                  <a:cubicBezTo>
                    <a:pt x="-288" y="420225"/>
                    <a:pt x="939" y="422016"/>
                    <a:pt x="2801" y="422363"/>
                  </a:cubicBezTo>
                  <a:cubicBezTo>
                    <a:pt x="3347" y="422464"/>
                    <a:pt x="3910" y="422432"/>
                    <a:pt x="4440" y="422268"/>
                  </a:cubicBezTo>
                  <a:cubicBezTo>
                    <a:pt x="4786" y="420904"/>
                    <a:pt x="5232" y="419567"/>
                    <a:pt x="5774" y="418268"/>
                  </a:cubicBezTo>
                  <a:cubicBezTo>
                    <a:pt x="7012" y="415315"/>
                    <a:pt x="8155" y="412267"/>
                    <a:pt x="9393" y="409315"/>
                  </a:cubicBezTo>
                  <a:lnTo>
                    <a:pt x="9393" y="409315"/>
                  </a:lnTo>
                  <a:cubicBezTo>
                    <a:pt x="12536" y="401980"/>
                    <a:pt x="15965" y="394837"/>
                    <a:pt x="19489" y="387693"/>
                  </a:cubicBezTo>
                  <a:cubicBezTo>
                    <a:pt x="32619" y="362152"/>
                    <a:pt x="47949" y="337803"/>
                    <a:pt x="65305" y="314922"/>
                  </a:cubicBezTo>
                  <a:cubicBezTo>
                    <a:pt x="95213" y="274917"/>
                    <a:pt x="126646" y="236055"/>
                    <a:pt x="155125" y="194907"/>
                  </a:cubicBezTo>
                  <a:cubicBezTo>
                    <a:pt x="169413" y="174333"/>
                    <a:pt x="278950" y="15646"/>
                    <a:pt x="235993" y="502"/>
                  </a:cubicBezTo>
                  <a:cubicBezTo>
                    <a:pt x="227897" y="-2451"/>
                    <a:pt x="219991" y="8407"/>
                    <a:pt x="215705" y="12884"/>
                  </a:cubicBezTo>
                  <a:cubicBezTo>
                    <a:pt x="200833" y="29251"/>
                    <a:pt x="187623" y="47055"/>
                    <a:pt x="176271" y="66034"/>
                  </a:cubicBezTo>
                  <a:cubicBezTo>
                    <a:pt x="148776" y="109087"/>
                    <a:pt x="122804" y="153092"/>
                    <a:pt x="98357" y="198050"/>
                  </a:cubicBezTo>
                  <a:cubicBezTo>
                    <a:pt x="64443" y="259542"/>
                    <a:pt x="35152" y="323473"/>
                    <a:pt x="10727" y="389312"/>
                  </a:cubicBezTo>
                  <a:close/>
                  <a:moveTo>
                    <a:pt x="89213" y="225387"/>
                  </a:moveTo>
                  <a:cubicBezTo>
                    <a:pt x="110168" y="185699"/>
                    <a:pt x="132392" y="146679"/>
                    <a:pt x="155888" y="108325"/>
                  </a:cubicBezTo>
                  <a:cubicBezTo>
                    <a:pt x="167222" y="89275"/>
                    <a:pt x="178557" y="70796"/>
                    <a:pt x="190844" y="52699"/>
                  </a:cubicBezTo>
                  <a:cubicBezTo>
                    <a:pt x="196940" y="43745"/>
                    <a:pt x="227801" y="3454"/>
                    <a:pt x="236279" y="8788"/>
                  </a:cubicBezTo>
                  <a:cubicBezTo>
                    <a:pt x="248661" y="16504"/>
                    <a:pt x="219229" y="79178"/>
                    <a:pt x="210276" y="96133"/>
                  </a:cubicBezTo>
                  <a:cubicBezTo>
                    <a:pt x="200084" y="115183"/>
                    <a:pt x="188940" y="134233"/>
                    <a:pt x="177319" y="152521"/>
                  </a:cubicBezTo>
                  <a:cubicBezTo>
                    <a:pt x="153888" y="189573"/>
                    <a:pt x="127979" y="225101"/>
                    <a:pt x="101119" y="259867"/>
                  </a:cubicBezTo>
                  <a:cubicBezTo>
                    <a:pt x="77688" y="290824"/>
                    <a:pt x="49589" y="323494"/>
                    <a:pt x="27586" y="359023"/>
                  </a:cubicBezTo>
                  <a:cubicBezTo>
                    <a:pt x="45834" y="313455"/>
                    <a:pt x="66403" y="268851"/>
                    <a:pt x="89213" y="22538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6" name="任意多边形: 形状 105"/>
            <p:cNvSpPr/>
            <p:nvPr/>
          </p:nvSpPr>
          <p:spPr>
            <a:xfrm>
              <a:off x="9767982" y="2858086"/>
              <a:ext cx="121941" cy="549374"/>
            </a:xfrm>
            <a:custGeom>
              <a:avLst/>
              <a:gdLst>
                <a:gd name="connsiteX0" fmla="*/ 58234 w 121941"/>
                <a:gd name="connsiteY0" fmla="*/ 541621 h 549374"/>
                <a:gd name="connsiteX1" fmla="*/ 60044 w 121941"/>
                <a:gd name="connsiteY1" fmla="*/ 547145 h 549374"/>
                <a:gd name="connsiteX2" fmla="*/ 64456 w 121941"/>
                <a:gd name="connsiteY2" fmla="*/ 549156 h 549374"/>
                <a:gd name="connsiteX3" fmla="*/ 65758 w 121941"/>
                <a:gd name="connsiteY3" fmla="*/ 548288 h 549374"/>
                <a:gd name="connsiteX4" fmla="*/ 66616 w 121941"/>
                <a:gd name="connsiteY4" fmla="*/ 544668 h 549374"/>
                <a:gd name="connsiteX5" fmla="*/ 63568 w 121941"/>
                <a:gd name="connsiteY5" fmla="*/ 534572 h 549374"/>
                <a:gd name="connsiteX6" fmla="*/ 63568 w 121941"/>
                <a:gd name="connsiteY6" fmla="*/ 534572 h 549374"/>
                <a:gd name="connsiteX7" fmla="*/ 61091 w 121941"/>
                <a:gd name="connsiteY7" fmla="*/ 526571 h 549374"/>
                <a:gd name="connsiteX8" fmla="*/ 61091 w 121941"/>
                <a:gd name="connsiteY8" fmla="*/ 510855 h 549374"/>
                <a:gd name="connsiteX9" fmla="*/ 102621 w 121941"/>
                <a:gd name="connsiteY9" fmla="*/ 339405 h 549374"/>
                <a:gd name="connsiteX10" fmla="*/ 121671 w 121941"/>
                <a:gd name="connsiteY10" fmla="*/ 192053 h 549374"/>
                <a:gd name="connsiteX11" fmla="*/ 96620 w 121941"/>
                <a:gd name="connsiteY11" fmla="*/ 44130 h 549374"/>
                <a:gd name="connsiteX12" fmla="*/ 60806 w 121941"/>
                <a:gd name="connsiteY12" fmla="*/ 29 h 549374"/>
                <a:gd name="connsiteX13" fmla="*/ 24801 w 121941"/>
                <a:gd name="connsiteY13" fmla="*/ 68133 h 549374"/>
                <a:gd name="connsiteX14" fmla="*/ 131 w 121941"/>
                <a:gd name="connsiteY14" fmla="*/ 228534 h 549374"/>
                <a:gd name="connsiteX15" fmla="*/ 58234 w 121941"/>
                <a:gd name="connsiteY15" fmla="*/ 541621 h 5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41" h="549374">
                  <a:moveTo>
                    <a:pt x="58234" y="541621"/>
                  </a:moveTo>
                  <a:cubicBezTo>
                    <a:pt x="58805" y="543526"/>
                    <a:pt x="59472" y="545240"/>
                    <a:pt x="60044" y="547145"/>
                  </a:cubicBezTo>
                  <a:cubicBezTo>
                    <a:pt x="60707" y="548919"/>
                    <a:pt x="62682" y="549819"/>
                    <a:pt x="64456" y="549156"/>
                  </a:cubicBezTo>
                  <a:cubicBezTo>
                    <a:pt x="64951" y="548971"/>
                    <a:pt x="65397" y="548674"/>
                    <a:pt x="65758" y="548288"/>
                  </a:cubicBezTo>
                  <a:cubicBezTo>
                    <a:pt x="66753" y="547368"/>
                    <a:pt x="67092" y="545937"/>
                    <a:pt x="66616" y="544668"/>
                  </a:cubicBezTo>
                  <a:cubicBezTo>
                    <a:pt x="65664" y="541335"/>
                    <a:pt x="64616" y="537906"/>
                    <a:pt x="63568" y="534572"/>
                  </a:cubicBezTo>
                  <a:lnTo>
                    <a:pt x="63568" y="534572"/>
                  </a:lnTo>
                  <a:cubicBezTo>
                    <a:pt x="62711" y="531905"/>
                    <a:pt x="61949" y="529238"/>
                    <a:pt x="61091" y="526571"/>
                  </a:cubicBezTo>
                  <a:cubicBezTo>
                    <a:pt x="61091" y="521332"/>
                    <a:pt x="61091" y="516094"/>
                    <a:pt x="61091" y="510855"/>
                  </a:cubicBezTo>
                  <a:cubicBezTo>
                    <a:pt x="64330" y="454276"/>
                    <a:pt x="91095" y="392649"/>
                    <a:pt x="102621" y="339405"/>
                  </a:cubicBezTo>
                  <a:cubicBezTo>
                    <a:pt x="113856" y="291043"/>
                    <a:pt x="120238" y="241682"/>
                    <a:pt x="121671" y="192053"/>
                  </a:cubicBezTo>
                  <a:cubicBezTo>
                    <a:pt x="123615" y="141545"/>
                    <a:pt x="115086" y="91181"/>
                    <a:pt x="96620" y="44130"/>
                  </a:cubicBezTo>
                  <a:cubicBezTo>
                    <a:pt x="91286" y="31557"/>
                    <a:pt x="79665" y="-1114"/>
                    <a:pt x="60806" y="29"/>
                  </a:cubicBezTo>
                  <a:cubicBezTo>
                    <a:pt x="36993" y="1458"/>
                    <a:pt x="29373" y="53179"/>
                    <a:pt x="24801" y="68133"/>
                  </a:cubicBezTo>
                  <a:cubicBezTo>
                    <a:pt x="9425" y="120252"/>
                    <a:pt x="1128" y="174203"/>
                    <a:pt x="131" y="228534"/>
                  </a:cubicBezTo>
                  <a:cubicBezTo>
                    <a:pt x="-2059" y="337309"/>
                    <a:pt x="23468" y="439227"/>
                    <a:pt x="58234" y="54162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7" name="任意多边形: 形状 106"/>
            <p:cNvSpPr/>
            <p:nvPr/>
          </p:nvSpPr>
          <p:spPr>
            <a:xfrm>
              <a:off x="9801694" y="2925274"/>
              <a:ext cx="52421" cy="482186"/>
            </a:xfrm>
            <a:custGeom>
              <a:avLst/>
              <a:gdLst>
                <a:gd name="connsiteX0" fmla="*/ 20998 w 52421"/>
                <a:gd name="connsiteY0" fmla="*/ 449382 h 482186"/>
                <a:gd name="connsiteX1" fmla="*/ 24522 w 52421"/>
                <a:gd name="connsiteY1" fmla="*/ 474433 h 482186"/>
                <a:gd name="connsiteX2" fmla="*/ 26332 w 52421"/>
                <a:gd name="connsiteY2" fmla="*/ 479957 h 482186"/>
                <a:gd name="connsiteX3" fmla="*/ 30744 w 52421"/>
                <a:gd name="connsiteY3" fmla="*/ 481968 h 482186"/>
                <a:gd name="connsiteX4" fmla="*/ 32046 w 52421"/>
                <a:gd name="connsiteY4" fmla="*/ 481100 h 482186"/>
                <a:gd name="connsiteX5" fmla="*/ 31189 w 52421"/>
                <a:gd name="connsiteY5" fmla="*/ 476909 h 482186"/>
                <a:gd name="connsiteX6" fmla="*/ 29856 w 52421"/>
                <a:gd name="connsiteY6" fmla="*/ 467384 h 482186"/>
                <a:gd name="connsiteX7" fmla="*/ 29856 w 52421"/>
                <a:gd name="connsiteY7" fmla="*/ 467384 h 482186"/>
                <a:gd name="connsiteX8" fmla="*/ 27761 w 52421"/>
                <a:gd name="connsiteY8" fmla="*/ 443667 h 482186"/>
                <a:gd name="connsiteX9" fmla="*/ 30809 w 52421"/>
                <a:gd name="connsiteY9" fmla="*/ 357942 h 482186"/>
                <a:gd name="connsiteX10" fmla="*/ 48334 w 52421"/>
                <a:gd name="connsiteY10" fmla="*/ 209066 h 482186"/>
                <a:gd name="connsiteX11" fmla="*/ 20617 w 52421"/>
                <a:gd name="connsiteY11" fmla="*/ 278 h 482186"/>
                <a:gd name="connsiteX12" fmla="*/ 9282 w 52421"/>
                <a:gd name="connsiteY12" fmla="*/ 21233 h 482186"/>
                <a:gd name="connsiteX13" fmla="*/ 1948 w 52421"/>
                <a:gd name="connsiteY13" fmla="*/ 86956 h 482186"/>
                <a:gd name="connsiteX14" fmla="*/ 805 w 52421"/>
                <a:gd name="connsiteY14" fmla="*/ 240213 h 482186"/>
                <a:gd name="connsiteX15" fmla="*/ 20998 w 52421"/>
                <a:gd name="connsiteY15" fmla="*/ 449382 h 482186"/>
                <a:gd name="connsiteX16" fmla="*/ 6615 w 52421"/>
                <a:gd name="connsiteY16" fmla="*/ 268407 h 482186"/>
                <a:gd name="connsiteX17" fmla="*/ 5282 w 52421"/>
                <a:gd name="connsiteY17" fmla="*/ 133914 h 482186"/>
                <a:gd name="connsiteX18" fmla="*/ 7568 w 52421"/>
                <a:gd name="connsiteY18" fmla="*/ 68286 h 482186"/>
                <a:gd name="connsiteX19" fmla="*/ 24808 w 52421"/>
                <a:gd name="connsiteY19" fmla="*/ 7517 h 482186"/>
                <a:gd name="connsiteX20" fmla="*/ 46144 w 52421"/>
                <a:gd name="connsiteY20" fmla="*/ 96004 h 482186"/>
                <a:gd name="connsiteX21" fmla="*/ 46144 w 52421"/>
                <a:gd name="connsiteY21" fmla="*/ 161346 h 482186"/>
                <a:gd name="connsiteX22" fmla="*/ 34333 w 52421"/>
                <a:gd name="connsiteY22" fmla="*/ 292410 h 482186"/>
                <a:gd name="connsiteX23" fmla="*/ 20426 w 52421"/>
                <a:gd name="connsiteY23" fmla="*/ 415092 h 482186"/>
                <a:gd name="connsiteX24" fmla="*/ 6615 w 52421"/>
                <a:gd name="connsiteY24" fmla="*/ 268216 h 48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421" h="482186">
                  <a:moveTo>
                    <a:pt x="20998" y="449382"/>
                  </a:moveTo>
                  <a:cubicBezTo>
                    <a:pt x="21631" y="457799"/>
                    <a:pt x="22809" y="466167"/>
                    <a:pt x="24522" y="474433"/>
                  </a:cubicBezTo>
                  <a:cubicBezTo>
                    <a:pt x="25093" y="476338"/>
                    <a:pt x="25760" y="478052"/>
                    <a:pt x="26332" y="479957"/>
                  </a:cubicBezTo>
                  <a:cubicBezTo>
                    <a:pt x="26995" y="481731"/>
                    <a:pt x="28970" y="482631"/>
                    <a:pt x="30744" y="481968"/>
                  </a:cubicBezTo>
                  <a:cubicBezTo>
                    <a:pt x="31239" y="481783"/>
                    <a:pt x="31685" y="481486"/>
                    <a:pt x="32046" y="481100"/>
                  </a:cubicBezTo>
                  <a:cubicBezTo>
                    <a:pt x="32047" y="479671"/>
                    <a:pt x="31380" y="478338"/>
                    <a:pt x="31189" y="476909"/>
                  </a:cubicBezTo>
                  <a:cubicBezTo>
                    <a:pt x="31189" y="473766"/>
                    <a:pt x="30237" y="470623"/>
                    <a:pt x="29856" y="467384"/>
                  </a:cubicBezTo>
                  <a:lnTo>
                    <a:pt x="29856" y="467384"/>
                  </a:lnTo>
                  <a:cubicBezTo>
                    <a:pt x="28904" y="459478"/>
                    <a:pt x="28237" y="451668"/>
                    <a:pt x="27761" y="443667"/>
                  </a:cubicBezTo>
                  <a:cubicBezTo>
                    <a:pt x="26247" y="415058"/>
                    <a:pt x="27267" y="386371"/>
                    <a:pt x="30809" y="357942"/>
                  </a:cubicBezTo>
                  <a:cubicBezTo>
                    <a:pt x="36619" y="308317"/>
                    <a:pt x="44334" y="258882"/>
                    <a:pt x="48334" y="209066"/>
                  </a:cubicBezTo>
                  <a:cubicBezTo>
                    <a:pt x="50335" y="184015"/>
                    <a:pt x="65575" y="-8294"/>
                    <a:pt x="20617" y="278"/>
                  </a:cubicBezTo>
                  <a:cubicBezTo>
                    <a:pt x="12139" y="1802"/>
                    <a:pt x="11092" y="15137"/>
                    <a:pt x="9282" y="21233"/>
                  </a:cubicBezTo>
                  <a:cubicBezTo>
                    <a:pt x="4648" y="42841"/>
                    <a:pt x="2191" y="64858"/>
                    <a:pt x="1948" y="86956"/>
                  </a:cubicBezTo>
                  <a:cubicBezTo>
                    <a:pt x="-243" y="137914"/>
                    <a:pt x="-529" y="189159"/>
                    <a:pt x="805" y="240213"/>
                  </a:cubicBezTo>
                  <a:cubicBezTo>
                    <a:pt x="2295" y="310343"/>
                    <a:pt x="9045" y="380262"/>
                    <a:pt x="20998" y="449382"/>
                  </a:cubicBezTo>
                  <a:close/>
                  <a:moveTo>
                    <a:pt x="6615" y="268407"/>
                  </a:moveTo>
                  <a:cubicBezTo>
                    <a:pt x="4805" y="223544"/>
                    <a:pt x="4520" y="178776"/>
                    <a:pt x="5282" y="133914"/>
                  </a:cubicBezTo>
                  <a:cubicBezTo>
                    <a:pt x="5282" y="112101"/>
                    <a:pt x="5948" y="90099"/>
                    <a:pt x="7568" y="68286"/>
                  </a:cubicBezTo>
                  <a:cubicBezTo>
                    <a:pt x="8329" y="57428"/>
                    <a:pt x="14807" y="7136"/>
                    <a:pt x="24808" y="7517"/>
                  </a:cubicBezTo>
                  <a:cubicBezTo>
                    <a:pt x="39381" y="7993"/>
                    <a:pt x="45382" y="76954"/>
                    <a:pt x="46144" y="96004"/>
                  </a:cubicBezTo>
                  <a:cubicBezTo>
                    <a:pt x="47001" y="117817"/>
                    <a:pt x="46715" y="139629"/>
                    <a:pt x="46144" y="161346"/>
                  </a:cubicBezTo>
                  <a:cubicBezTo>
                    <a:pt x="44429" y="205161"/>
                    <a:pt x="39858" y="248881"/>
                    <a:pt x="34333" y="292410"/>
                  </a:cubicBezTo>
                  <a:cubicBezTo>
                    <a:pt x="29475" y="330510"/>
                    <a:pt x="21664" y="373277"/>
                    <a:pt x="20426" y="415092"/>
                  </a:cubicBezTo>
                  <a:cubicBezTo>
                    <a:pt x="13290" y="366405"/>
                    <a:pt x="8680" y="317380"/>
                    <a:pt x="6615" y="26821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08" name="任意多边形: 形状 107"/>
            <p:cNvSpPr/>
            <p:nvPr/>
          </p:nvSpPr>
          <p:spPr>
            <a:xfrm>
              <a:off x="9313916" y="2735375"/>
              <a:ext cx="950008" cy="1874717"/>
            </a:xfrm>
            <a:custGeom>
              <a:avLst/>
              <a:gdLst>
                <a:gd name="connsiteX0" fmla="*/ 255410 w 950008"/>
                <a:gd name="connsiteY0" fmla="*/ 743388 h 1874717"/>
                <a:gd name="connsiteX1" fmla="*/ 317799 w 950008"/>
                <a:gd name="connsiteY1" fmla="*/ 1045521 h 1874717"/>
                <a:gd name="connsiteX2" fmla="*/ 362662 w 950008"/>
                <a:gd name="connsiteY2" fmla="*/ 1280884 h 1874717"/>
                <a:gd name="connsiteX3" fmla="*/ 289891 w 950008"/>
                <a:gd name="connsiteY3" fmla="*/ 1574826 h 1874717"/>
                <a:gd name="connsiteX4" fmla="*/ 373330 w 950008"/>
                <a:gd name="connsiteY4" fmla="*/ 1479576 h 1874717"/>
                <a:gd name="connsiteX5" fmla="*/ 524777 w 950008"/>
                <a:gd name="connsiteY5" fmla="*/ 1269264 h 1874717"/>
                <a:gd name="connsiteX6" fmla="*/ 535827 w 950008"/>
                <a:gd name="connsiteY6" fmla="*/ 1246213 h 1874717"/>
                <a:gd name="connsiteX7" fmla="*/ 535827 w 950008"/>
                <a:gd name="connsiteY7" fmla="*/ 1244308 h 1874717"/>
                <a:gd name="connsiteX8" fmla="*/ 555829 w 950008"/>
                <a:gd name="connsiteY8" fmla="*/ 934079 h 1874717"/>
                <a:gd name="connsiteX9" fmla="*/ 488296 w 950008"/>
                <a:gd name="connsiteY9" fmla="*/ 778821 h 1874717"/>
                <a:gd name="connsiteX10" fmla="*/ 418383 w 950008"/>
                <a:gd name="connsiteY10" fmla="*/ 621373 h 1874717"/>
                <a:gd name="connsiteX11" fmla="*/ 423336 w 950008"/>
                <a:gd name="connsiteY11" fmla="*/ 619468 h 1874717"/>
                <a:gd name="connsiteX12" fmla="*/ 545447 w 950008"/>
                <a:gd name="connsiteY12" fmla="*/ 845496 h 1874717"/>
                <a:gd name="connsiteX13" fmla="*/ 538969 w 950008"/>
                <a:gd name="connsiteY13" fmla="*/ 806825 h 1874717"/>
                <a:gd name="connsiteX14" fmla="*/ 518872 w 950008"/>
                <a:gd name="connsiteY14" fmla="*/ 436779 h 1874717"/>
                <a:gd name="connsiteX15" fmla="*/ 524968 w 950008"/>
                <a:gd name="connsiteY15" fmla="*/ 439446 h 1874717"/>
                <a:gd name="connsiteX16" fmla="*/ 569164 w 950008"/>
                <a:gd name="connsiteY16" fmla="*/ 864070 h 1874717"/>
                <a:gd name="connsiteX17" fmla="*/ 564306 w 950008"/>
                <a:gd name="connsiteY17" fmla="*/ 1175633 h 1874717"/>
                <a:gd name="connsiteX18" fmla="*/ 609359 w 950008"/>
                <a:gd name="connsiteY18" fmla="*/ 1005231 h 1874717"/>
                <a:gd name="connsiteX19" fmla="*/ 944639 w 950008"/>
                <a:gd name="connsiteY19" fmla="*/ 1486 h 1874717"/>
                <a:gd name="connsiteX20" fmla="*/ 949688 w 950008"/>
                <a:gd name="connsiteY20" fmla="*/ 3677 h 1874717"/>
                <a:gd name="connsiteX21" fmla="*/ 619742 w 950008"/>
                <a:gd name="connsiteY21" fmla="*/ 1082669 h 1874717"/>
                <a:gd name="connsiteX22" fmla="*/ 616598 w 950008"/>
                <a:gd name="connsiteY22" fmla="*/ 1095242 h 1874717"/>
                <a:gd name="connsiteX23" fmla="*/ 724612 w 950008"/>
                <a:gd name="connsiteY23" fmla="*/ 964559 h 1874717"/>
                <a:gd name="connsiteX24" fmla="*/ 728041 w 950008"/>
                <a:gd name="connsiteY24" fmla="*/ 967321 h 1874717"/>
                <a:gd name="connsiteX25" fmla="*/ 596691 w 950008"/>
                <a:gd name="connsiteY25" fmla="*/ 1165537 h 1874717"/>
                <a:gd name="connsiteX26" fmla="*/ 532398 w 950008"/>
                <a:gd name="connsiteY26" fmla="*/ 1313460 h 1874717"/>
                <a:gd name="connsiteX27" fmla="*/ 418098 w 950008"/>
                <a:gd name="connsiteY27" fmla="*/ 1470051 h 1874717"/>
                <a:gd name="connsiteX28" fmla="*/ 625171 w 950008"/>
                <a:gd name="connsiteY28" fmla="*/ 1289076 h 1874717"/>
                <a:gd name="connsiteX29" fmla="*/ 905873 w 950008"/>
                <a:gd name="connsiteY29" fmla="*/ 980275 h 1874717"/>
                <a:gd name="connsiteX30" fmla="*/ 908254 w 950008"/>
                <a:gd name="connsiteY30" fmla="*/ 982276 h 1874717"/>
                <a:gd name="connsiteX31" fmla="*/ 628885 w 950008"/>
                <a:gd name="connsiteY31" fmla="*/ 1315651 h 1874717"/>
                <a:gd name="connsiteX32" fmla="*/ 343135 w 950008"/>
                <a:gd name="connsiteY32" fmla="*/ 1557871 h 1874717"/>
                <a:gd name="connsiteX33" fmla="*/ 8999 w 950008"/>
                <a:gd name="connsiteY33" fmla="*/ 1873720 h 1874717"/>
                <a:gd name="connsiteX34" fmla="*/ 997 w 950008"/>
                <a:gd name="connsiteY34" fmla="*/ 1872196 h 1874717"/>
                <a:gd name="connsiteX35" fmla="*/ 2521 w 950008"/>
                <a:gd name="connsiteY35" fmla="*/ 1864195 h 1874717"/>
                <a:gd name="connsiteX36" fmla="*/ 71007 w 950008"/>
                <a:gd name="connsiteY36" fmla="*/ 1801235 h 1874717"/>
                <a:gd name="connsiteX37" fmla="*/ 142634 w 950008"/>
                <a:gd name="connsiteY37" fmla="*/ 1656931 h 1874717"/>
                <a:gd name="connsiteX38" fmla="*/ 189116 w 950008"/>
                <a:gd name="connsiteY38" fmla="*/ 1473004 h 1874717"/>
                <a:gd name="connsiteX39" fmla="*/ 196260 w 950008"/>
                <a:gd name="connsiteY39" fmla="*/ 1474051 h 1874717"/>
                <a:gd name="connsiteX40" fmla="*/ 125680 w 950008"/>
                <a:gd name="connsiteY40" fmla="*/ 1748276 h 1874717"/>
                <a:gd name="connsiteX41" fmla="*/ 220073 w 950008"/>
                <a:gd name="connsiteY41" fmla="*/ 1651597 h 1874717"/>
                <a:gd name="connsiteX42" fmla="*/ 338087 w 950008"/>
                <a:gd name="connsiteY42" fmla="*/ 1225925 h 1874717"/>
                <a:gd name="connsiteX43" fmla="*/ 288462 w 950008"/>
                <a:gd name="connsiteY43" fmla="*/ 998373 h 1874717"/>
                <a:gd name="connsiteX44" fmla="*/ 250362 w 950008"/>
                <a:gd name="connsiteY44" fmla="*/ 744151 h 1874717"/>
                <a:gd name="connsiteX45" fmla="*/ 253966 w 950008"/>
                <a:gd name="connsiteY45" fmla="*/ 742324 h 1874717"/>
                <a:gd name="connsiteX46" fmla="*/ 255410 w 950008"/>
                <a:gd name="connsiteY46" fmla="*/ 743389 h 187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0008" h="1874717">
                  <a:moveTo>
                    <a:pt x="255410" y="743388"/>
                  </a:moveTo>
                  <a:cubicBezTo>
                    <a:pt x="270516" y="845191"/>
                    <a:pt x="291345" y="946062"/>
                    <a:pt x="317799" y="1045521"/>
                  </a:cubicBezTo>
                  <a:cubicBezTo>
                    <a:pt x="338659" y="1122579"/>
                    <a:pt x="359709" y="1200684"/>
                    <a:pt x="362662" y="1280884"/>
                  </a:cubicBezTo>
                  <a:cubicBezTo>
                    <a:pt x="366282" y="1376134"/>
                    <a:pt x="338564" y="1483005"/>
                    <a:pt x="289891" y="1574826"/>
                  </a:cubicBezTo>
                  <a:cubicBezTo>
                    <a:pt x="318021" y="1543520"/>
                    <a:pt x="345835" y="1511770"/>
                    <a:pt x="373330" y="1479576"/>
                  </a:cubicBezTo>
                  <a:cubicBezTo>
                    <a:pt x="429337" y="1413853"/>
                    <a:pt x="485058" y="1346226"/>
                    <a:pt x="524777" y="1269264"/>
                  </a:cubicBezTo>
                  <a:cubicBezTo>
                    <a:pt x="528683" y="1261644"/>
                    <a:pt x="532302" y="1253929"/>
                    <a:pt x="535827" y="1246213"/>
                  </a:cubicBezTo>
                  <a:cubicBezTo>
                    <a:pt x="535583" y="1245602"/>
                    <a:pt x="535583" y="1244920"/>
                    <a:pt x="535827" y="1244308"/>
                  </a:cubicBezTo>
                  <a:cubicBezTo>
                    <a:pt x="557977" y="1142482"/>
                    <a:pt x="564720" y="1037907"/>
                    <a:pt x="555829" y="934079"/>
                  </a:cubicBezTo>
                  <a:cubicBezTo>
                    <a:pt x="538501" y="880223"/>
                    <a:pt x="515880" y="828216"/>
                    <a:pt x="488296" y="778821"/>
                  </a:cubicBezTo>
                  <a:cubicBezTo>
                    <a:pt x="459722" y="727768"/>
                    <a:pt x="433242" y="678237"/>
                    <a:pt x="418383" y="621373"/>
                  </a:cubicBezTo>
                  <a:cubicBezTo>
                    <a:pt x="417526" y="618135"/>
                    <a:pt x="422098" y="616230"/>
                    <a:pt x="423336" y="619468"/>
                  </a:cubicBezTo>
                  <a:cubicBezTo>
                    <a:pt x="451911" y="694525"/>
                    <a:pt x="510776" y="767582"/>
                    <a:pt x="545447" y="845496"/>
                  </a:cubicBezTo>
                  <a:cubicBezTo>
                    <a:pt x="543446" y="832638"/>
                    <a:pt x="541351" y="819779"/>
                    <a:pt x="538969" y="806825"/>
                  </a:cubicBezTo>
                  <a:cubicBezTo>
                    <a:pt x="516395" y="683667"/>
                    <a:pt x="473819" y="559842"/>
                    <a:pt x="518872" y="436779"/>
                  </a:cubicBezTo>
                  <a:cubicBezTo>
                    <a:pt x="520396" y="432588"/>
                    <a:pt x="526302" y="435445"/>
                    <a:pt x="524968" y="439446"/>
                  </a:cubicBezTo>
                  <a:cubicBezTo>
                    <a:pt x="482486" y="576606"/>
                    <a:pt x="549352" y="727768"/>
                    <a:pt x="569164" y="864070"/>
                  </a:cubicBezTo>
                  <a:cubicBezTo>
                    <a:pt x="583832" y="965416"/>
                    <a:pt x="588785" y="1074668"/>
                    <a:pt x="564306" y="1175633"/>
                  </a:cubicBezTo>
                  <a:cubicBezTo>
                    <a:pt x="582385" y="1119686"/>
                    <a:pt x="597425" y="1062802"/>
                    <a:pt x="609359" y="1005231"/>
                  </a:cubicBezTo>
                  <a:cubicBezTo>
                    <a:pt x="686893" y="659473"/>
                    <a:pt x="776618" y="315716"/>
                    <a:pt x="944639" y="1486"/>
                  </a:cubicBezTo>
                  <a:cubicBezTo>
                    <a:pt x="946354" y="-1562"/>
                    <a:pt x="951307" y="534"/>
                    <a:pt x="949688" y="3677"/>
                  </a:cubicBezTo>
                  <a:cubicBezTo>
                    <a:pt x="777571" y="344672"/>
                    <a:pt x="709372" y="715290"/>
                    <a:pt x="619742" y="1082669"/>
                  </a:cubicBezTo>
                  <a:cubicBezTo>
                    <a:pt x="618789" y="1086860"/>
                    <a:pt x="617646" y="1091051"/>
                    <a:pt x="616598" y="1095242"/>
                  </a:cubicBezTo>
                  <a:cubicBezTo>
                    <a:pt x="647142" y="1047441"/>
                    <a:pt x="683416" y="1003555"/>
                    <a:pt x="724612" y="964559"/>
                  </a:cubicBezTo>
                  <a:cubicBezTo>
                    <a:pt x="726612" y="962654"/>
                    <a:pt x="729851" y="965035"/>
                    <a:pt x="728041" y="967321"/>
                  </a:cubicBezTo>
                  <a:cubicBezTo>
                    <a:pt x="678797" y="1030472"/>
                    <a:pt x="641078" y="1099624"/>
                    <a:pt x="596691" y="1165537"/>
                  </a:cubicBezTo>
                  <a:cubicBezTo>
                    <a:pt x="580913" y="1217113"/>
                    <a:pt x="559344" y="1266737"/>
                    <a:pt x="532398" y="1313460"/>
                  </a:cubicBezTo>
                  <a:cubicBezTo>
                    <a:pt x="498717" y="1368743"/>
                    <a:pt x="460484" y="1421122"/>
                    <a:pt x="418098" y="1470051"/>
                  </a:cubicBezTo>
                  <a:cubicBezTo>
                    <a:pt x="488297" y="1411091"/>
                    <a:pt x="559068" y="1353084"/>
                    <a:pt x="625171" y="1289076"/>
                  </a:cubicBezTo>
                  <a:cubicBezTo>
                    <a:pt x="725447" y="1192446"/>
                    <a:pt x="819219" y="1089287"/>
                    <a:pt x="905873" y="980275"/>
                  </a:cubicBezTo>
                  <a:cubicBezTo>
                    <a:pt x="907111" y="978656"/>
                    <a:pt x="909397" y="980275"/>
                    <a:pt x="908254" y="982276"/>
                  </a:cubicBezTo>
                  <a:cubicBezTo>
                    <a:pt x="824548" y="1100964"/>
                    <a:pt x="731102" y="1212474"/>
                    <a:pt x="628885" y="1315651"/>
                  </a:cubicBezTo>
                  <a:cubicBezTo>
                    <a:pt x="541541" y="1402614"/>
                    <a:pt x="447910" y="1491101"/>
                    <a:pt x="343135" y="1557871"/>
                  </a:cubicBezTo>
                  <a:cubicBezTo>
                    <a:pt x="242933" y="1673219"/>
                    <a:pt x="135776" y="1789138"/>
                    <a:pt x="8999" y="1873720"/>
                  </a:cubicBezTo>
                  <a:cubicBezTo>
                    <a:pt x="6369" y="1875509"/>
                    <a:pt x="2786" y="1874827"/>
                    <a:pt x="997" y="1872196"/>
                  </a:cubicBezTo>
                  <a:cubicBezTo>
                    <a:pt x="-791" y="1869566"/>
                    <a:pt x="-109" y="1865984"/>
                    <a:pt x="2521" y="1864195"/>
                  </a:cubicBezTo>
                  <a:cubicBezTo>
                    <a:pt x="25762" y="1843558"/>
                    <a:pt x="48591" y="1822571"/>
                    <a:pt x="71007" y="1801235"/>
                  </a:cubicBezTo>
                  <a:cubicBezTo>
                    <a:pt x="92819" y="1752372"/>
                    <a:pt x="123203" y="1707509"/>
                    <a:pt x="142634" y="1656931"/>
                  </a:cubicBezTo>
                  <a:cubicBezTo>
                    <a:pt x="165397" y="1597692"/>
                    <a:pt x="181002" y="1535945"/>
                    <a:pt x="189116" y="1473004"/>
                  </a:cubicBezTo>
                  <a:cubicBezTo>
                    <a:pt x="189783" y="1468336"/>
                    <a:pt x="196546" y="1469575"/>
                    <a:pt x="196260" y="1474051"/>
                  </a:cubicBezTo>
                  <a:cubicBezTo>
                    <a:pt x="191021" y="1559776"/>
                    <a:pt x="171685" y="1666075"/>
                    <a:pt x="125680" y="1748276"/>
                  </a:cubicBezTo>
                  <a:cubicBezTo>
                    <a:pt x="157811" y="1716526"/>
                    <a:pt x="189275" y="1684300"/>
                    <a:pt x="220073" y="1651597"/>
                  </a:cubicBezTo>
                  <a:cubicBezTo>
                    <a:pt x="302369" y="1525772"/>
                    <a:pt x="356090" y="1376325"/>
                    <a:pt x="338087" y="1225925"/>
                  </a:cubicBezTo>
                  <a:cubicBezTo>
                    <a:pt x="328562" y="1148582"/>
                    <a:pt x="306560" y="1073525"/>
                    <a:pt x="288462" y="998373"/>
                  </a:cubicBezTo>
                  <a:cubicBezTo>
                    <a:pt x="269258" y="914735"/>
                    <a:pt x="256521" y="829743"/>
                    <a:pt x="250362" y="744151"/>
                  </a:cubicBezTo>
                  <a:cubicBezTo>
                    <a:pt x="250853" y="742651"/>
                    <a:pt x="252466" y="741833"/>
                    <a:pt x="253966" y="742324"/>
                  </a:cubicBezTo>
                  <a:cubicBezTo>
                    <a:pt x="254549" y="742514"/>
                    <a:pt x="255056" y="742888"/>
                    <a:pt x="255410" y="743389"/>
                  </a:cubicBezTo>
                  <a:close/>
                </a:path>
              </a:pathLst>
            </a:custGeom>
            <a:grpFill/>
            <a:ln w="9525" cap="flat">
              <a:solidFill>
                <a:srgbClr val="242A2F">
                  <a:alpha val="5000"/>
                </a:srgbClr>
              </a:solidFill>
              <a:prstDash val="solid"/>
              <a:miter/>
            </a:ln>
          </p:spPr>
          <p:txBody>
            <a:bodyPr rtlCol="0" anchor="ctr"/>
            <a:lstStyle/>
            <a:p>
              <a:endParaRPr lang="zh-CN" altLang="en-US"/>
            </a:p>
          </p:txBody>
        </p:sp>
      </p:grpSp>
      <p:grpSp>
        <p:nvGrpSpPr>
          <p:cNvPr id="109" name="图形 1758"/>
          <p:cNvGrpSpPr/>
          <p:nvPr userDrawn="1"/>
        </p:nvGrpSpPr>
        <p:grpSpPr>
          <a:xfrm>
            <a:off x="1536014" y="-2303707"/>
            <a:ext cx="3537234" cy="4528512"/>
            <a:chOff x="1946448" y="-9544"/>
            <a:chExt cx="3537234" cy="4528512"/>
          </a:xfrm>
        </p:grpSpPr>
        <p:sp>
          <p:nvSpPr>
            <p:cNvPr id="110" name="任意多边形: 形状 109"/>
            <p:cNvSpPr/>
            <p:nvPr/>
          </p:nvSpPr>
          <p:spPr>
            <a:xfrm>
              <a:off x="3772071" y="2983144"/>
              <a:ext cx="1600534" cy="1535823"/>
            </a:xfrm>
            <a:custGeom>
              <a:avLst/>
              <a:gdLst>
                <a:gd name="connsiteX0" fmla="*/ 698485 w 1600534"/>
                <a:gd name="connsiteY0" fmla="*/ 1211287 h 1535823"/>
                <a:gd name="connsiteX1" fmla="*/ 13853 w 1600534"/>
                <a:gd name="connsiteY1" fmla="*/ 4965 h 1535823"/>
                <a:gd name="connsiteX2" fmla="*/ 1015895 w 1600534"/>
                <a:gd name="connsiteY2" fmla="*/ 865465 h 1535823"/>
                <a:gd name="connsiteX3" fmla="*/ 1578266 w 1600534"/>
                <a:gd name="connsiteY3" fmla="*/ 1467202 h 1535823"/>
                <a:gd name="connsiteX4" fmla="*/ 698485 w 1600534"/>
                <a:gd name="connsiteY4" fmla="*/ 1211287 h 15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534" h="1535823">
                  <a:moveTo>
                    <a:pt x="698485" y="1211287"/>
                  </a:moveTo>
                  <a:cubicBezTo>
                    <a:pt x="279847" y="823251"/>
                    <a:pt x="-75396" y="52219"/>
                    <a:pt x="13853" y="4965"/>
                  </a:cubicBezTo>
                  <a:cubicBezTo>
                    <a:pt x="131147" y="-57188"/>
                    <a:pt x="597258" y="477430"/>
                    <a:pt x="1015895" y="865465"/>
                  </a:cubicBezTo>
                  <a:cubicBezTo>
                    <a:pt x="1434533" y="1253501"/>
                    <a:pt x="1677959" y="1359621"/>
                    <a:pt x="1578266" y="1467202"/>
                  </a:cubicBezTo>
                  <a:cubicBezTo>
                    <a:pt x="1478573" y="1574783"/>
                    <a:pt x="1117122" y="1599322"/>
                    <a:pt x="698485" y="121128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1" name="任意多边形: 形状 110"/>
            <p:cNvSpPr/>
            <p:nvPr/>
          </p:nvSpPr>
          <p:spPr>
            <a:xfrm>
              <a:off x="3654400" y="2630597"/>
              <a:ext cx="1829282" cy="533901"/>
            </a:xfrm>
            <a:custGeom>
              <a:avLst/>
              <a:gdLst>
                <a:gd name="connsiteX0" fmla="*/ 1089380 w 1829282"/>
                <a:gd name="connsiteY0" fmla="*/ 524397 h 533901"/>
                <a:gd name="connsiteX1" fmla="*/ 1594 w 1829282"/>
                <a:gd name="connsiteY1" fmla="*/ 37837 h 533901"/>
                <a:gd name="connsiteX2" fmla="*/ 1133128 w 1829282"/>
                <a:gd name="connsiteY2" fmla="*/ 123507 h 533901"/>
                <a:gd name="connsiteX3" fmla="*/ 1828641 w 1829282"/>
                <a:gd name="connsiteY3" fmla="*/ 253802 h 533901"/>
                <a:gd name="connsiteX4" fmla="*/ 1089380 w 1829282"/>
                <a:gd name="connsiteY4" fmla="*/ 524397 h 533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2" h="533901">
                  <a:moveTo>
                    <a:pt x="1089380" y="524397"/>
                  </a:moveTo>
                  <a:cubicBezTo>
                    <a:pt x="602162" y="468818"/>
                    <a:pt x="-36092" y="115912"/>
                    <a:pt x="1594" y="37837"/>
                  </a:cubicBezTo>
                  <a:cubicBezTo>
                    <a:pt x="51112" y="-64850"/>
                    <a:pt x="645911" y="68001"/>
                    <a:pt x="1133128" y="123507"/>
                  </a:cubicBezTo>
                  <a:cubicBezTo>
                    <a:pt x="1620345" y="179087"/>
                    <a:pt x="1842883" y="128620"/>
                    <a:pt x="1828641" y="253802"/>
                  </a:cubicBezTo>
                  <a:cubicBezTo>
                    <a:pt x="1814327" y="378985"/>
                    <a:pt x="1576597" y="579977"/>
                    <a:pt x="1089380" y="52439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2" name="任意多边形: 形状 111"/>
            <p:cNvSpPr/>
            <p:nvPr/>
          </p:nvSpPr>
          <p:spPr>
            <a:xfrm>
              <a:off x="2866059" y="933333"/>
              <a:ext cx="1829283" cy="533881"/>
            </a:xfrm>
            <a:custGeom>
              <a:avLst/>
              <a:gdLst>
                <a:gd name="connsiteX0" fmla="*/ 1089380 w 1829283"/>
                <a:gd name="connsiteY0" fmla="*/ 524398 h 533881"/>
                <a:gd name="connsiteX1" fmla="*/ 1594 w 1829283"/>
                <a:gd name="connsiteY1" fmla="*/ 37837 h 533881"/>
                <a:gd name="connsiteX2" fmla="*/ 1133128 w 1829283"/>
                <a:gd name="connsiteY2" fmla="*/ 123508 h 533881"/>
                <a:gd name="connsiteX3" fmla="*/ 1828642 w 1829283"/>
                <a:gd name="connsiteY3" fmla="*/ 253802 h 533881"/>
                <a:gd name="connsiteX4" fmla="*/ 1089380 w 1829283"/>
                <a:gd name="connsiteY4" fmla="*/ 524398 h 53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3" h="533881">
                  <a:moveTo>
                    <a:pt x="1089380" y="524398"/>
                  </a:moveTo>
                  <a:cubicBezTo>
                    <a:pt x="602162" y="468818"/>
                    <a:pt x="-36092" y="115912"/>
                    <a:pt x="1594" y="37837"/>
                  </a:cubicBezTo>
                  <a:cubicBezTo>
                    <a:pt x="51112" y="-64850"/>
                    <a:pt x="645910" y="68001"/>
                    <a:pt x="1133128" y="123508"/>
                  </a:cubicBezTo>
                  <a:cubicBezTo>
                    <a:pt x="1620345" y="179087"/>
                    <a:pt x="1842883" y="128620"/>
                    <a:pt x="1828642" y="253802"/>
                  </a:cubicBezTo>
                  <a:cubicBezTo>
                    <a:pt x="1814327" y="378985"/>
                    <a:pt x="1576597" y="579904"/>
                    <a:pt x="1089380" y="524398"/>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3" name="任意多边形: 形状 112"/>
            <p:cNvSpPr/>
            <p:nvPr/>
          </p:nvSpPr>
          <p:spPr>
            <a:xfrm>
              <a:off x="3261107" y="1863130"/>
              <a:ext cx="1898183" cy="509865"/>
            </a:xfrm>
            <a:custGeom>
              <a:avLst/>
              <a:gdLst>
                <a:gd name="connsiteX0" fmla="*/ 1144666 w 1898183"/>
                <a:gd name="connsiteY0" fmla="*/ 505421 h 509865"/>
                <a:gd name="connsiteX1" fmla="*/ 1374 w 1898183"/>
                <a:gd name="connsiteY1" fmla="*/ 45373 h 509865"/>
                <a:gd name="connsiteX2" fmla="*/ 1174027 w 1898183"/>
                <a:gd name="connsiteY2" fmla="*/ 89413 h 509865"/>
                <a:gd name="connsiteX3" fmla="*/ 1897878 w 1898183"/>
                <a:gd name="connsiteY3" fmla="*/ 196702 h 509865"/>
                <a:gd name="connsiteX4" fmla="*/ 1144666 w 1898183"/>
                <a:gd name="connsiteY4" fmla="*/ 505421 h 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83" h="509865">
                  <a:moveTo>
                    <a:pt x="1144666" y="505421"/>
                  </a:moveTo>
                  <a:cubicBezTo>
                    <a:pt x="638971" y="467151"/>
                    <a:pt x="-34486" y="127611"/>
                    <a:pt x="1374" y="45373"/>
                  </a:cubicBezTo>
                  <a:cubicBezTo>
                    <a:pt x="48555" y="-62646"/>
                    <a:pt x="668404" y="51143"/>
                    <a:pt x="1174027" y="89413"/>
                  </a:cubicBezTo>
                  <a:cubicBezTo>
                    <a:pt x="1679722" y="127684"/>
                    <a:pt x="1907738" y="66772"/>
                    <a:pt x="1897878" y="196702"/>
                  </a:cubicBezTo>
                  <a:cubicBezTo>
                    <a:pt x="1888091" y="326631"/>
                    <a:pt x="1650362" y="543619"/>
                    <a:pt x="1144666" y="505421"/>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4" name="任意多边形: 形状 113"/>
            <p:cNvSpPr/>
            <p:nvPr/>
          </p:nvSpPr>
          <p:spPr>
            <a:xfrm>
              <a:off x="1946448" y="999907"/>
              <a:ext cx="802206" cy="1772151"/>
            </a:xfrm>
            <a:custGeom>
              <a:avLst/>
              <a:gdLst>
                <a:gd name="connsiteX0" fmla="*/ 77795 w 802206"/>
                <a:gd name="connsiteY0" fmla="*/ 911080 h 1772151"/>
                <a:gd name="connsiteX1" fmla="*/ 764544 w 802206"/>
                <a:gd name="connsiteY1" fmla="*/ 2595 h 1772151"/>
                <a:gd name="connsiteX2" fmla="*/ 520826 w 802206"/>
                <a:gd name="connsiteY2" fmla="*/ 1061313 h 1772151"/>
                <a:gd name="connsiteX3" fmla="*/ 166021 w 802206"/>
                <a:gd name="connsiteY3" fmla="*/ 1767855 h 1772151"/>
                <a:gd name="connsiteX4" fmla="*/ 77795 w 802206"/>
                <a:gd name="connsiteY4" fmla="*/ 911080 h 1772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206" h="1772151">
                  <a:moveTo>
                    <a:pt x="77795" y="911080"/>
                  </a:moveTo>
                  <a:cubicBezTo>
                    <a:pt x="243073" y="423643"/>
                    <a:pt x="642211" y="-38889"/>
                    <a:pt x="764544" y="2595"/>
                  </a:cubicBezTo>
                  <a:cubicBezTo>
                    <a:pt x="886878" y="44079"/>
                    <a:pt x="686105" y="573876"/>
                    <a:pt x="520826" y="1061313"/>
                  </a:cubicBezTo>
                  <a:cubicBezTo>
                    <a:pt x="355548" y="1548749"/>
                    <a:pt x="288355" y="1809338"/>
                    <a:pt x="166021" y="1767855"/>
                  </a:cubicBezTo>
                  <a:cubicBezTo>
                    <a:pt x="43614" y="1726371"/>
                    <a:pt x="-87484" y="1398589"/>
                    <a:pt x="77795" y="911080"/>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5" name="任意多边形: 形状 114"/>
            <p:cNvSpPr/>
            <p:nvPr/>
          </p:nvSpPr>
          <p:spPr>
            <a:xfrm>
              <a:off x="2562530" y="1930815"/>
              <a:ext cx="652611" cy="1701119"/>
            </a:xfrm>
            <a:custGeom>
              <a:avLst/>
              <a:gdLst>
                <a:gd name="connsiteX0" fmla="*/ 32410 w 652611"/>
                <a:gd name="connsiteY0" fmla="*/ 907864 h 1701119"/>
                <a:gd name="connsiteX1" fmla="*/ 601500 w 652611"/>
                <a:gd name="connsiteY1" fmla="*/ 1206 h 1701119"/>
                <a:gd name="connsiteX2" fmla="*/ 489099 w 652611"/>
                <a:gd name="connsiteY2" fmla="*/ 1009456 h 1701119"/>
                <a:gd name="connsiteX3" fmla="*/ 223908 w 652611"/>
                <a:gd name="connsiteY3" fmla="*/ 1698981 h 1701119"/>
                <a:gd name="connsiteX4" fmla="*/ 32410 w 652611"/>
                <a:gd name="connsiteY4" fmla="*/ 907864 h 170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11" h="1701119">
                  <a:moveTo>
                    <a:pt x="32410" y="907864"/>
                  </a:moveTo>
                  <a:cubicBezTo>
                    <a:pt x="136704" y="439052"/>
                    <a:pt x="475368" y="-26840"/>
                    <a:pt x="601500" y="1206"/>
                  </a:cubicBezTo>
                  <a:cubicBezTo>
                    <a:pt x="727632" y="29251"/>
                    <a:pt x="593320" y="540643"/>
                    <a:pt x="489099" y="1009456"/>
                  </a:cubicBezTo>
                  <a:cubicBezTo>
                    <a:pt x="384878" y="1478269"/>
                    <a:pt x="350040" y="1727026"/>
                    <a:pt x="223908" y="1698981"/>
                  </a:cubicBezTo>
                  <a:cubicBezTo>
                    <a:pt x="97777" y="1670935"/>
                    <a:pt x="-71811" y="1376677"/>
                    <a:pt x="32410" y="907864"/>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6" name="任意多边形: 形状 115"/>
            <p:cNvSpPr/>
            <p:nvPr/>
          </p:nvSpPr>
          <p:spPr>
            <a:xfrm>
              <a:off x="3233888" y="2638333"/>
              <a:ext cx="496745" cy="1736459"/>
            </a:xfrm>
            <a:custGeom>
              <a:avLst/>
              <a:gdLst>
                <a:gd name="connsiteX0" fmla="*/ 2811 w 496745"/>
                <a:gd name="connsiteY0" fmla="*/ 1028346 h 1736459"/>
                <a:gd name="connsiteX1" fmla="*/ 300576 w 496745"/>
                <a:gd name="connsiteY1" fmla="*/ 84 h 1736459"/>
                <a:gd name="connsiteX2" fmla="*/ 469725 w 496745"/>
                <a:gd name="connsiteY2" fmla="*/ 1000373 h 1736459"/>
                <a:gd name="connsiteX3" fmla="*/ 404359 w 496745"/>
                <a:gd name="connsiteY3" fmla="*/ 1736275 h 1736459"/>
                <a:gd name="connsiteX4" fmla="*/ 2811 w 496745"/>
                <a:gd name="connsiteY4" fmla="*/ 1028346 h 173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45" h="1736459">
                  <a:moveTo>
                    <a:pt x="2811" y="1028346"/>
                  </a:moveTo>
                  <a:cubicBezTo>
                    <a:pt x="-25892" y="548943"/>
                    <a:pt x="171668" y="7826"/>
                    <a:pt x="300576" y="84"/>
                  </a:cubicBezTo>
                  <a:cubicBezTo>
                    <a:pt x="429555" y="-7658"/>
                    <a:pt x="441095" y="520971"/>
                    <a:pt x="469725" y="1000373"/>
                  </a:cubicBezTo>
                  <a:cubicBezTo>
                    <a:pt x="498428" y="1479776"/>
                    <a:pt x="533339" y="1728534"/>
                    <a:pt x="404359" y="1736275"/>
                  </a:cubicBezTo>
                  <a:cubicBezTo>
                    <a:pt x="275452" y="1744017"/>
                    <a:pt x="31441" y="1507822"/>
                    <a:pt x="2811" y="1028346"/>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17" name="任意多边形: 形状 116"/>
            <p:cNvSpPr/>
            <p:nvPr/>
          </p:nvSpPr>
          <p:spPr>
            <a:xfrm>
              <a:off x="2206247" y="-9544"/>
              <a:ext cx="2683822" cy="4118962"/>
            </a:xfrm>
            <a:custGeom>
              <a:avLst/>
              <a:gdLst>
                <a:gd name="connsiteX0" fmla="*/ 96187 w 2683822"/>
                <a:gd name="connsiteY0" fmla="*/ 1823542 h 4118962"/>
                <a:gd name="connsiteX1" fmla="*/ 240651 w 2683822"/>
                <a:gd name="connsiteY1" fmla="*/ 1511389 h 4118962"/>
                <a:gd name="connsiteX2" fmla="*/ 568652 w 2683822"/>
                <a:gd name="connsiteY2" fmla="*/ 998098 h 4118962"/>
                <a:gd name="connsiteX3" fmla="*/ 634748 w 2683822"/>
                <a:gd name="connsiteY3" fmla="*/ 1156073 h 4118962"/>
                <a:gd name="connsiteX4" fmla="*/ 879928 w 2683822"/>
                <a:gd name="connsiteY4" fmla="*/ 1697410 h 4118962"/>
                <a:gd name="connsiteX5" fmla="*/ 973997 w 2683822"/>
                <a:gd name="connsiteY5" fmla="*/ 1892779 h 4118962"/>
                <a:gd name="connsiteX6" fmla="*/ 749048 w 2683822"/>
                <a:gd name="connsiteY6" fmla="*/ 2486043 h 4118962"/>
                <a:gd name="connsiteX7" fmla="*/ 658339 w 2683822"/>
                <a:gd name="connsiteY7" fmla="*/ 2801044 h 4118962"/>
                <a:gd name="connsiteX8" fmla="*/ 601883 w 2683822"/>
                <a:gd name="connsiteY8" fmla="*/ 3123348 h 4118962"/>
                <a:gd name="connsiteX9" fmla="*/ 673603 w 2683822"/>
                <a:gd name="connsiteY9" fmla="*/ 2805134 h 4118962"/>
                <a:gd name="connsiteX10" fmla="*/ 778847 w 2683822"/>
                <a:gd name="connsiteY10" fmla="*/ 2496560 h 4118962"/>
                <a:gd name="connsiteX11" fmla="*/ 1008689 w 2683822"/>
                <a:gd name="connsiteY11" fmla="*/ 1964280 h 4118962"/>
                <a:gd name="connsiteX12" fmla="*/ 1008908 w 2683822"/>
                <a:gd name="connsiteY12" fmla="*/ 1964718 h 4118962"/>
                <a:gd name="connsiteX13" fmla="*/ 1141612 w 2683822"/>
                <a:gd name="connsiteY13" fmla="*/ 2230128 h 4118962"/>
                <a:gd name="connsiteX14" fmla="*/ 1342167 w 2683822"/>
                <a:gd name="connsiteY14" fmla="*/ 2613782 h 4118962"/>
                <a:gd name="connsiteX15" fmla="*/ 1342167 w 2683822"/>
                <a:gd name="connsiteY15" fmla="*/ 2613782 h 4118962"/>
                <a:gd name="connsiteX16" fmla="*/ 1283958 w 2683822"/>
                <a:gd name="connsiteY16" fmla="*/ 3196894 h 4118962"/>
                <a:gd name="connsiteX17" fmla="*/ 1277020 w 2683822"/>
                <a:gd name="connsiteY17" fmla="*/ 3489254 h 4118962"/>
                <a:gd name="connsiteX18" fmla="*/ 1294767 w 2683822"/>
                <a:gd name="connsiteY18" fmla="*/ 3780737 h 4118962"/>
                <a:gd name="connsiteX19" fmla="*/ 1292868 w 2683822"/>
                <a:gd name="connsiteY19" fmla="*/ 3489546 h 4118962"/>
                <a:gd name="connsiteX20" fmla="*/ 1315509 w 2683822"/>
                <a:gd name="connsiteY20" fmla="*/ 3199232 h 4118962"/>
                <a:gd name="connsiteX21" fmla="*/ 1389275 w 2683822"/>
                <a:gd name="connsiteY21" fmla="*/ 2699817 h 4118962"/>
                <a:gd name="connsiteX22" fmla="*/ 1729545 w 2683822"/>
                <a:gd name="connsiteY22" fmla="*/ 3261531 h 4118962"/>
                <a:gd name="connsiteX23" fmla="*/ 2103047 w 2683822"/>
                <a:gd name="connsiteY23" fmla="*/ 3723259 h 4118962"/>
                <a:gd name="connsiteX24" fmla="*/ 2544545 w 2683822"/>
                <a:gd name="connsiteY24" fmla="*/ 4118963 h 4118962"/>
                <a:gd name="connsiteX25" fmla="*/ 2114514 w 2683822"/>
                <a:gd name="connsiteY25" fmla="*/ 3712377 h 4118962"/>
                <a:gd name="connsiteX26" fmla="*/ 1755911 w 2683822"/>
                <a:gd name="connsiteY26" fmla="*/ 3244075 h 4118962"/>
                <a:gd name="connsiteX27" fmla="*/ 1458731 w 2683822"/>
                <a:gd name="connsiteY27" fmla="*/ 2726913 h 4118962"/>
                <a:gd name="connsiteX28" fmla="*/ 1704713 w 2683822"/>
                <a:gd name="connsiteY28" fmla="*/ 2808932 h 4118962"/>
                <a:gd name="connsiteX29" fmla="*/ 2027675 w 2683822"/>
                <a:gd name="connsiteY29" fmla="*/ 2884085 h 4118962"/>
                <a:gd name="connsiteX30" fmla="*/ 2354288 w 2683822"/>
                <a:gd name="connsiteY30" fmla="*/ 2936597 h 4118962"/>
                <a:gd name="connsiteX31" fmla="*/ 2436452 w 2683822"/>
                <a:gd name="connsiteY31" fmla="*/ 2945946 h 4118962"/>
                <a:gd name="connsiteX32" fmla="*/ 2518763 w 2683822"/>
                <a:gd name="connsiteY32" fmla="*/ 2953322 h 4118962"/>
                <a:gd name="connsiteX33" fmla="*/ 2683823 w 2683822"/>
                <a:gd name="connsiteY33" fmla="*/ 2958362 h 4118962"/>
                <a:gd name="connsiteX34" fmla="*/ 2519566 w 2683822"/>
                <a:gd name="connsiteY34" fmla="*/ 2945507 h 4118962"/>
                <a:gd name="connsiteX35" fmla="*/ 2437986 w 2683822"/>
                <a:gd name="connsiteY35" fmla="*/ 2934260 h 4118962"/>
                <a:gd name="connsiteX36" fmla="*/ 2356698 w 2683822"/>
                <a:gd name="connsiteY36" fmla="*/ 2921040 h 4118962"/>
                <a:gd name="connsiteX37" fmla="*/ 2034540 w 2683822"/>
                <a:gd name="connsiteY37" fmla="*/ 2853337 h 4118962"/>
                <a:gd name="connsiteX38" fmla="*/ 1718590 w 2683822"/>
                <a:gd name="connsiteY38" fmla="*/ 2763723 h 4118962"/>
                <a:gd name="connsiteX39" fmla="*/ 1417831 w 2683822"/>
                <a:gd name="connsiteY39" fmla="*/ 2640659 h 4118962"/>
                <a:gd name="connsiteX40" fmla="*/ 1416005 w 2683822"/>
                <a:gd name="connsiteY40" fmla="*/ 2644384 h 4118962"/>
                <a:gd name="connsiteX41" fmla="*/ 1198580 w 2683822"/>
                <a:gd name="connsiteY41" fmla="*/ 2202302 h 4118962"/>
                <a:gd name="connsiteX42" fmla="*/ 1091218 w 2683822"/>
                <a:gd name="connsiteY42" fmla="*/ 1972752 h 4118962"/>
                <a:gd name="connsiteX43" fmla="*/ 1325442 w 2683822"/>
                <a:gd name="connsiteY43" fmla="*/ 2030523 h 4118962"/>
                <a:gd name="connsiteX44" fmla="*/ 1635622 w 2683822"/>
                <a:gd name="connsiteY44" fmla="*/ 2086614 h 4118962"/>
                <a:gd name="connsiteX45" fmla="*/ 1947994 w 2683822"/>
                <a:gd name="connsiteY45" fmla="*/ 2124300 h 4118962"/>
                <a:gd name="connsiteX46" fmla="*/ 2261899 w 2683822"/>
                <a:gd name="connsiteY46" fmla="*/ 2137008 h 4118962"/>
                <a:gd name="connsiteX47" fmla="*/ 1949746 w 2683822"/>
                <a:gd name="connsiteY47" fmla="*/ 2108598 h 4118962"/>
                <a:gd name="connsiteX48" fmla="*/ 1641027 w 2683822"/>
                <a:gd name="connsiteY48" fmla="*/ 2055501 h 4118962"/>
                <a:gd name="connsiteX49" fmla="*/ 1336543 w 2683822"/>
                <a:gd name="connsiteY49" fmla="*/ 1984438 h 4118962"/>
                <a:gd name="connsiteX50" fmla="*/ 1056672 w 2683822"/>
                <a:gd name="connsiteY50" fmla="*/ 1897526 h 4118962"/>
                <a:gd name="connsiteX51" fmla="*/ 951940 w 2683822"/>
                <a:gd name="connsiteY51" fmla="*/ 1664471 h 4118962"/>
                <a:gd name="connsiteX52" fmla="*/ 722537 w 2683822"/>
                <a:gd name="connsiteY52" fmla="*/ 1119921 h 4118962"/>
                <a:gd name="connsiteX53" fmla="*/ 689306 w 2683822"/>
                <a:gd name="connsiteY53" fmla="*/ 1034616 h 4118962"/>
                <a:gd name="connsiteX54" fmla="*/ 916883 w 2683822"/>
                <a:gd name="connsiteY54" fmla="*/ 1106190 h 4118962"/>
                <a:gd name="connsiteX55" fmla="*/ 1242839 w 2683822"/>
                <a:gd name="connsiteY55" fmla="*/ 1183461 h 4118962"/>
                <a:gd name="connsiteX56" fmla="*/ 1572374 w 2683822"/>
                <a:gd name="connsiteY56" fmla="*/ 1240283 h 4118962"/>
                <a:gd name="connsiteX57" fmla="*/ 1904976 w 2683822"/>
                <a:gd name="connsiteY57" fmla="*/ 1269205 h 4118962"/>
                <a:gd name="connsiteX58" fmla="*/ 1574930 w 2683822"/>
                <a:gd name="connsiteY58" fmla="*/ 1224726 h 4118962"/>
                <a:gd name="connsiteX59" fmla="*/ 1249924 w 2683822"/>
                <a:gd name="connsiteY59" fmla="*/ 1152714 h 4118962"/>
                <a:gd name="connsiteX60" fmla="*/ 930614 w 2683822"/>
                <a:gd name="connsiteY60" fmla="*/ 1060909 h 4118962"/>
                <a:gd name="connsiteX61" fmla="*/ 659873 w 2683822"/>
                <a:gd name="connsiteY61" fmla="*/ 957929 h 4118962"/>
                <a:gd name="connsiteX62" fmla="*/ 521106 w 2683822"/>
                <a:gd name="connsiteY62" fmla="*/ 566241 h 4118962"/>
                <a:gd name="connsiteX63" fmla="*/ 359990 w 2683822"/>
                <a:gd name="connsiteY63" fmla="*/ 0 h 4118962"/>
                <a:gd name="connsiteX64" fmla="*/ 237949 w 2683822"/>
                <a:gd name="connsiteY64" fmla="*/ 32939 h 4118962"/>
                <a:gd name="connsiteX65" fmla="*/ 416373 w 2683822"/>
                <a:gd name="connsiteY65" fmla="*/ 601956 h 4118962"/>
                <a:gd name="connsiteX66" fmla="*/ 542067 w 2683822"/>
                <a:gd name="connsiteY66" fmla="*/ 932147 h 4118962"/>
                <a:gd name="connsiteX67" fmla="*/ 212605 w 2683822"/>
                <a:gd name="connsiteY67" fmla="*/ 1497367 h 4118962"/>
                <a:gd name="connsiteX68" fmla="*/ 81507 w 2683822"/>
                <a:gd name="connsiteY68" fmla="*/ 1818356 h 4118962"/>
                <a:gd name="connsiteX69" fmla="*/ 0 w 2683822"/>
                <a:gd name="connsiteY69" fmla="*/ 2154245 h 4118962"/>
                <a:gd name="connsiteX70" fmla="*/ 96187 w 2683822"/>
                <a:gd name="connsiteY70" fmla="*/ 1823542 h 411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683822" h="4118962">
                  <a:moveTo>
                    <a:pt x="96187" y="1823542"/>
                  </a:moveTo>
                  <a:cubicBezTo>
                    <a:pt x="137817" y="1716545"/>
                    <a:pt x="186824" y="1612616"/>
                    <a:pt x="240651" y="1511389"/>
                  </a:cubicBezTo>
                  <a:cubicBezTo>
                    <a:pt x="336400" y="1331796"/>
                    <a:pt x="446829" y="1160382"/>
                    <a:pt x="568652" y="998098"/>
                  </a:cubicBezTo>
                  <a:cubicBezTo>
                    <a:pt x="590343" y="1050903"/>
                    <a:pt x="612327" y="1103634"/>
                    <a:pt x="634748" y="1156073"/>
                  </a:cubicBezTo>
                  <a:cubicBezTo>
                    <a:pt x="713042" y="1338223"/>
                    <a:pt x="794549" y="1518839"/>
                    <a:pt x="879928" y="1697410"/>
                  </a:cubicBezTo>
                  <a:cubicBezTo>
                    <a:pt x="910602" y="1762922"/>
                    <a:pt x="942372" y="1827851"/>
                    <a:pt x="973997" y="1892779"/>
                  </a:cubicBezTo>
                  <a:cubicBezTo>
                    <a:pt x="891832" y="2087636"/>
                    <a:pt x="814853" y="2284978"/>
                    <a:pt x="749048" y="2486043"/>
                  </a:cubicBezTo>
                  <a:cubicBezTo>
                    <a:pt x="715160" y="2589972"/>
                    <a:pt x="684193" y="2694851"/>
                    <a:pt x="658339" y="2801044"/>
                  </a:cubicBezTo>
                  <a:cubicBezTo>
                    <a:pt x="632558" y="2907164"/>
                    <a:pt x="611962" y="3014818"/>
                    <a:pt x="601883" y="3123348"/>
                  </a:cubicBezTo>
                  <a:cubicBezTo>
                    <a:pt x="617220" y="3015402"/>
                    <a:pt x="642855" y="2909355"/>
                    <a:pt x="673603" y="2805134"/>
                  </a:cubicBezTo>
                  <a:cubicBezTo>
                    <a:pt x="704424" y="2700840"/>
                    <a:pt x="740211" y="2598152"/>
                    <a:pt x="778847" y="2496560"/>
                  </a:cubicBezTo>
                  <a:cubicBezTo>
                    <a:pt x="847792" y="2315944"/>
                    <a:pt x="925866" y="2138980"/>
                    <a:pt x="1008689" y="1964280"/>
                  </a:cubicBezTo>
                  <a:cubicBezTo>
                    <a:pt x="1008761" y="1964426"/>
                    <a:pt x="1008835" y="1964572"/>
                    <a:pt x="1008908" y="1964718"/>
                  </a:cubicBezTo>
                  <a:cubicBezTo>
                    <a:pt x="1053240" y="2053164"/>
                    <a:pt x="1096477" y="2142048"/>
                    <a:pt x="1141612" y="2230128"/>
                  </a:cubicBezTo>
                  <a:cubicBezTo>
                    <a:pt x="1207198" y="2358524"/>
                    <a:pt x="1273514" y="2486774"/>
                    <a:pt x="1342167" y="2613782"/>
                  </a:cubicBezTo>
                  <a:lnTo>
                    <a:pt x="1342167" y="2613782"/>
                  </a:lnTo>
                  <a:cubicBezTo>
                    <a:pt x="1312295" y="2807544"/>
                    <a:pt x="1293818" y="3002110"/>
                    <a:pt x="1283958" y="3196894"/>
                  </a:cubicBezTo>
                  <a:cubicBezTo>
                    <a:pt x="1279211" y="3294323"/>
                    <a:pt x="1276508" y="3391825"/>
                    <a:pt x="1277020" y="3489254"/>
                  </a:cubicBezTo>
                  <a:cubicBezTo>
                    <a:pt x="1277969" y="3586610"/>
                    <a:pt x="1280087" y="3684477"/>
                    <a:pt x="1294767" y="3780737"/>
                  </a:cubicBezTo>
                  <a:cubicBezTo>
                    <a:pt x="1285345" y="3683893"/>
                    <a:pt x="1288486" y="3586537"/>
                    <a:pt x="1292868" y="3489546"/>
                  </a:cubicBezTo>
                  <a:cubicBezTo>
                    <a:pt x="1297616" y="3392556"/>
                    <a:pt x="1305503" y="3295784"/>
                    <a:pt x="1315509" y="3199232"/>
                  </a:cubicBezTo>
                  <a:cubicBezTo>
                    <a:pt x="1333037" y="3031616"/>
                    <a:pt x="1357212" y="2864658"/>
                    <a:pt x="1389275" y="2699817"/>
                  </a:cubicBezTo>
                  <a:cubicBezTo>
                    <a:pt x="1494956" y="2891534"/>
                    <a:pt x="1606700" y="3079892"/>
                    <a:pt x="1729545" y="3261531"/>
                  </a:cubicBezTo>
                  <a:cubicBezTo>
                    <a:pt x="1841070" y="3425348"/>
                    <a:pt x="1964865" y="3581278"/>
                    <a:pt x="2103047" y="3723259"/>
                  </a:cubicBezTo>
                  <a:cubicBezTo>
                    <a:pt x="2241083" y="3865458"/>
                    <a:pt x="2393362" y="3992028"/>
                    <a:pt x="2544545" y="4118963"/>
                  </a:cubicBezTo>
                  <a:cubicBezTo>
                    <a:pt x="2396721" y="3988011"/>
                    <a:pt x="2248022" y="3857424"/>
                    <a:pt x="2114514" y="3712377"/>
                  </a:cubicBezTo>
                  <a:cubicBezTo>
                    <a:pt x="1980859" y="3567548"/>
                    <a:pt x="1862250" y="3409719"/>
                    <a:pt x="1755911" y="3244075"/>
                  </a:cubicBezTo>
                  <a:cubicBezTo>
                    <a:pt x="1648915" y="3076459"/>
                    <a:pt x="1551194" y="2903147"/>
                    <a:pt x="1458731" y="2726913"/>
                  </a:cubicBezTo>
                  <a:cubicBezTo>
                    <a:pt x="1539435" y="2759633"/>
                    <a:pt x="1621818" y="2785780"/>
                    <a:pt x="1704713" y="2808932"/>
                  </a:cubicBezTo>
                  <a:cubicBezTo>
                    <a:pt x="1811564" y="2838438"/>
                    <a:pt x="1919364" y="2862905"/>
                    <a:pt x="2027675" y="2884085"/>
                  </a:cubicBezTo>
                  <a:cubicBezTo>
                    <a:pt x="2135986" y="2905119"/>
                    <a:pt x="2244881" y="2922866"/>
                    <a:pt x="2354288" y="2936597"/>
                  </a:cubicBezTo>
                  <a:lnTo>
                    <a:pt x="2436452" y="2945946"/>
                  </a:lnTo>
                  <a:cubicBezTo>
                    <a:pt x="2463914" y="2948356"/>
                    <a:pt x="2491302" y="2951277"/>
                    <a:pt x="2518763" y="2953322"/>
                  </a:cubicBezTo>
                  <a:cubicBezTo>
                    <a:pt x="2573686" y="2957193"/>
                    <a:pt x="2628827" y="2960188"/>
                    <a:pt x="2683823" y="2958362"/>
                  </a:cubicBezTo>
                  <a:cubicBezTo>
                    <a:pt x="2628754" y="2957631"/>
                    <a:pt x="2574051" y="2952008"/>
                    <a:pt x="2519566" y="2945507"/>
                  </a:cubicBezTo>
                  <a:cubicBezTo>
                    <a:pt x="2492324" y="2942148"/>
                    <a:pt x="2465156" y="2937985"/>
                    <a:pt x="2437986" y="2934260"/>
                  </a:cubicBezTo>
                  <a:lnTo>
                    <a:pt x="2356698" y="2921040"/>
                  </a:lnTo>
                  <a:cubicBezTo>
                    <a:pt x="2248533" y="2902198"/>
                    <a:pt x="2141026" y="2879338"/>
                    <a:pt x="2034540" y="2853337"/>
                  </a:cubicBezTo>
                  <a:cubicBezTo>
                    <a:pt x="1928055" y="2827190"/>
                    <a:pt x="1822373" y="2797830"/>
                    <a:pt x="1718590" y="2763723"/>
                  </a:cubicBezTo>
                  <a:cubicBezTo>
                    <a:pt x="1615026" y="2729396"/>
                    <a:pt x="1512777" y="2690250"/>
                    <a:pt x="1417831" y="2640659"/>
                  </a:cubicBezTo>
                  <a:lnTo>
                    <a:pt x="1416005" y="2644384"/>
                  </a:lnTo>
                  <a:cubicBezTo>
                    <a:pt x="1341071" y="2498313"/>
                    <a:pt x="1269278" y="2350417"/>
                    <a:pt x="1198580" y="2202302"/>
                  </a:cubicBezTo>
                  <a:cubicBezTo>
                    <a:pt x="1162062" y="2126199"/>
                    <a:pt x="1126859" y="2049293"/>
                    <a:pt x="1091218" y="1972752"/>
                  </a:cubicBezTo>
                  <a:cubicBezTo>
                    <a:pt x="1168781" y="1994809"/>
                    <a:pt x="1246929" y="2013652"/>
                    <a:pt x="1325442" y="2030523"/>
                  </a:cubicBezTo>
                  <a:cubicBezTo>
                    <a:pt x="1428348" y="2052507"/>
                    <a:pt x="1531766" y="2070984"/>
                    <a:pt x="1635622" y="2086614"/>
                  </a:cubicBezTo>
                  <a:cubicBezTo>
                    <a:pt x="1739405" y="2102244"/>
                    <a:pt x="1843553" y="2114879"/>
                    <a:pt x="1947994" y="2124300"/>
                  </a:cubicBezTo>
                  <a:cubicBezTo>
                    <a:pt x="2052361" y="2133503"/>
                    <a:pt x="2157239" y="2140003"/>
                    <a:pt x="2261899" y="2137008"/>
                  </a:cubicBezTo>
                  <a:cubicBezTo>
                    <a:pt x="2157239" y="2134744"/>
                    <a:pt x="2053237" y="2122986"/>
                    <a:pt x="1949746" y="2108598"/>
                  </a:cubicBezTo>
                  <a:cubicBezTo>
                    <a:pt x="1846255" y="2094064"/>
                    <a:pt x="1743349" y="2076243"/>
                    <a:pt x="1641027" y="2055501"/>
                  </a:cubicBezTo>
                  <a:cubicBezTo>
                    <a:pt x="1538778" y="2034759"/>
                    <a:pt x="1437113" y="2011315"/>
                    <a:pt x="1336543" y="1984438"/>
                  </a:cubicBezTo>
                  <a:cubicBezTo>
                    <a:pt x="1241890" y="1959095"/>
                    <a:pt x="1148185" y="1930684"/>
                    <a:pt x="1056672" y="1897526"/>
                  </a:cubicBezTo>
                  <a:cubicBezTo>
                    <a:pt x="1021543" y="1819963"/>
                    <a:pt x="985974" y="1742545"/>
                    <a:pt x="951940" y="1664471"/>
                  </a:cubicBezTo>
                  <a:cubicBezTo>
                    <a:pt x="871675" y="1484366"/>
                    <a:pt x="795426" y="1302655"/>
                    <a:pt x="722537" y="1119921"/>
                  </a:cubicBezTo>
                  <a:cubicBezTo>
                    <a:pt x="711289" y="1091510"/>
                    <a:pt x="700334" y="1063027"/>
                    <a:pt x="689306" y="1034616"/>
                  </a:cubicBezTo>
                  <a:cubicBezTo>
                    <a:pt x="764459" y="1062150"/>
                    <a:pt x="840489" y="1085010"/>
                    <a:pt x="916883" y="1106190"/>
                  </a:cubicBezTo>
                  <a:cubicBezTo>
                    <a:pt x="1024829" y="1135696"/>
                    <a:pt x="1133506" y="1161332"/>
                    <a:pt x="1242839" y="1183461"/>
                  </a:cubicBezTo>
                  <a:cubicBezTo>
                    <a:pt x="1352173" y="1205591"/>
                    <a:pt x="1462018" y="1224799"/>
                    <a:pt x="1572374" y="1240283"/>
                  </a:cubicBezTo>
                  <a:cubicBezTo>
                    <a:pt x="1682730" y="1255401"/>
                    <a:pt x="1793670" y="1267744"/>
                    <a:pt x="1904976" y="1269205"/>
                  </a:cubicBezTo>
                  <a:cubicBezTo>
                    <a:pt x="1793889" y="1262486"/>
                    <a:pt x="1684045" y="1244957"/>
                    <a:pt x="1574930" y="1224726"/>
                  </a:cubicBezTo>
                  <a:cubicBezTo>
                    <a:pt x="1465815" y="1204203"/>
                    <a:pt x="1357504" y="1179883"/>
                    <a:pt x="1249924" y="1152714"/>
                  </a:cubicBezTo>
                  <a:cubicBezTo>
                    <a:pt x="1142416" y="1125618"/>
                    <a:pt x="1035711" y="1095016"/>
                    <a:pt x="930614" y="1060909"/>
                  </a:cubicBezTo>
                  <a:cubicBezTo>
                    <a:pt x="838517" y="1030599"/>
                    <a:pt x="746857" y="997733"/>
                    <a:pt x="659873" y="957929"/>
                  </a:cubicBezTo>
                  <a:cubicBezTo>
                    <a:pt x="610720" y="828219"/>
                    <a:pt x="564051" y="697778"/>
                    <a:pt x="521106" y="566241"/>
                  </a:cubicBezTo>
                  <a:cubicBezTo>
                    <a:pt x="459683" y="379856"/>
                    <a:pt x="408413" y="191206"/>
                    <a:pt x="359990" y="0"/>
                  </a:cubicBezTo>
                  <a:lnTo>
                    <a:pt x="237949" y="32939"/>
                  </a:lnTo>
                  <a:cubicBezTo>
                    <a:pt x="291556" y="223268"/>
                    <a:pt x="349181" y="414767"/>
                    <a:pt x="416373" y="601956"/>
                  </a:cubicBezTo>
                  <a:cubicBezTo>
                    <a:pt x="455958" y="713042"/>
                    <a:pt x="498173" y="822960"/>
                    <a:pt x="542067" y="932147"/>
                  </a:cubicBezTo>
                  <a:cubicBezTo>
                    <a:pt x="417323" y="1111814"/>
                    <a:pt x="306309" y="1300464"/>
                    <a:pt x="212605" y="1497367"/>
                  </a:cubicBezTo>
                  <a:cubicBezTo>
                    <a:pt x="163088" y="1601880"/>
                    <a:pt x="118463" y="1708803"/>
                    <a:pt x="81507" y="1818356"/>
                  </a:cubicBezTo>
                  <a:cubicBezTo>
                    <a:pt x="44697" y="1927836"/>
                    <a:pt x="15191" y="2040018"/>
                    <a:pt x="0" y="2154245"/>
                  </a:cubicBezTo>
                  <a:cubicBezTo>
                    <a:pt x="20231" y="2040675"/>
                    <a:pt x="54776" y="1930538"/>
                    <a:pt x="96187" y="1823542"/>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nvGrpSpPr>
          <p:cNvPr id="119" name="组合 118"/>
          <p:cNvGrpSpPr/>
          <p:nvPr userDrawn="1"/>
        </p:nvGrpSpPr>
        <p:grpSpPr>
          <a:xfrm rot="16200000">
            <a:off x="4245146" y="4375738"/>
            <a:ext cx="2459988" cy="4516249"/>
            <a:chOff x="9273930" y="2378742"/>
            <a:chExt cx="1215410" cy="2231350"/>
          </a:xfrm>
          <a:solidFill>
            <a:srgbClr val="DED6C2">
              <a:alpha val="15000"/>
            </a:srgbClr>
          </a:solidFill>
        </p:grpSpPr>
        <p:sp>
          <p:nvSpPr>
            <p:cNvPr id="120" name="任意多边形: 形状 119"/>
            <p:cNvSpPr/>
            <p:nvPr/>
          </p:nvSpPr>
          <p:spPr>
            <a:xfrm>
              <a:off x="9929517" y="2666252"/>
              <a:ext cx="145378" cy="616867"/>
            </a:xfrm>
            <a:custGeom>
              <a:avLst/>
              <a:gdLst>
                <a:gd name="connsiteX0" fmla="*/ 15285 w 145378"/>
                <a:gd name="connsiteY0" fmla="*/ 105661 h 616867"/>
                <a:gd name="connsiteX1" fmla="*/ 4141 w 145378"/>
                <a:gd name="connsiteY1" fmla="*/ 265109 h 616867"/>
                <a:gd name="connsiteX2" fmla="*/ 123108 w 145378"/>
                <a:gd name="connsiteY2" fmla="*/ 575244 h 616867"/>
                <a:gd name="connsiteX3" fmla="*/ 114535 w 145378"/>
                <a:gd name="connsiteY3" fmla="*/ 615058 h 616867"/>
                <a:gd name="connsiteX4" fmla="*/ 114535 w 145378"/>
                <a:gd name="connsiteY4" fmla="*/ 615725 h 616867"/>
                <a:gd name="connsiteX5" fmla="*/ 114535 w 145378"/>
                <a:gd name="connsiteY5" fmla="*/ 615725 h 616867"/>
                <a:gd name="connsiteX6" fmla="*/ 114535 w 145378"/>
                <a:gd name="connsiteY6" fmla="*/ 615725 h 616867"/>
                <a:gd name="connsiteX7" fmla="*/ 114535 w 145378"/>
                <a:gd name="connsiteY7" fmla="*/ 615725 h 616867"/>
                <a:gd name="connsiteX8" fmla="*/ 115488 w 145378"/>
                <a:gd name="connsiteY8" fmla="*/ 616868 h 616867"/>
                <a:gd name="connsiteX9" fmla="*/ 117583 w 145378"/>
                <a:gd name="connsiteY9" fmla="*/ 612391 h 616867"/>
                <a:gd name="connsiteX10" fmla="*/ 121298 w 145378"/>
                <a:gd name="connsiteY10" fmla="*/ 604104 h 616867"/>
                <a:gd name="connsiteX11" fmla="*/ 126061 w 145378"/>
                <a:gd name="connsiteY11" fmla="*/ 592198 h 616867"/>
                <a:gd name="connsiteX12" fmla="*/ 127013 w 145378"/>
                <a:gd name="connsiteY12" fmla="*/ 589912 h 616867"/>
                <a:gd name="connsiteX13" fmla="*/ 111202 w 145378"/>
                <a:gd name="connsiteY13" fmla="*/ 236916 h 616867"/>
                <a:gd name="connsiteX14" fmla="*/ 95105 w 145378"/>
                <a:gd name="connsiteY14" fmla="*/ 39939 h 616867"/>
                <a:gd name="connsiteX15" fmla="*/ 70434 w 145378"/>
                <a:gd name="connsiteY15" fmla="*/ 791 h 616867"/>
                <a:gd name="connsiteX16" fmla="*/ 15285 w 145378"/>
                <a:gd name="connsiteY16" fmla="*/ 105661 h 61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378" h="616867">
                  <a:moveTo>
                    <a:pt x="15285" y="105661"/>
                  </a:moveTo>
                  <a:cubicBezTo>
                    <a:pt x="-149" y="157337"/>
                    <a:pt x="-3955" y="211789"/>
                    <a:pt x="4141" y="265109"/>
                  </a:cubicBezTo>
                  <a:cubicBezTo>
                    <a:pt x="20810" y="376742"/>
                    <a:pt x="104916" y="465134"/>
                    <a:pt x="123108" y="575244"/>
                  </a:cubicBezTo>
                  <a:cubicBezTo>
                    <a:pt x="120822" y="588388"/>
                    <a:pt x="118059" y="601723"/>
                    <a:pt x="114535" y="615058"/>
                  </a:cubicBezTo>
                  <a:cubicBezTo>
                    <a:pt x="114535" y="615058"/>
                    <a:pt x="114535" y="615534"/>
                    <a:pt x="114535" y="615725"/>
                  </a:cubicBezTo>
                  <a:lnTo>
                    <a:pt x="114535" y="615725"/>
                  </a:lnTo>
                  <a:lnTo>
                    <a:pt x="114535" y="615725"/>
                  </a:lnTo>
                  <a:cubicBezTo>
                    <a:pt x="114535" y="615725"/>
                    <a:pt x="114535" y="615725"/>
                    <a:pt x="114535" y="615725"/>
                  </a:cubicBezTo>
                  <a:cubicBezTo>
                    <a:pt x="114591" y="616264"/>
                    <a:pt x="114967" y="616716"/>
                    <a:pt x="115488" y="616868"/>
                  </a:cubicBezTo>
                  <a:cubicBezTo>
                    <a:pt x="116263" y="615413"/>
                    <a:pt x="116962" y="613919"/>
                    <a:pt x="117583" y="612391"/>
                  </a:cubicBezTo>
                  <a:cubicBezTo>
                    <a:pt x="119012" y="609629"/>
                    <a:pt x="120155" y="606866"/>
                    <a:pt x="121298" y="604104"/>
                  </a:cubicBezTo>
                  <a:cubicBezTo>
                    <a:pt x="122441" y="601342"/>
                    <a:pt x="124632" y="596199"/>
                    <a:pt x="126061" y="592198"/>
                  </a:cubicBezTo>
                  <a:cubicBezTo>
                    <a:pt x="126061" y="592198"/>
                    <a:pt x="127013" y="590388"/>
                    <a:pt x="127013" y="589912"/>
                  </a:cubicBezTo>
                  <a:cubicBezTo>
                    <a:pt x="167971" y="476946"/>
                    <a:pt x="130347" y="351787"/>
                    <a:pt x="111202" y="236916"/>
                  </a:cubicBezTo>
                  <a:cubicBezTo>
                    <a:pt x="100248" y="171384"/>
                    <a:pt x="104916" y="105185"/>
                    <a:pt x="95105" y="39939"/>
                  </a:cubicBezTo>
                  <a:cubicBezTo>
                    <a:pt x="92723" y="24413"/>
                    <a:pt x="92914" y="-5210"/>
                    <a:pt x="70434" y="791"/>
                  </a:cubicBezTo>
                  <a:cubicBezTo>
                    <a:pt x="45098" y="8315"/>
                    <a:pt x="21667" y="84706"/>
                    <a:pt x="15285" y="10566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1" name="任意多边形: 形状 120"/>
            <p:cNvSpPr/>
            <p:nvPr/>
          </p:nvSpPr>
          <p:spPr>
            <a:xfrm>
              <a:off x="9960993" y="2785647"/>
              <a:ext cx="104611" cy="497853"/>
            </a:xfrm>
            <a:custGeom>
              <a:avLst/>
              <a:gdLst>
                <a:gd name="connsiteX0" fmla="*/ 287 w 104611"/>
                <a:gd name="connsiteY0" fmla="*/ 83040 h 497853"/>
                <a:gd name="connsiteX1" fmla="*/ 89442 w 104611"/>
                <a:gd name="connsiteY1" fmla="*/ 473565 h 497853"/>
                <a:gd name="connsiteX2" fmla="*/ 86489 w 104611"/>
                <a:gd name="connsiteY2" fmla="*/ 484995 h 497853"/>
                <a:gd name="connsiteX3" fmla="*/ 84203 w 104611"/>
                <a:gd name="connsiteY3" fmla="*/ 492806 h 497853"/>
                <a:gd name="connsiteX4" fmla="*/ 84203 w 104611"/>
                <a:gd name="connsiteY4" fmla="*/ 492806 h 497853"/>
                <a:gd name="connsiteX5" fmla="*/ 83060 w 104611"/>
                <a:gd name="connsiteY5" fmla="*/ 496044 h 497853"/>
                <a:gd name="connsiteX6" fmla="*/ 83060 w 104611"/>
                <a:gd name="connsiteY6" fmla="*/ 496711 h 497853"/>
                <a:gd name="connsiteX7" fmla="*/ 83060 w 104611"/>
                <a:gd name="connsiteY7" fmla="*/ 496711 h 497853"/>
                <a:gd name="connsiteX8" fmla="*/ 83060 w 104611"/>
                <a:gd name="connsiteY8" fmla="*/ 496711 h 497853"/>
                <a:gd name="connsiteX9" fmla="*/ 83060 w 104611"/>
                <a:gd name="connsiteY9" fmla="*/ 496711 h 497853"/>
                <a:gd name="connsiteX10" fmla="*/ 84012 w 104611"/>
                <a:gd name="connsiteY10" fmla="*/ 497854 h 497853"/>
                <a:gd name="connsiteX11" fmla="*/ 84012 w 104611"/>
                <a:gd name="connsiteY11" fmla="*/ 497854 h 497853"/>
                <a:gd name="connsiteX12" fmla="*/ 85155 w 104611"/>
                <a:gd name="connsiteY12" fmla="*/ 496997 h 497853"/>
                <a:gd name="connsiteX13" fmla="*/ 89346 w 104611"/>
                <a:gd name="connsiteY13" fmla="*/ 484900 h 497853"/>
                <a:gd name="connsiteX14" fmla="*/ 96299 w 104611"/>
                <a:gd name="connsiteY14" fmla="*/ 454801 h 497853"/>
                <a:gd name="connsiteX15" fmla="*/ 96299 w 104611"/>
                <a:gd name="connsiteY15" fmla="*/ 454801 h 497853"/>
                <a:gd name="connsiteX16" fmla="*/ 93633 w 104611"/>
                <a:gd name="connsiteY16" fmla="*/ 272873 h 497853"/>
                <a:gd name="connsiteX17" fmla="*/ 44388 w 104611"/>
                <a:gd name="connsiteY17" fmla="*/ 43035 h 497853"/>
                <a:gd name="connsiteX18" fmla="*/ 27053 w 104611"/>
                <a:gd name="connsiteY18" fmla="*/ 458 h 497853"/>
                <a:gd name="connsiteX19" fmla="*/ 287 w 104611"/>
                <a:gd name="connsiteY19" fmla="*/ 83040 h 497853"/>
                <a:gd name="connsiteX20" fmla="*/ 6955 w 104611"/>
                <a:gd name="connsiteY20" fmla="*/ 62847 h 497853"/>
                <a:gd name="connsiteX21" fmla="*/ 30767 w 104611"/>
                <a:gd name="connsiteY21" fmla="*/ 9412 h 497853"/>
                <a:gd name="connsiteX22" fmla="*/ 40292 w 104611"/>
                <a:gd name="connsiteY22" fmla="*/ 57037 h 497853"/>
                <a:gd name="connsiteX23" fmla="*/ 53818 w 104611"/>
                <a:gd name="connsiteY23" fmla="*/ 120093 h 497853"/>
                <a:gd name="connsiteX24" fmla="*/ 82965 w 104611"/>
                <a:gd name="connsiteY24" fmla="*/ 252490 h 497853"/>
                <a:gd name="connsiteX25" fmla="*/ 98110 w 104611"/>
                <a:gd name="connsiteY25" fmla="*/ 415844 h 497853"/>
                <a:gd name="connsiteX26" fmla="*/ 6955 w 104611"/>
                <a:gd name="connsiteY26" fmla="*/ 62466 h 49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11" h="497853">
                  <a:moveTo>
                    <a:pt x="287" y="83040"/>
                  </a:moveTo>
                  <a:cubicBezTo>
                    <a:pt x="-6761" y="218867"/>
                    <a:pt x="118493" y="337739"/>
                    <a:pt x="89442" y="473565"/>
                  </a:cubicBezTo>
                  <a:cubicBezTo>
                    <a:pt x="88489" y="477471"/>
                    <a:pt x="87537" y="481185"/>
                    <a:pt x="86489" y="484995"/>
                  </a:cubicBezTo>
                  <a:cubicBezTo>
                    <a:pt x="85441" y="488805"/>
                    <a:pt x="85060" y="490234"/>
                    <a:pt x="84203" y="492806"/>
                  </a:cubicBezTo>
                  <a:lnTo>
                    <a:pt x="84203" y="492806"/>
                  </a:lnTo>
                  <a:cubicBezTo>
                    <a:pt x="84203" y="493854"/>
                    <a:pt x="83536" y="494901"/>
                    <a:pt x="83060" y="496044"/>
                  </a:cubicBezTo>
                  <a:cubicBezTo>
                    <a:pt x="82583" y="497187"/>
                    <a:pt x="83060" y="496521"/>
                    <a:pt x="83060" y="496711"/>
                  </a:cubicBezTo>
                  <a:lnTo>
                    <a:pt x="83060" y="496711"/>
                  </a:lnTo>
                  <a:lnTo>
                    <a:pt x="83060" y="496711"/>
                  </a:lnTo>
                  <a:cubicBezTo>
                    <a:pt x="83060" y="496711"/>
                    <a:pt x="83060" y="496711"/>
                    <a:pt x="83060" y="496711"/>
                  </a:cubicBezTo>
                  <a:cubicBezTo>
                    <a:pt x="83115" y="497250"/>
                    <a:pt x="83492" y="497702"/>
                    <a:pt x="84012" y="497854"/>
                  </a:cubicBezTo>
                  <a:lnTo>
                    <a:pt x="84012" y="497854"/>
                  </a:lnTo>
                  <a:cubicBezTo>
                    <a:pt x="84528" y="497813"/>
                    <a:pt x="84973" y="497479"/>
                    <a:pt x="85155" y="496997"/>
                  </a:cubicBezTo>
                  <a:cubicBezTo>
                    <a:pt x="86774" y="492996"/>
                    <a:pt x="88108" y="488900"/>
                    <a:pt x="89346" y="484900"/>
                  </a:cubicBezTo>
                  <a:cubicBezTo>
                    <a:pt x="92509" y="475081"/>
                    <a:pt x="94835" y="465012"/>
                    <a:pt x="96299" y="454801"/>
                  </a:cubicBezTo>
                  <a:cubicBezTo>
                    <a:pt x="96299" y="454801"/>
                    <a:pt x="96299" y="454801"/>
                    <a:pt x="96299" y="454801"/>
                  </a:cubicBezTo>
                  <a:cubicBezTo>
                    <a:pt x="109444" y="395079"/>
                    <a:pt x="105824" y="335738"/>
                    <a:pt x="93633" y="272873"/>
                  </a:cubicBezTo>
                  <a:cubicBezTo>
                    <a:pt x="78107" y="195816"/>
                    <a:pt x="58390" y="121045"/>
                    <a:pt x="44388" y="43035"/>
                  </a:cubicBezTo>
                  <a:cubicBezTo>
                    <a:pt x="42578" y="33510"/>
                    <a:pt x="42578" y="-4590"/>
                    <a:pt x="27053" y="458"/>
                  </a:cubicBezTo>
                  <a:cubicBezTo>
                    <a:pt x="7812" y="6840"/>
                    <a:pt x="1145" y="66943"/>
                    <a:pt x="287" y="83040"/>
                  </a:cubicBezTo>
                  <a:close/>
                  <a:moveTo>
                    <a:pt x="6955" y="62847"/>
                  </a:moveTo>
                  <a:cubicBezTo>
                    <a:pt x="8193" y="55132"/>
                    <a:pt x="18004" y="4078"/>
                    <a:pt x="30767" y="9412"/>
                  </a:cubicBezTo>
                  <a:cubicBezTo>
                    <a:pt x="38293" y="12555"/>
                    <a:pt x="39245" y="51227"/>
                    <a:pt x="40292" y="57037"/>
                  </a:cubicBezTo>
                  <a:cubicBezTo>
                    <a:pt x="44865" y="78087"/>
                    <a:pt x="49817" y="99042"/>
                    <a:pt x="53818" y="120093"/>
                  </a:cubicBezTo>
                  <a:cubicBezTo>
                    <a:pt x="63343" y="164288"/>
                    <a:pt x="73440" y="208294"/>
                    <a:pt x="82965" y="252490"/>
                  </a:cubicBezTo>
                  <a:cubicBezTo>
                    <a:pt x="95620" y="305966"/>
                    <a:pt x="100718" y="360952"/>
                    <a:pt x="98110" y="415844"/>
                  </a:cubicBezTo>
                  <a:cubicBezTo>
                    <a:pt x="91156" y="296114"/>
                    <a:pt x="-12762" y="185815"/>
                    <a:pt x="6955" y="6246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2" name="任意多边形: 形状 121"/>
            <p:cNvSpPr/>
            <p:nvPr/>
          </p:nvSpPr>
          <p:spPr>
            <a:xfrm>
              <a:off x="9912105" y="3784306"/>
              <a:ext cx="539653" cy="295485"/>
            </a:xfrm>
            <a:custGeom>
              <a:avLst/>
              <a:gdLst>
                <a:gd name="connsiteX0" fmla="*/ 121 w 539653"/>
                <a:gd name="connsiteY0" fmla="*/ 292342 h 295485"/>
                <a:gd name="connsiteX1" fmla="*/ 4026 w 539653"/>
                <a:gd name="connsiteY1" fmla="*/ 295009 h 295485"/>
                <a:gd name="connsiteX2" fmla="*/ 341974 w 539653"/>
                <a:gd name="connsiteY2" fmla="*/ 223572 h 295485"/>
                <a:gd name="connsiteX3" fmla="*/ 456274 w 539653"/>
                <a:gd name="connsiteY3" fmla="*/ 132132 h 295485"/>
                <a:gd name="connsiteX4" fmla="*/ 525902 w 539653"/>
                <a:gd name="connsiteY4" fmla="*/ 49169 h 295485"/>
                <a:gd name="connsiteX5" fmla="*/ 539427 w 539653"/>
                <a:gd name="connsiteY5" fmla="*/ 19927 h 295485"/>
                <a:gd name="connsiteX6" fmla="*/ 330544 w 539653"/>
                <a:gd name="connsiteY6" fmla="*/ 78983 h 295485"/>
                <a:gd name="connsiteX7" fmla="*/ 29649 w 539653"/>
                <a:gd name="connsiteY7" fmla="*/ 266816 h 295485"/>
                <a:gd name="connsiteX8" fmla="*/ 217 w 539653"/>
                <a:gd name="connsiteY8" fmla="*/ 291009 h 295485"/>
                <a:gd name="connsiteX9" fmla="*/ 121 w 539653"/>
                <a:gd name="connsiteY9" fmla="*/ 292342 h 2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53" h="295485">
                  <a:moveTo>
                    <a:pt x="121" y="292342"/>
                  </a:moveTo>
                  <a:cubicBezTo>
                    <a:pt x="121" y="294057"/>
                    <a:pt x="1645" y="296533"/>
                    <a:pt x="4026" y="295009"/>
                  </a:cubicBezTo>
                  <a:cubicBezTo>
                    <a:pt x="106992" y="228334"/>
                    <a:pt x="235389" y="282722"/>
                    <a:pt x="341974" y="223572"/>
                  </a:cubicBezTo>
                  <a:cubicBezTo>
                    <a:pt x="383984" y="198329"/>
                    <a:pt x="422425" y="167576"/>
                    <a:pt x="456274" y="132132"/>
                  </a:cubicBezTo>
                  <a:cubicBezTo>
                    <a:pt x="482866" y="107503"/>
                    <a:pt x="506259" y="79630"/>
                    <a:pt x="525902" y="49169"/>
                  </a:cubicBezTo>
                  <a:cubicBezTo>
                    <a:pt x="528473" y="45073"/>
                    <a:pt x="541522" y="28214"/>
                    <a:pt x="539427" y="19927"/>
                  </a:cubicBezTo>
                  <a:cubicBezTo>
                    <a:pt x="523044" y="-43604"/>
                    <a:pt x="358452" y="63742"/>
                    <a:pt x="330544" y="78983"/>
                  </a:cubicBezTo>
                  <a:cubicBezTo>
                    <a:pt x="222721" y="137752"/>
                    <a:pt x="124042" y="191377"/>
                    <a:pt x="29649" y="266816"/>
                  </a:cubicBezTo>
                  <a:cubicBezTo>
                    <a:pt x="20124" y="274531"/>
                    <a:pt x="9932" y="282627"/>
                    <a:pt x="217" y="291009"/>
                  </a:cubicBezTo>
                  <a:cubicBezTo>
                    <a:pt x="-34" y="291410"/>
                    <a:pt x="-69" y="291909"/>
                    <a:pt x="121" y="29234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3" name="任意多边形: 形状 122"/>
            <p:cNvSpPr/>
            <p:nvPr/>
          </p:nvSpPr>
          <p:spPr>
            <a:xfrm>
              <a:off x="9912203" y="3825284"/>
              <a:ext cx="478112" cy="251363"/>
            </a:xfrm>
            <a:custGeom>
              <a:avLst/>
              <a:gdLst>
                <a:gd name="connsiteX0" fmla="*/ 24 w 478112"/>
                <a:gd name="connsiteY0" fmla="*/ 251364 h 251363"/>
                <a:gd name="connsiteX1" fmla="*/ 11263 w 478112"/>
                <a:gd name="connsiteY1" fmla="*/ 244315 h 251363"/>
                <a:gd name="connsiteX2" fmla="*/ 236910 w 478112"/>
                <a:gd name="connsiteY2" fmla="*/ 178974 h 251363"/>
                <a:gd name="connsiteX3" fmla="*/ 436364 w 478112"/>
                <a:gd name="connsiteY3" fmla="*/ 71532 h 251363"/>
                <a:gd name="connsiteX4" fmla="*/ 475892 w 478112"/>
                <a:gd name="connsiteY4" fmla="*/ 4857 h 251363"/>
                <a:gd name="connsiteX5" fmla="*/ 412456 w 478112"/>
                <a:gd name="connsiteY5" fmla="*/ 26478 h 251363"/>
                <a:gd name="connsiteX6" fmla="*/ 181094 w 478112"/>
                <a:gd name="connsiteY6" fmla="*/ 149827 h 251363"/>
                <a:gd name="connsiteX7" fmla="*/ 29741 w 478112"/>
                <a:gd name="connsiteY7" fmla="*/ 226027 h 251363"/>
                <a:gd name="connsiteX8" fmla="*/ 309 w 478112"/>
                <a:gd name="connsiteY8" fmla="*/ 250221 h 251363"/>
                <a:gd name="connsiteX9" fmla="*/ 23 w 478112"/>
                <a:gd name="connsiteY9" fmla="*/ 251364 h 251363"/>
                <a:gd name="connsiteX10" fmla="*/ 47649 w 478112"/>
                <a:gd name="connsiteY10" fmla="*/ 222789 h 251363"/>
                <a:gd name="connsiteX11" fmla="*/ 221670 w 478112"/>
                <a:gd name="connsiteY11" fmla="*/ 137064 h 251363"/>
                <a:gd name="connsiteX12" fmla="*/ 339875 w 478112"/>
                <a:gd name="connsiteY12" fmla="*/ 75056 h 251363"/>
                <a:gd name="connsiteX13" fmla="*/ 403217 w 478112"/>
                <a:gd name="connsiteY13" fmla="*/ 38194 h 251363"/>
                <a:gd name="connsiteX14" fmla="*/ 435316 w 478112"/>
                <a:gd name="connsiteY14" fmla="*/ 20383 h 251363"/>
                <a:gd name="connsiteX15" fmla="*/ 462843 w 478112"/>
                <a:gd name="connsiteY15" fmla="*/ 15429 h 251363"/>
                <a:gd name="connsiteX16" fmla="*/ 210050 w 478112"/>
                <a:gd name="connsiteY16" fmla="*/ 178783 h 251363"/>
                <a:gd name="connsiteX17" fmla="*/ 48125 w 478112"/>
                <a:gd name="connsiteY17" fmla="*/ 222598 h 2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112" h="251363">
                  <a:moveTo>
                    <a:pt x="24" y="251364"/>
                  </a:moveTo>
                  <a:lnTo>
                    <a:pt x="11263" y="244315"/>
                  </a:lnTo>
                  <a:cubicBezTo>
                    <a:pt x="82034" y="210311"/>
                    <a:pt x="160806" y="198310"/>
                    <a:pt x="236910" y="178974"/>
                  </a:cubicBezTo>
                  <a:cubicBezTo>
                    <a:pt x="313015" y="159638"/>
                    <a:pt x="379309" y="127253"/>
                    <a:pt x="436364" y="71532"/>
                  </a:cubicBezTo>
                  <a:cubicBezTo>
                    <a:pt x="445889" y="62007"/>
                    <a:pt x="488180" y="23907"/>
                    <a:pt x="475892" y="4857"/>
                  </a:cubicBezTo>
                  <a:cubicBezTo>
                    <a:pt x="464748" y="-12193"/>
                    <a:pt x="422648" y="20668"/>
                    <a:pt x="412456" y="26478"/>
                  </a:cubicBezTo>
                  <a:cubicBezTo>
                    <a:pt x="336256" y="69341"/>
                    <a:pt x="260913" y="112870"/>
                    <a:pt x="181094" y="149827"/>
                  </a:cubicBezTo>
                  <a:cubicBezTo>
                    <a:pt x="130039" y="173545"/>
                    <a:pt x="78319" y="197452"/>
                    <a:pt x="29741" y="226027"/>
                  </a:cubicBezTo>
                  <a:cubicBezTo>
                    <a:pt x="20216" y="233743"/>
                    <a:pt x="10025" y="241839"/>
                    <a:pt x="309" y="250221"/>
                  </a:cubicBezTo>
                  <a:cubicBezTo>
                    <a:pt x="54" y="250543"/>
                    <a:pt x="-50" y="250960"/>
                    <a:pt x="23" y="251364"/>
                  </a:cubicBezTo>
                  <a:close/>
                  <a:moveTo>
                    <a:pt x="47649" y="222789"/>
                  </a:moveTo>
                  <a:cubicBezTo>
                    <a:pt x="103941" y="191356"/>
                    <a:pt x="163091" y="165067"/>
                    <a:pt x="221670" y="137064"/>
                  </a:cubicBezTo>
                  <a:cubicBezTo>
                    <a:pt x="261992" y="118014"/>
                    <a:pt x="301395" y="97345"/>
                    <a:pt x="339875" y="75056"/>
                  </a:cubicBezTo>
                  <a:cubicBezTo>
                    <a:pt x="361021" y="62864"/>
                    <a:pt x="381976" y="50291"/>
                    <a:pt x="403217" y="38194"/>
                  </a:cubicBezTo>
                  <a:cubicBezTo>
                    <a:pt x="413885" y="32098"/>
                    <a:pt x="424553" y="26098"/>
                    <a:pt x="435316" y="20383"/>
                  </a:cubicBezTo>
                  <a:cubicBezTo>
                    <a:pt x="440650" y="17430"/>
                    <a:pt x="458366" y="7333"/>
                    <a:pt x="462843" y="15429"/>
                  </a:cubicBezTo>
                  <a:cubicBezTo>
                    <a:pt x="474940" y="37528"/>
                    <a:pt x="356640" y="149732"/>
                    <a:pt x="210050" y="178783"/>
                  </a:cubicBezTo>
                  <a:cubicBezTo>
                    <a:pt x="154846" y="188396"/>
                    <a:pt x="100643" y="203063"/>
                    <a:pt x="48125" y="222598"/>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4" name="任意多边形: 形状 123"/>
            <p:cNvSpPr/>
            <p:nvPr/>
          </p:nvSpPr>
          <p:spPr>
            <a:xfrm>
              <a:off x="10083168" y="3386289"/>
              <a:ext cx="400699" cy="497051"/>
            </a:xfrm>
            <a:custGeom>
              <a:avLst/>
              <a:gdLst>
                <a:gd name="connsiteX0" fmla="*/ 318 w 400699"/>
                <a:gd name="connsiteY0" fmla="*/ 495382 h 497051"/>
                <a:gd name="connsiteX1" fmla="*/ 191 w 400699"/>
                <a:gd name="connsiteY1" fmla="*/ 496588 h 497051"/>
                <a:gd name="connsiteX2" fmla="*/ 318 w 400699"/>
                <a:gd name="connsiteY2" fmla="*/ 496716 h 497051"/>
                <a:gd name="connsiteX3" fmla="*/ 1935 w 400699"/>
                <a:gd name="connsiteY3" fmla="*/ 496719 h 497051"/>
                <a:gd name="connsiteX4" fmla="*/ 1937 w 400699"/>
                <a:gd name="connsiteY4" fmla="*/ 496716 h 497051"/>
                <a:gd name="connsiteX5" fmla="*/ 8320 w 400699"/>
                <a:gd name="connsiteY5" fmla="*/ 490429 h 497051"/>
                <a:gd name="connsiteX6" fmla="*/ 30989 w 400699"/>
                <a:gd name="connsiteY6" fmla="*/ 467093 h 497051"/>
                <a:gd name="connsiteX7" fmla="*/ 34990 w 400699"/>
                <a:gd name="connsiteY7" fmla="*/ 462712 h 497051"/>
                <a:gd name="connsiteX8" fmla="*/ 36132 w 400699"/>
                <a:gd name="connsiteY8" fmla="*/ 462235 h 497051"/>
                <a:gd name="connsiteX9" fmla="*/ 313120 w 400699"/>
                <a:gd name="connsiteY9" fmla="*/ 254971 h 497051"/>
                <a:gd name="connsiteX10" fmla="*/ 379128 w 400699"/>
                <a:gd name="connsiteY10" fmla="*/ 110286 h 497051"/>
                <a:gd name="connsiteX11" fmla="*/ 389510 w 400699"/>
                <a:gd name="connsiteY11" fmla="*/ 3511 h 497051"/>
                <a:gd name="connsiteX12" fmla="*/ 319977 w 400699"/>
                <a:gd name="connsiteY12" fmla="*/ 32086 h 497051"/>
                <a:gd name="connsiteX13" fmla="*/ 212250 w 400699"/>
                <a:gd name="connsiteY13" fmla="*/ 177914 h 497051"/>
                <a:gd name="connsiteX14" fmla="*/ 124715 w 400699"/>
                <a:gd name="connsiteY14" fmla="*/ 328218 h 497051"/>
                <a:gd name="connsiteX15" fmla="*/ 32704 w 400699"/>
                <a:gd name="connsiteY15" fmla="*/ 456901 h 497051"/>
                <a:gd name="connsiteX16" fmla="*/ 318 w 400699"/>
                <a:gd name="connsiteY16" fmla="*/ 495382 h 49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699" h="497051">
                  <a:moveTo>
                    <a:pt x="318" y="495382"/>
                  </a:moveTo>
                  <a:cubicBezTo>
                    <a:pt x="-50" y="495680"/>
                    <a:pt x="-107" y="496220"/>
                    <a:pt x="191" y="496588"/>
                  </a:cubicBezTo>
                  <a:cubicBezTo>
                    <a:pt x="228" y="496635"/>
                    <a:pt x="271" y="496678"/>
                    <a:pt x="318" y="496716"/>
                  </a:cubicBezTo>
                  <a:cubicBezTo>
                    <a:pt x="764" y="497163"/>
                    <a:pt x="1488" y="497164"/>
                    <a:pt x="1935" y="496719"/>
                  </a:cubicBezTo>
                  <a:cubicBezTo>
                    <a:pt x="1936" y="496718"/>
                    <a:pt x="1936" y="496717"/>
                    <a:pt x="1937" y="496716"/>
                  </a:cubicBezTo>
                  <a:cubicBezTo>
                    <a:pt x="4033" y="494525"/>
                    <a:pt x="6129" y="492525"/>
                    <a:pt x="8320" y="490429"/>
                  </a:cubicBezTo>
                  <a:cubicBezTo>
                    <a:pt x="16130" y="482714"/>
                    <a:pt x="23655" y="474904"/>
                    <a:pt x="30989" y="467093"/>
                  </a:cubicBezTo>
                  <a:cubicBezTo>
                    <a:pt x="32227" y="465569"/>
                    <a:pt x="33656" y="464235"/>
                    <a:pt x="34990" y="462712"/>
                  </a:cubicBezTo>
                  <a:cubicBezTo>
                    <a:pt x="35410" y="462672"/>
                    <a:pt x="35808" y="462506"/>
                    <a:pt x="36132" y="462235"/>
                  </a:cubicBezTo>
                  <a:cubicBezTo>
                    <a:pt x="118429" y="378130"/>
                    <a:pt x="243015" y="352412"/>
                    <a:pt x="313120" y="254971"/>
                  </a:cubicBezTo>
                  <a:cubicBezTo>
                    <a:pt x="343143" y="210821"/>
                    <a:pt x="365462" y="161899"/>
                    <a:pt x="379128" y="110286"/>
                  </a:cubicBezTo>
                  <a:cubicBezTo>
                    <a:pt x="385509" y="88189"/>
                    <a:pt x="417228" y="20942"/>
                    <a:pt x="389510" y="3511"/>
                  </a:cubicBezTo>
                  <a:cubicBezTo>
                    <a:pt x="367793" y="-10110"/>
                    <a:pt x="334074" y="19418"/>
                    <a:pt x="319977" y="32086"/>
                  </a:cubicBezTo>
                  <a:cubicBezTo>
                    <a:pt x="275115" y="71901"/>
                    <a:pt x="243777" y="127336"/>
                    <a:pt x="212250" y="177914"/>
                  </a:cubicBezTo>
                  <a:cubicBezTo>
                    <a:pt x="180722" y="228492"/>
                    <a:pt x="153766" y="278117"/>
                    <a:pt x="124715" y="328218"/>
                  </a:cubicBezTo>
                  <a:cubicBezTo>
                    <a:pt x="97590" y="373540"/>
                    <a:pt x="66818" y="416577"/>
                    <a:pt x="32704" y="456901"/>
                  </a:cubicBezTo>
                  <a:cubicBezTo>
                    <a:pt x="22099" y="469601"/>
                    <a:pt x="11304" y="482428"/>
                    <a:pt x="318" y="49538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5" name="任意多边形: 形状 124"/>
            <p:cNvSpPr/>
            <p:nvPr/>
          </p:nvSpPr>
          <p:spPr>
            <a:xfrm>
              <a:off x="10083168" y="3459407"/>
              <a:ext cx="340626" cy="423597"/>
            </a:xfrm>
            <a:custGeom>
              <a:avLst/>
              <a:gdLst>
                <a:gd name="connsiteX0" fmla="*/ 318 w 340626"/>
                <a:gd name="connsiteY0" fmla="*/ 422264 h 423597"/>
                <a:gd name="connsiteX1" fmla="*/ 191 w 340626"/>
                <a:gd name="connsiteY1" fmla="*/ 423470 h 423597"/>
                <a:gd name="connsiteX2" fmla="*/ 318 w 340626"/>
                <a:gd name="connsiteY2" fmla="*/ 423597 h 423597"/>
                <a:gd name="connsiteX3" fmla="*/ 20607 w 340626"/>
                <a:gd name="connsiteY3" fmla="*/ 402547 h 423597"/>
                <a:gd name="connsiteX4" fmla="*/ 8320 w 340626"/>
                <a:gd name="connsiteY4" fmla="*/ 417311 h 423597"/>
                <a:gd name="connsiteX5" fmla="*/ 30989 w 340626"/>
                <a:gd name="connsiteY5" fmla="*/ 393975 h 423597"/>
                <a:gd name="connsiteX6" fmla="*/ 41847 w 340626"/>
                <a:gd name="connsiteY6" fmla="*/ 381402 h 423597"/>
                <a:gd name="connsiteX7" fmla="*/ 193485 w 340626"/>
                <a:gd name="connsiteY7" fmla="*/ 255767 h 423597"/>
                <a:gd name="connsiteX8" fmla="*/ 261779 w 340626"/>
                <a:gd name="connsiteY8" fmla="*/ 187949 h 423597"/>
                <a:gd name="connsiteX9" fmla="*/ 339313 w 340626"/>
                <a:gd name="connsiteY9" fmla="*/ 4688 h 423597"/>
                <a:gd name="connsiteX10" fmla="*/ 301213 w 340626"/>
                <a:gd name="connsiteY10" fmla="*/ 32311 h 423597"/>
                <a:gd name="connsiteX11" fmla="*/ 163006 w 340626"/>
                <a:gd name="connsiteY11" fmla="*/ 231383 h 423597"/>
                <a:gd name="connsiteX12" fmla="*/ 58231 w 340626"/>
                <a:gd name="connsiteY12" fmla="*/ 357399 h 423597"/>
                <a:gd name="connsiteX13" fmla="*/ 32322 w 340626"/>
                <a:gd name="connsiteY13" fmla="*/ 383593 h 423597"/>
                <a:gd name="connsiteX14" fmla="*/ 318 w 340626"/>
                <a:gd name="connsiteY14" fmla="*/ 422264 h 423597"/>
                <a:gd name="connsiteX15" fmla="*/ 331598 w 340626"/>
                <a:gd name="connsiteY15" fmla="*/ 9355 h 423597"/>
                <a:gd name="connsiteX16" fmla="*/ 323311 w 340626"/>
                <a:gd name="connsiteY16" fmla="*/ 52599 h 423597"/>
                <a:gd name="connsiteX17" fmla="*/ 265495 w 340626"/>
                <a:gd name="connsiteY17" fmla="*/ 170328 h 423597"/>
                <a:gd name="connsiteX18" fmla="*/ 173293 w 340626"/>
                <a:gd name="connsiteY18" fmla="*/ 263101 h 423597"/>
                <a:gd name="connsiteX19" fmla="*/ 84329 w 340626"/>
                <a:gd name="connsiteY19" fmla="*/ 333777 h 423597"/>
                <a:gd name="connsiteX20" fmla="*/ 185770 w 340626"/>
                <a:gd name="connsiteY20" fmla="*/ 213190 h 423597"/>
                <a:gd name="connsiteX21" fmla="*/ 259208 w 340626"/>
                <a:gd name="connsiteY21" fmla="*/ 105653 h 423597"/>
                <a:gd name="connsiteX22" fmla="*/ 295213 w 340626"/>
                <a:gd name="connsiteY22" fmla="*/ 51456 h 423597"/>
                <a:gd name="connsiteX23" fmla="*/ 331598 w 340626"/>
                <a:gd name="connsiteY23" fmla="*/ 9355 h 42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6" h="423597">
                  <a:moveTo>
                    <a:pt x="318" y="422264"/>
                  </a:moveTo>
                  <a:cubicBezTo>
                    <a:pt x="-50" y="422562"/>
                    <a:pt x="-107" y="423102"/>
                    <a:pt x="191" y="423470"/>
                  </a:cubicBezTo>
                  <a:cubicBezTo>
                    <a:pt x="228" y="423517"/>
                    <a:pt x="271" y="423559"/>
                    <a:pt x="318" y="423597"/>
                  </a:cubicBezTo>
                  <a:lnTo>
                    <a:pt x="20607" y="402547"/>
                  </a:lnTo>
                  <a:lnTo>
                    <a:pt x="8320" y="417311"/>
                  </a:lnTo>
                  <a:cubicBezTo>
                    <a:pt x="16130" y="409596"/>
                    <a:pt x="23655" y="401785"/>
                    <a:pt x="30989" y="393975"/>
                  </a:cubicBezTo>
                  <a:cubicBezTo>
                    <a:pt x="34609" y="389784"/>
                    <a:pt x="38133" y="385593"/>
                    <a:pt x="41847" y="381402"/>
                  </a:cubicBezTo>
                  <a:cubicBezTo>
                    <a:pt x="89179" y="335789"/>
                    <a:pt x="139867" y="293793"/>
                    <a:pt x="193485" y="255767"/>
                  </a:cubicBezTo>
                  <a:cubicBezTo>
                    <a:pt x="220017" y="237300"/>
                    <a:pt x="243127" y="214351"/>
                    <a:pt x="261779" y="187949"/>
                  </a:cubicBezTo>
                  <a:cubicBezTo>
                    <a:pt x="296165" y="138610"/>
                    <a:pt x="349695" y="22309"/>
                    <a:pt x="339313" y="4688"/>
                  </a:cubicBezTo>
                  <a:cubicBezTo>
                    <a:pt x="328931" y="-12933"/>
                    <a:pt x="307595" y="24214"/>
                    <a:pt x="301213" y="32311"/>
                  </a:cubicBezTo>
                  <a:cubicBezTo>
                    <a:pt x="253588" y="97652"/>
                    <a:pt x="214440" y="168518"/>
                    <a:pt x="163006" y="231383"/>
                  </a:cubicBezTo>
                  <a:cubicBezTo>
                    <a:pt x="128430" y="273579"/>
                    <a:pt x="93282" y="315489"/>
                    <a:pt x="58231" y="357399"/>
                  </a:cubicBezTo>
                  <a:cubicBezTo>
                    <a:pt x="49372" y="365876"/>
                    <a:pt x="40704" y="374639"/>
                    <a:pt x="32322" y="383593"/>
                  </a:cubicBezTo>
                  <a:cubicBezTo>
                    <a:pt x="21972" y="396419"/>
                    <a:pt x="11304" y="409310"/>
                    <a:pt x="318" y="422264"/>
                  </a:cubicBezTo>
                  <a:close/>
                  <a:moveTo>
                    <a:pt x="331598" y="9355"/>
                  </a:moveTo>
                  <a:cubicBezTo>
                    <a:pt x="341123" y="13165"/>
                    <a:pt x="326930" y="44312"/>
                    <a:pt x="323311" y="52599"/>
                  </a:cubicBezTo>
                  <a:cubicBezTo>
                    <a:pt x="306039" y="92793"/>
                    <a:pt x="286743" y="132086"/>
                    <a:pt x="265495" y="170328"/>
                  </a:cubicBezTo>
                  <a:cubicBezTo>
                    <a:pt x="242825" y="210523"/>
                    <a:pt x="210440" y="237003"/>
                    <a:pt x="173293" y="263101"/>
                  </a:cubicBezTo>
                  <a:cubicBezTo>
                    <a:pt x="142261" y="284873"/>
                    <a:pt x="112555" y="308473"/>
                    <a:pt x="84329" y="333777"/>
                  </a:cubicBezTo>
                  <a:cubicBezTo>
                    <a:pt x="119190" y="294343"/>
                    <a:pt x="153576" y="254529"/>
                    <a:pt x="185770" y="213190"/>
                  </a:cubicBezTo>
                  <a:cubicBezTo>
                    <a:pt x="212440" y="178805"/>
                    <a:pt x="235586" y="142134"/>
                    <a:pt x="259208" y="105653"/>
                  </a:cubicBezTo>
                  <a:cubicBezTo>
                    <a:pt x="270924" y="87365"/>
                    <a:pt x="282735" y="69172"/>
                    <a:pt x="295213" y="51456"/>
                  </a:cubicBezTo>
                  <a:cubicBezTo>
                    <a:pt x="298546" y="46598"/>
                    <a:pt x="323788" y="5926"/>
                    <a:pt x="331598" y="9355"/>
                  </a:cubicBezTo>
                </a:path>
              </a:pathLst>
            </a:custGeom>
            <a:grpFill/>
            <a:ln w="9525" cap="flat">
              <a:solidFill>
                <a:srgbClr val="242A2F">
                  <a:alpha val="5000"/>
                </a:srgbClr>
              </a:solidFill>
              <a:prstDash val="solid"/>
              <a:miter/>
            </a:ln>
          </p:spPr>
          <p:txBody>
            <a:bodyPr rtlCol="0" anchor="ctr"/>
            <a:lstStyle/>
            <a:p>
              <a:endParaRPr lang="zh-CN" altLang="en-US"/>
            </a:p>
          </p:txBody>
        </p:sp>
        <p:sp>
          <p:nvSpPr>
            <p:cNvPr id="126" name="任意多边形: 形状 125"/>
            <p:cNvSpPr/>
            <p:nvPr/>
          </p:nvSpPr>
          <p:spPr>
            <a:xfrm>
              <a:off x="9463842" y="3842128"/>
              <a:ext cx="115771" cy="559437"/>
            </a:xfrm>
            <a:custGeom>
              <a:avLst/>
              <a:gdLst>
                <a:gd name="connsiteX0" fmla="*/ 6710 w 115771"/>
                <a:gd name="connsiteY0" fmla="*/ 558465 h 559437"/>
                <a:gd name="connsiteX1" fmla="*/ 7462 w 115771"/>
                <a:gd name="connsiteY1" fmla="*/ 559417 h 559437"/>
                <a:gd name="connsiteX2" fmla="*/ 7472 w 115771"/>
                <a:gd name="connsiteY2" fmla="*/ 559418 h 559437"/>
                <a:gd name="connsiteX3" fmla="*/ 8599 w 115771"/>
                <a:gd name="connsiteY3" fmla="*/ 558679 h 559437"/>
                <a:gd name="connsiteX4" fmla="*/ 8615 w 115771"/>
                <a:gd name="connsiteY4" fmla="*/ 558561 h 559437"/>
                <a:gd name="connsiteX5" fmla="*/ 10139 w 115771"/>
                <a:gd name="connsiteY5" fmla="*/ 550750 h 559437"/>
                <a:gd name="connsiteX6" fmla="*/ 15092 w 115771"/>
                <a:gd name="connsiteY6" fmla="*/ 522175 h 559437"/>
                <a:gd name="connsiteX7" fmla="*/ 15854 w 115771"/>
                <a:gd name="connsiteY7" fmla="*/ 517032 h 559437"/>
                <a:gd name="connsiteX8" fmla="*/ 16425 w 115771"/>
                <a:gd name="connsiteY8" fmla="*/ 516079 h 559437"/>
                <a:gd name="connsiteX9" fmla="*/ 115772 w 115771"/>
                <a:gd name="connsiteY9" fmla="*/ 223852 h 559437"/>
                <a:gd name="connsiteX10" fmla="*/ 91673 w 115771"/>
                <a:gd name="connsiteY10" fmla="*/ 83835 h 559437"/>
                <a:gd name="connsiteX11" fmla="*/ 45477 w 115771"/>
                <a:gd name="connsiteY11" fmla="*/ 15 h 559437"/>
                <a:gd name="connsiteX12" fmla="*/ 8615 w 115771"/>
                <a:gd name="connsiteY12" fmla="*/ 56021 h 559437"/>
                <a:gd name="connsiteX13" fmla="*/ 2900 w 115771"/>
                <a:gd name="connsiteY13" fmla="*/ 217946 h 559437"/>
                <a:gd name="connsiteX14" fmla="*/ 14235 w 115771"/>
                <a:gd name="connsiteY14" fmla="*/ 372728 h 559437"/>
                <a:gd name="connsiteX15" fmla="*/ 11377 w 115771"/>
                <a:gd name="connsiteY15" fmla="*/ 513793 h 559437"/>
                <a:gd name="connsiteX16" fmla="*/ 6710 w 115771"/>
                <a:gd name="connsiteY16" fmla="*/ 558465 h 5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771" h="559437">
                  <a:moveTo>
                    <a:pt x="6710" y="558465"/>
                  </a:moveTo>
                  <a:cubicBezTo>
                    <a:pt x="6655" y="558936"/>
                    <a:pt x="6992" y="559361"/>
                    <a:pt x="7462" y="559417"/>
                  </a:cubicBezTo>
                  <a:cubicBezTo>
                    <a:pt x="7465" y="559417"/>
                    <a:pt x="7469" y="559417"/>
                    <a:pt x="7472" y="559418"/>
                  </a:cubicBezTo>
                  <a:cubicBezTo>
                    <a:pt x="7988" y="559525"/>
                    <a:pt x="8492" y="559194"/>
                    <a:pt x="8599" y="558679"/>
                  </a:cubicBezTo>
                  <a:cubicBezTo>
                    <a:pt x="8607" y="558640"/>
                    <a:pt x="8612" y="558600"/>
                    <a:pt x="8615" y="558561"/>
                  </a:cubicBezTo>
                  <a:cubicBezTo>
                    <a:pt x="9092" y="555894"/>
                    <a:pt x="9663" y="553322"/>
                    <a:pt x="10139" y="550750"/>
                  </a:cubicBezTo>
                  <a:cubicBezTo>
                    <a:pt x="12044" y="541225"/>
                    <a:pt x="13663" y="531700"/>
                    <a:pt x="15092" y="522175"/>
                  </a:cubicBezTo>
                  <a:cubicBezTo>
                    <a:pt x="15092" y="520461"/>
                    <a:pt x="15092" y="518746"/>
                    <a:pt x="15854" y="517032"/>
                  </a:cubicBezTo>
                  <a:cubicBezTo>
                    <a:pt x="16111" y="516760"/>
                    <a:pt x="16307" y="516435"/>
                    <a:pt x="16425" y="516079"/>
                  </a:cubicBezTo>
                  <a:cubicBezTo>
                    <a:pt x="34618" y="412733"/>
                    <a:pt x="113295" y="331008"/>
                    <a:pt x="115772" y="223852"/>
                  </a:cubicBezTo>
                  <a:cubicBezTo>
                    <a:pt x="115755" y="176149"/>
                    <a:pt x="107605" y="128798"/>
                    <a:pt x="91673" y="83835"/>
                  </a:cubicBezTo>
                  <a:cubicBezTo>
                    <a:pt x="85292" y="64785"/>
                    <a:pt x="74718" y="-1129"/>
                    <a:pt x="45477" y="15"/>
                  </a:cubicBezTo>
                  <a:cubicBezTo>
                    <a:pt x="22712" y="967"/>
                    <a:pt x="12711" y="39638"/>
                    <a:pt x="8615" y="56021"/>
                  </a:cubicBezTo>
                  <a:cubicBezTo>
                    <a:pt x="-4244" y="107837"/>
                    <a:pt x="423" y="164797"/>
                    <a:pt x="2900" y="217946"/>
                  </a:cubicBezTo>
                  <a:cubicBezTo>
                    <a:pt x="5377" y="271096"/>
                    <a:pt x="10425" y="321198"/>
                    <a:pt x="14235" y="372728"/>
                  </a:cubicBezTo>
                  <a:cubicBezTo>
                    <a:pt x="17197" y="419747"/>
                    <a:pt x="16242" y="466932"/>
                    <a:pt x="11377" y="513793"/>
                  </a:cubicBezTo>
                  <a:cubicBezTo>
                    <a:pt x="9758" y="528462"/>
                    <a:pt x="8234" y="543416"/>
                    <a:pt x="6710" y="55846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7" name="任意多边形: 形状 126"/>
            <p:cNvSpPr/>
            <p:nvPr/>
          </p:nvSpPr>
          <p:spPr>
            <a:xfrm>
              <a:off x="9470547" y="3921414"/>
              <a:ext cx="74396" cy="480131"/>
            </a:xfrm>
            <a:custGeom>
              <a:avLst/>
              <a:gdLst>
                <a:gd name="connsiteX0" fmla="*/ 6 w 74396"/>
                <a:gd name="connsiteY0" fmla="*/ 479179 h 480131"/>
                <a:gd name="connsiteX1" fmla="*/ 758 w 74396"/>
                <a:gd name="connsiteY1" fmla="*/ 480131 h 480131"/>
                <a:gd name="connsiteX2" fmla="*/ 768 w 74396"/>
                <a:gd name="connsiteY2" fmla="*/ 480132 h 480131"/>
                <a:gd name="connsiteX3" fmla="*/ 5149 w 74396"/>
                <a:gd name="connsiteY3" fmla="*/ 454415 h 480131"/>
                <a:gd name="connsiteX4" fmla="*/ 3435 w 74396"/>
                <a:gd name="connsiteY4" fmla="*/ 471464 h 480131"/>
                <a:gd name="connsiteX5" fmla="*/ 8388 w 74396"/>
                <a:gd name="connsiteY5" fmla="*/ 442889 h 480131"/>
                <a:gd name="connsiteX6" fmla="*/ 10102 w 74396"/>
                <a:gd name="connsiteY6" fmla="*/ 428221 h 480131"/>
                <a:gd name="connsiteX7" fmla="*/ 58299 w 74396"/>
                <a:gd name="connsiteY7" fmla="*/ 259343 h 480131"/>
                <a:gd name="connsiteX8" fmla="*/ 74396 w 74396"/>
                <a:gd name="connsiteY8" fmla="*/ 174951 h 480131"/>
                <a:gd name="connsiteX9" fmla="*/ 39058 w 74396"/>
                <a:gd name="connsiteY9" fmla="*/ 1025 h 480131"/>
                <a:gd name="connsiteX10" fmla="*/ 25151 w 74396"/>
                <a:gd name="connsiteY10" fmla="*/ 40363 h 480131"/>
                <a:gd name="connsiteX11" fmla="*/ 23818 w 74396"/>
                <a:gd name="connsiteY11" fmla="*/ 256485 h 480131"/>
                <a:gd name="connsiteX12" fmla="*/ 10293 w 74396"/>
                <a:gd name="connsiteY12" fmla="*/ 402027 h 480131"/>
                <a:gd name="connsiteX13" fmla="*/ 4387 w 74396"/>
                <a:gd name="connsiteY13" fmla="*/ 434412 h 480131"/>
                <a:gd name="connsiteX14" fmla="*/ 6 w 74396"/>
                <a:gd name="connsiteY14" fmla="*/ 479179 h 480131"/>
                <a:gd name="connsiteX15" fmla="*/ 17055 w 74396"/>
                <a:gd name="connsiteY15" fmla="*/ 371357 h 480131"/>
                <a:gd name="connsiteX16" fmla="*/ 30867 w 74396"/>
                <a:gd name="connsiteY16" fmla="*/ 231529 h 480131"/>
                <a:gd name="connsiteX17" fmla="*/ 30867 w 74396"/>
                <a:gd name="connsiteY17" fmla="*/ 115325 h 480131"/>
                <a:gd name="connsiteX18" fmla="*/ 30105 w 74396"/>
                <a:gd name="connsiteY18" fmla="*/ 57317 h 480131"/>
                <a:gd name="connsiteX19" fmla="*/ 35629 w 74396"/>
                <a:gd name="connsiteY19" fmla="*/ 7978 h 480131"/>
                <a:gd name="connsiteX20" fmla="*/ 51345 w 74396"/>
                <a:gd name="connsiteY20" fmla="*/ 43982 h 480131"/>
                <a:gd name="connsiteX21" fmla="*/ 68109 w 74396"/>
                <a:gd name="connsiteY21" fmla="*/ 159806 h 480131"/>
                <a:gd name="connsiteX22" fmla="*/ 47059 w 74396"/>
                <a:gd name="connsiteY22" fmla="*/ 274583 h 480131"/>
                <a:gd name="connsiteX23" fmla="*/ 17055 w 74396"/>
                <a:gd name="connsiteY23" fmla="*/ 371357 h 4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396" h="480131">
                  <a:moveTo>
                    <a:pt x="6" y="479179"/>
                  </a:moveTo>
                  <a:cubicBezTo>
                    <a:pt x="-49" y="479650"/>
                    <a:pt x="287" y="480076"/>
                    <a:pt x="758" y="480131"/>
                  </a:cubicBezTo>
                  <a:cubicBezTo>
                    <a:pt x="761" y="480131"/>
                    <a:pt x="765" y="480132"/>
                    <a:pt x="768" y="480132"/>
                  </a:cubicBezTo>
                  <a:cubicBezTo>
                    <a:pt x="2196" y="471464"/>
                    <a:pt x="3625" y="462892"/>
                    <a:pt x="5149" y="454415"/>
                  </a:cubicBezTo>
                  <a:lnTo>
                    <a:pt x="3435" y="471464"/>
                  </a:lnTo>
                  <a:cubicBezTo>
                    <a:pt x="5340" y="461939"/>
                    <a:pt x="6959" y="452414"/>
                    <a:pt x="8388" y="442889"/>
                  </a:cubicBezTo>
                  <a:cubicBezTo>
                    <a:pt x="8388" y="438032"/>
                    <a:pt x="9436" y="433364"/>
                    <a:pt x="10102" y="428221"/>
                  </a:cubicBezTo>
                  <a:cubicBezTo>
                    <a:pt x="21924" y="370803"/>
                    <a:pt x="38035" y="314352"/>
                    <a:pt x="58299" y="259343"/>
                  </a:cubicBezTo>
                  <a:cubicBezTo>
                    <a:pt x="68459" y="232342"/>
                    <a:pt x="73904" y="203796"/>
                    <a:pt x="74396" y="174951"/>
                  </a:cubicBezTo>
                  <a:cubicBezTo>
                    <a:pt x="74396" y="121230"/>
                    <a:pt x="55346" y="8740"/>
                    <a:pt x="39058" y="1025"/>
                  </a:cubicBezTo>
                  <a:cubicBezTo>
                    <a:pt x="22770" y="-6691"/>
                    <a:pt x="25533" y="31409"/>
                    <a:pt x="25151" y="40363"/>
                  </a:cubicBezTo>
                  <a:cubicBezTo>
                    <a:pt x="22866" y="112562"/>
                    <a:pt x="30009" y="184285"/>
                    <a:pt x="23818" y="256485"/>
                  </a:cubicBezTo>
                  <a:cubicBezTo>
                    <a:pt x="19627" y="305062"/>
                    <a:pt x="14865" y="353545"/>
                    <a:pt x="10293" y="402027"/>
                  </a:cubicBezTo>
                  <a:cubicBezTo>
                    <a:pt x="8102" y="412790"/>
                    <a:pt x="6101" y="423553"/>
                    <a:pt x="4387" y="434412"/>
                  </a:cubicBezTo>
                  <a:cubicBezTo>
                    <a:pt x="3054" y="449176"/>
                    <a:pt x="1530" y="464130"/>
                    <a:pt x="6" y="479179"/>
                  </a:cubicBezTo>
                  <a:close/>
                  <a:moveTo>
                    <a:pt x="17055" y="371357"/>
                  </a:moveTo>
                  <a:cubicBezTo>
                    <a:pt x="22770" y="324779"/>
                    <a:pt x="28009" y="278202"/>
                    <a:pt x="30867" y="231529"/>
                  </a:cubicBezTo>
                  <a:cubicBezTo>
                    <a:pt x="33153" y="192763"/>
                    <a:pt x="31724" y="154091"/>
                    <a:pt x="30867" y="115325"/>
                  </a:cubicBezTo>
                  <a:cubicBezTo>
                    <a:pt x="30295" y="96275"/>
                    <a:pt x="29819" y="76653"/>
                    <a:pt x="30105" y="57317"/>
                  </a:cubicBezTo>
                  <a:cubicBezTo>
                    <a:pt x="30105" y="52078"/>
                    <a:pt x="27914" y="9692"/>
                    <a:pt x="35629" y="7978"/>
                  </a:cubicBezTo>
                  <a:cubicBezTo>
                    <a:pt x="43345" y="6263"/>
                    <a:pt x="49821" y="36076"/>
                    <a:pt x="51345" y="43982"/>
                  </a:cubicBezTo>
                  <a:cubicBezTo>
                    <a:pt x="58890" y="82282"/>
                    <a:pt x="64485" y="120940"/>
                    <a:pt x="68109" y="159806"/>
                  </a:cubicBezTo>
                  <a:cubicBezTo>
                    <a:pt x="71729" y="200764"/>
                    <a:pt x="61252" y="236578"/>
                    <a:pt x="47059" y="274583"/>
                  </a:cubicBezTo>
                  <a:cubicBezTo>
                    <a:pt x="35132" y="306211"/>
                    <a:pt x="25113" y="338528"/>
                    <a:pt x="17055" y="3713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8" name="任意多边形: 形状 127"/>
            <p:cNvSpPr/>
            <p:nvPr/>
          </p:nvSpPr>
          <p:spPr>
            <a:xfrm>
              <a:off x="9455924" y="4208461"/>
              <a:ext cx="513677" cy="277856"/>
            </a:xfrm>
            <a:custGeom>
              <a:avLst/>
              <a:gdLst>
                <a:gd name="connsiteX0" fmla="*/ 2723 w 513677"/>
                <a:gd name="connsiteY0" fmla="*/ 277857 h 277856"/>
                <a:gd name="connsiteX1" fmla="*/ 10724 w 513677"/>
                <a:gd name="connsiteY1" fmla="*/ 275095 h 277856"/>
                <a:gd name="connsiteX2" fmla="*/ 336955 w 513677"/>
                <a:gd name="connsiteY2" fmla="*/ 192704 h 277856"/>
                <a:gd name="connsiteX3" fmla="*/ 459922 w 513677"/>
                <a:gd name="connsiteY3" fmla="*/ 111741 h 277856"/>
                <a:gd name="connsiteX4" fmla="*/ 512120 w 513677"/>
                <a:gd name="connsiteY4" fmla="*/ 14872 h 277856"/>
                <a:gd name="connsiteX5" fmla="*/ 7771 w 513677"/>
                <a:gd name="connsiteY5" fmla="*/ 267665 h 277856"/>
                <a:gd name="connsiteX6" fmla="*/ 2437 w 513677"/>
                <a:gd name="connsiteY6" fmla="*/ 271285 h 277856"/>
                <a:gd name="connsiteX7" fmla="*/ 2723 w 513677"/>
                <a:gd name="connsiteY7" fmla="*/ 277857 h 2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77" h="277856">
                  <a:moveTo>
                    <a:pt x="2723" y="277857"/>
                  </a:moveTo>
                  <a:cubicBezTo>
                    <a:pt x="5579" y="277619"/>
                    <a:pt x="8329" y="276670"/>
                    <a:pt x="10724" y="275095"/>
                  </a:cubicBezTo>
                  <a:cubicBezTo>
                    <a:pt x="115975" y="234804"/>
                    <a:pt x="231132" y="232994"/>
                    <a:pt x="336955" y="192704"/>
                  </a:cubicBezTo>
                  <a:cubicBezTo>
                    <a:pt x="383893" y="176066"/>
                    <a:pt x="426090" y="148283"/>
                    <a:pt x="459922" y="111741"/>
                  </a:cubicBezTo>
                  <a:cubicBezTo>
                    <a:pt x="474020" y="95644"/>
                    <a:pt x="522978" y="40494"/>
                    <a:pt x="512120" y="14872"/>
                  </a:cubicBezTo>
                  <a:cubicBezTo>
                    <a:pt x="479925" y="-62090"/>
                    <a:pt x="124643" y="180416"/>
                    <a:pt x="7771" y="267665"/>
                  </a:cubicBezTo>
                  <a:cubicBezTo>
                    <a:pt x="5820" y="268596"/>
                    <a:pt x="4022" y="269816"/>
                    <a:pt x="2437" y="271285"/>
                  </a:cubicBezTo>
                  <a:cubicBezTo>
                    <a:pt x="-1087" y="274619"/>
                    <a:pt x="-611" y="277571"/>
                    <a:pt x="2723" y="2778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29" name="任意多边形: 形状 128"/>
            <p:cNvSpPr/>
            <p:nvPr/>
          </p:nvSpPr>
          <p:spPr>
            <a:xfrm>
              <a:off x="9455924" y="4254912"/>
              <a:ext cx="445768" cy="231406"/>
            </a:xfrm>
            <a:custGeom>
              <a:avLst/>
              <a:gdLst>
                <a:gd name="connsiteX0" fmla="*/ 2723 w 445768"/>
                <a:gd name="connsiteY0" fmla="*/ 231406 h 231406"/>
                <a:gd name="connsiteX1" fmla="*/ 26249 w 445768"/>
                <a:gd name="connsiteY1" fmla="*/ 218452 h 231406"/>
                <a:gd name="connsiteX2" fmla="*/ 103878 w 445768"/>
                <a:gd name="connsiteY2" fmla="*/ 189877 h 231406"/>
                <a:gd name="connsiteX3" fmla="*/ 230941 w 445768"/>
                <a:gd name="connsiteY3" fmla="*/ 158254 h 231406"/>
                <a:gd name="connsiteX4" fmla="*/ 408488 w 445768"/>
                <a:gd name="connsiteY4" fmla="*/ 63004 h 231406"/>
                <a:gd name="connsiteX5" fmla="*/ 444778 w 445768"/>
                <a:gd name="connsiteY5" fmla="*/ 7474 h 231406"/>
                <a:gd name="connsiteX6" fmla="*/ 402391 w 445768"/>
                <a:gd name="connsiteY6" fmla="*/ 11665 h 231406"/>
                <a:gd name="connsiteX7" fmla="*/ 9200 w 445768"/>
                <a:gd name="connsiteY7" fmla="*/ 220738 h 231406"/>
                <a:gd name="connsiteX8" fmla="*/ 2437 w 445768"/>
                <a:gd name="connsiteY8" fmla="*/ 224167 h 231406"/>
                <a:gd name="connsiteX9" fmla="*/ 2723 w 445768"/>
                <a:gd name="connsiteY9" fmla="*/ 231406 h 231406"/>
                <a:gd name="connsiteX10" fmla="*/ 64731 w 445768"/>
                <a:gd name="connsiteY10" fmla="*/ 197402 h 231406"/>
                <a:gd name="connsiteX11" fmla="*/ 217131 w 445768"/>
                <a:gd name="connsiteY11" fmla="*/ 115201 h 231406"/>
                <a:gd name="connsiteX12" fmla="*/ 336955 w 445768"/>
                <a:gd name="connsiteY12" fmla="*/ 51860 h 231406"/>
                <a:gd name="connsiteX13" fmla="*/ 396391 w 445768"/>
                <a:gd name="connsiteY13" fmla="*/ 20904 h 231406"/>
                <a:gd name="connsiteX14" fmla="*/ 437539 w 445768"/>
                <a:gd name="connsiteY14" fmla="*/ 12426 h 231406"/>
                <a:gd name="connsiteX15" fmla="*/ 415536 w 445768"/>
                <a:gd name="connsiteY15" fmla="*/ 47764 h 231406"/>
                <a:gd name="connsiteX16" fmla="*/ 196461 w 445768"/>
                <a:gd name="connsiteY16" fmla="*/ 159683 h 231406"/>
                <a:gd name="connsiteX17" fmla="*/ 64730 w 445768"/>
                <a:gd name="connsiteY17" fmla="*/ 197402 h 23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768" h="231406">
                  <a:moveTo>
                    <a:pt x="2723" y="231406"/>
                  </a:moveTo>
                  <a:lnTo>
                    <a:pt x="26249" y="218452"/>
                  </a:lnTo>
                  <a:cubicBezTo>
                    <a:pt x="51872" y="208165"/>
                    <a:pt x="77589" y="198450"/>
                    <a:pt x="103878" y="189877"/>
                  </a:cubicBezTo>
                  <a:cubicBezTo>
                    <a:pt x="145598" y="176733"/>
                    <a:pt x="188556" y="168922"/>
                    <a:pt x="230941" y="158254"/>
                  </a:cubicBezTo>
                  <a:cubicBezTo>
                    <a:pt x="297208" y="141983"/>
                    <a:pt x="358284" y="109217"/>
                    <a:pt x="408488" y="63004"/>
                  </a:cubicBezTo>
                  <a:cubicBezTo>
                    <a:pt x="419346" y="53003"/>
                    <a:pt x="451826" y="26238"/>
                    <a:pt x="444778" y="7474"/>
                  </a:cubicBezTo>
                  <a:cubicBezTo>
                    <a:pt x="438301" y="-9672"/>
                    <a:pt x="411726" y="7474"/>
                    <a:pt x="402391" y="11665"/>
                  </a:cubicBezTo>
                  <a:cubicBezTo>
                    <a:pt x="269041" y="75482"/>
                    <a:pt x="138835" y="148729"/>
                    <a:pt x="9200" y="220738"/>
                  </a:cubicBezTo>
                  <a:cubicBezTo>
                    <a:pt x="6914" y="221881"/>
                    <a:pt x="4628" y="222929"/>
                    <a:pt x="2437" y="224167"/>
                  </a:cubicBezTo>
                  <a:cubicBezTo>
                    <a:pt x="-1087" y="228168"/>
                    <a:pt x="-611" y="231120"/>
                    <a:pt x="2723" y="231406"/>
                  </a:cubicBezTo>
                  <a:close/>
                  <a:moveTo>
                    <a:pt x="64731" y="197402"/>
                  </a:moveTo>
                  <a:cubicBezTo>
                    <a:pt x="115530" y="169780"/>
                    <a:pt x="166330" y="142379"/>
                    <a:pt x="217131" y="115201"/>
                  </a:cubicBezTo>
                  <a:cubicBezTo>
                    <a:pt x="257008" y="93865"/>
                    <a:pt x="296950" y="72752"/>
                    <a:pt x="336955" y="51860"/>
                  </a:cubicBezTo>
                  <a:cubicBezTo>
                    <a:pt x="356767" y="41478"/>
                    <a:pt x="376388" y="30905"/>
                    <a:pt x="396391" y="20904"/>
                  </a:cubicBezTo>
                  <a:cubicBezTo>
                    <a:pt x="404201" y="16903"/>
                    <a:pt x="434491" y="1377"/>
                    <a:pt x="437539" y="12426"/>
                  </a:cubicBezTo>
                  <a:cubicBezTo>
                    <a:pt x="440587" y="23475"/>
                    <a:pt x="419346" y="43859"/>
                    <a:pt x="415536" y="47764"/>
                  </a:cubicBezTo>
                  <a:cubicBezTo>
                    <a:pt x="355529" y="109486"/>
                    <a:pt x="278472" y="141300"/>
                    <a:pt x="196461" y="159683"/>
                  </a:cubicBezTo>
                  <a:cubicBezTo>
                    <a:pt x="151721" y="169152"/>
                    <a:pt x="107702" y="181757"/>
                    <a:pt x="64730" y="19740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0" name="任意多边形: 形状 129"/>
            <p:cNvSpPr/>
            <p:nvPr/>
          </p:nvSpPr>
          <p:spPr>
            <a:xfrm>
              <a:off x="9962607" y="3049944"/>
              <a:ext cx="376609" cy="554185"/>
            </a:xfrm>
            <a:custGeom>
              <a:avLst/>
              <a:gdLst>
                <a:gd name="connsiteX0" fmla="*/ 483 w 376609"/>
                <a:gd name="connsiteY0" fmla="*/ 546740 h 554185"/>
                <a:gd name="connsiteX1" fmla="*/ 483 w 376609"/>
                <a:gd name="connsiteY1" fmla="*/ 550740 h 554185"/>
                <a:gd name="connsiteX2" fmla="*/ 5055 w 376609"/>
                <a:gd name="connsiteY2" fmla="*/ 553979 h 554185"/>
                <a:gd name="connsiteX3" fmla="*/ 8103 w 376609"/>
                <a:gd name="connsiteY3" fmla="*/ 553979 h 554185"/>
                <a:gd name="connsiteX4" fmla="*/ 9913 w 376609"/>
                <a:gd name="connsiteY4" fmla="*/ 553407 h 554185"/>
                <a:gd name="connsiteX5" fmla="*/ 186697 w 376609"/>
                <a:gd name="connsiteY5" fmla="*/ 412818 h 554185"/>
                <a:gd name="connsiteX6" fmla="*/ 285281 w 376609"/>
                <a:gd name="connsiteY6" fmla="*/ 288422 h 554185"/>
                <a:gd name="connsiteX7" fmla="*/ 358052 w 376609"/>
                <a:gd name="connsiteY7" fmla="*/ 126497 h 554185"/>
                <a:gd name="connsiteX8" fmla="*/ 367577 w 376609"/>
                <a:gd name="connsiteY8" fmla="*/ 9434 h 554185"/>
                <a:gd name="connsiteX9" fmla="*/ 218701 w 376609"/>
                <a:gd name="connsiteY9" fmla="*/ 175455 h 554185"/>
                <a:gd name="connsiteX10" fmla="*/ 483 w 376609"/>
                <a:gd name="connsiteY10" fmla="*/ 546740 h 55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609" h="554185">
                  <a:moveTo>
                    <a:pt x="483" y="546740"/>
                  </a:moveTo>
                  <a:cubicBezTo>
                    <a:pt x="-161" y="547995"/>
                    <a:pt x="-161" y="549485"/>
                    <a:pt x="483" y="550740"/>
                  </a:cubicBezTo>
                  <a:cubicBezTo>
                    <a:pt x="1234" y="552628"/>
                    <a:pt x="3025" y="553897"/>
                    <a:pt x="5055" y="553979"/>
                  </a:cubicBezTo>
                  <a:cubicBezTo>
                    <a:pt x="6052" y="554255"/>
                    <a:pt x="7105" y="554255"/>
                    <a:pt x="8103" y="553979"/>
                  </a:cubicBezTo>
                  <a:cubicBezTo>
                    <a:pt x="8762" y="554073"/>
                    <a:pt x="9427" y="553863"/>
                    <a:pt x="9913" y="553407"/>
                  </a:cubicBezTo>
                  <a:cubicBezTo>
                    <a:pt x="59634" y="504734"/>
                    <a:pt x="135548" y="459491"/>
                    <a:pt x="186697" y="412818"/>
                  </a:cubicBezTo>
                  <a:cubicBezTo>
                    <a:pt x="225506" y="376434"/>
                    <a:pt x="258725" y="334516"/>
                    <a:pt x="285281" y="288422"/>
                  </a:cubicBezTo>
                  <a:cubicBezTo>
                    <a:pt x="316044" y="237613"/>
                    <a:pt x="340482" y="183235"/>
                    <a:pt x="358052" y="126497"/>
                  </a:cubicBezTo>
                  <a:cubicBezTo>
                    <a:pt x="366053" y="99636"/>
                    <a:pt x="389294" y="35914"/>
                    <a:pt x="367577" y="9434"/>
                  </a:cubicBezTo>
                  <a:cubicBezTo>
                    <a:pt x="322619" y="-45049"/>
                    <a:pt x="231750" y="153262"/>
                    <a:pt x="218701" y="175455"/>
                  </a:cubicBezTo>
                  <a:cubicBezTo>
                    <a:pt x="145359" y="298804"/>
                    <a:pt x="72207" y="422343"/>
                    <a:pt x="483" y="5467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1" name="任意多边形: 形状 130"/>
            <p:cNvSpPr/>
            <p:nvPr/>
          </p:nvSpPr>
          <p:spPr>
            <a:xfrm>
              <a:off x="9962614" y="3132259"/>
              <a:ext cx="315661" cy="471663"/>
            </a:xfrm>
            <a:custGeom>
              <a:avLst/>
              <a:gdLst>
                <a:gd name="connsiteX0" fmla="*/ 0 w 315661"/>
                <a:gd name="connsiteY0" fmla="*/ 468425 h 471663"/>
                <a:gd name="connsiteX1" fmla="*/ 4572 w 315661"/>
                <a:gd name="connsiteY1" fmla="*/ 471663 h 471663"/>
                <a:gd name="connsiteX2" fmla="*/ 13335 w 315661"/>
                <a:gd name="connsiteY2" fmla="*/ 459090 h 471663"/>
                <a:gd name="connsiteX3" fmla="*/ 72962 w 315661"/>
                <a:gd name="connsiteY3" fmla="*/ 391558 h 471663"/>
                <a:gd name="connsiteX4" fmla="*/ 177737 w 315661"/>
                <a:gd name="connsiteY4" fmla="*/ 288783 h 471663"/>
                <a:gd name="connsiteX5" fmla="*/ 310229 w 315661"/>
                <a:gd name="connsiteY5" fmla="*/ 1700 h 471663"/>
                <a:gd name="connsiteX6" fmla="*/ 268796 w 315661"/>
                <a:gd name="connsiteY6" fmla="*/ 42848 h 471663"/>
                <a:gd name="connsiteX7" fmla="*/ 204692 w 315661"/>
                <a:gd name="connsiteY7" fmla="*/ 162577 h 471663"/>
                <a:gd name="connsiteX8" fmla="*/ 126682 w 315661"/>
                <a:gd name="connsiteY8" fmla="*/ 282116 h 471663"/>
                <a:gd name="connsiteX9" fmla="*/ 3334 w 315661"/>
                <a:gd name="connsiteY9" fmla="*/ 464138 h 471663"/>
                <a:gd name="connsiteX10" fmla="*/ 0 w 315661"/>
                <a:gd name="connsiteY10" fmla="*/ 468425 h 471663"/>
                <a:gd name="connsiteX11" fmla="*/ 40767 w 315661"/>
                <a:gd name="connsiteY11" fmla="*/ 419276 h 471663"/>
                <a:gd name="connsiteX12" fmla="*/ 150114 w 315661"/>
                <a:gd name="connsiteY12" fmla="*/ 258017 h 471663"/>
                <a:gd name="connsiteX13" fmla="*/ 222218 w 315661"/>
                <a:gd name="connsiteY13" fmla="*/ 144479 h 471663"/>
                <a:gd name="connsiteX14" fmla="*/ 257080 w 315661"/>
                <a:gd name="connsiteY14" fmla="*/ 77804 h 471663"/>
                <a:gd name="connsiteX15" fmla="*/ 274225 w 315661"/>
                <a:gd name="connsiteY15" fmla="*/ 45324 h 471663"/>
                <a:gd name="connsiteX16" fmla="*/ 308420 w 315661"/>
                <a:gd name="connsiteY16" fmla="*/ 12177 h 471663"/>
                <a:gd name="connsiteX17" fmla="*/ 284226 w 315661"/>
                <a:gd name="connsiteY17" fmla="*/ 99521 h 471663"/>
                <a:gd name="connsiteX18" fmla="*/ 251746 w 315661"/>
                <a:gd name="connsiteY18" fmla="*/ 166196 h 471663"/>
                <a:gd name="connsiteX19" fmla="*/ 170021 w 315661"/>
                <a:gd name="connsiteY19" fmla="*/ 288116 h 471663"/>
                <a:gd name="connsiteX20" fmla="*/ 65247 w 315661"/>
                <a:gd name="connsiteY20" fmla="*/ 391272 h 471663"/>
                <a:gd name="connsiteX21" fmla="*/ 40577 w 315661"/>
                <a:gd name="connsiteY21" fmla="*/ 419276 h 47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661" h="471663">
                  <a:moveTo>
                    <a:pt x="0" y="468425"/>
                  </a:moveTo>
                  <a:cubicBezTo>
                    <a:pt x="751" y="470312"/>
                    <a:pt x="2542" y="471581"/>
                    <a:pt x="4572" y="471663"/>
                  </a:cubicBezTo>
                  <a:cubicBezTo>
                    <a:pt x="7525" y="467472"/>
                    <a:pt x="10383" y="463186"/>
                    <a:pt x="13335" y="459090"/>
                  </a:cubicBezTo>
                  <a:cubicBezTo>
                    <a:pt x="32385" y="436230"/>
                    <a:pt x="52197" y="413370"/>
                    <a:pt x="72962" y="391558"/>
                  </a:cubicBezTo>
                  <a:cubicBezTo>
                    <a:pt x="106680" y="356030"/>
                    <a:pt x="145256" y="325359"/>
                    <a:pt x="177737" y="288783"/>
                  </a:cubicBezTo>
                  <a:cubicBezTo>
                    <a:pt x="234887" y="224966"/>
                    <a:pt x="340805" y="22083"/>
                    <a:pt x="310229" y="1700"/>
                  </a:cubicBezTo>
                  <a:cubicBezTo>
                    <a:pt x="294323" y="-8873"/>
                    <a:pt x="274606" y="32942"/>
                    <a:pt x="268796" y="42848"/>
                  </a:cubicBezTo>
                  <a:cubicBezTo>
                    <a:pt x="245936" y="81995"/>
                    <a:pt x="228124" y="123715"/>
                    <a:pt x="204692" y="162577"/>
                  </a:cubicBezTo>
                  <a:cubicBezTo>
                    <a:pt x="180308" y="203439"/>
                    <a:pt x="153448" y="242777"/>
                    <a:pt x="126682" y="282116"/>
                  </a:cubicBezTo>
                  <a:cubicBezTo>
                    <a:pt x="85440" y="342695"/>
                    <a:pt x="43910" y="403083"/>
                    <a:pt x="3334" y="464138"/>
                  </a:cubicBezTo>
                  <a:cubicBezTo>
                    <a:pt x="2477" y="465567"/>
                    <a:pt x="1143" y="466996"/>
                    <a:pt x="0" y="468425"/>
                  </a:cubicBezTo>
                  <a:close/>
                  <a:moveTo>
                    <a:pt x="40767" y="419276"/>
                  </a:moveTo>
                  <a:cubicBezTo>
                    <a:pt x="77438" y="365745"/>
                    <a:pt x="113729" y="311834"/>
                    <a:pt x="150114" y="258017"/>
                  </a:cubicBezTo>
                  <a:cubicBezTo>
                    <a:pt x="175165" y="220870"/>
                    <a:pt x="199930" y="183341"/>
                    <a:pt x="222218" y="144479"/>
                  </a:cubicBezTo>
                  <a:cubicBezTo>
                    <a:pt x="234696" y="122667"/>
                    <a:pt x="245936" y="100188"/>
                    <a:pt x="257080" y="77804"/>
                  </a:cubicBezTo>
                  <a:cubicBezTo>
                    <a:pt x="262604" y="66946"/>
                    <a:pt x="268034" y="55897"/>
                    <a:pt x="274225" y="45324"/>
                  </a:cubicBezTo>
                  <a:cubicBezTo>
                    <a:pt x="279654" y="36275"/>
                    <a:pt x="299466" y="-1729"/>
                    <a:pt x="308420" y="12177"/>
                  </a:cubicBezTo>
                  <a:cubicBezTo>
                    <a:pt x="317373" y="26084"/>
                    <a:pt x="290513" y="85520"/>
                    <a:pt x="284226" y="99521"/>
                  </a:cubicBezTo>
                  <a:cubicBezTo>
                    <a:pt x="273748" y="122096"/>
                    <a:pt x="263176" y="144479"/>
                    <a:pt x="251746" y="166196"/>
                  </a:cubicBezTo>
                  <a:cubicBezTo>
                    <a:pt x="229737" y="210110"/>
                    <a:pt x="202278" y="251073"/>
                    <a:pt x="170021" y="288116"/>
                  </a:cubicBezTo>
                  <a:cubicBezTo>
                    <a:pt x="137160" y="324407"/>
                    <a:pt x="98774" y="354791"/>
                    <a:pt x="65247" y="391272"/>
                  </a:cubicBezTo>
                  <a:cubicBezTo>
                    <a:pt x="57245" y="400607"/>
                    <a:pt x="48863" y="409846"/>
                    <a:pt x="40577" y="41927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2" name="任意多边形: 形状 131"/>
            <p:cNvSpPr/>
            <p:nvPr/>
          </p:nvSpPr>
          <p:spPr>
            <a:xfrm>
              <a:off x="9273930" y="3507012"/>
              <a:ext cx="387354" cy="490220"/>
            </a:xfrm>
            <a:custGeom>
              <a:avLst/>
              <a:gdLst>
                <a:gd name="connsiteX0" fmla="*/ 93086 w 387354"/>
                <a:gd name="connsiteY0" fmla="*/ 188540 h 490220"/>
                <a:gd name="connsiteX1" fmla="*/ 385885 w 387354"/>
                <a:gd name="connsiteY1" fmla="*/ 489721 h 490220"/>
                <a:gd name="connsiteX2" fmla="*/ 387218 w 387354"/>
                <a:gd name="connsiteY2" fmla="*/ 489721 h 490220"/>
                <a:gd name="connsiteX3" fmla="*/ 387218 w 387354"/>
                <a:gd name="connsiteY3" fmla="*/ 489054 h 490220"/>
                <a:gd name="connsiteX4" fmla="*/ 375217 w 387354"/>
                <a:gd name="connsiteY4" fmla="*/ 436667 h 490220"/>
                <a:gd name="connsiteX5" fmla="*/ 248820 w 387354"/>
                <a:gd name="connsiteY5" fmla="*/ 175491 h 490220"/>
                <a:gd name="connsiteX6" fmla="*/ 124995 w 387354"/>
                <a:gd name="connsiteY6" fmla="*/ 54523 h 490220"/>
                <a:gd name="connsiteX7" fmla="*/ 18601 w 387354"/>
                <a:gd name="connsiteY7" fmla="*/ 707 h 490220"/>
                <a:gd name="connsiteX8" fmla="*/ 93086 w 387354"/>
                <a:gd name="connsiteY8" fmla="*/ 188540 h 49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54" h="490220">
                  <a:moveTo>
                    <a:pt x="93086" y="188540"/>
                  </a:moveTo>
                  <a:cubicBezTo>
                    <a:pt x="184526" y="287886"/>
                    <a:pt x="332068" y="315509"/>
                    <a:pt x="385885" y="489721"/>
                  </a:cubicBezTo>
                  <a:cubicBezTo>
                    <a:pt x="385885" y="490388"/>
                    <a:pt x="386932" y="490388"/>
                    <a:pt x="387218" y="489721"/>
                  </a:cubicBezTo>
                  <a:cubicBezTo>
                    <a:pt x="387400" y="489536"/>
                    <a:pt x="387400" y="489239"/>
                    <a:pt x="387218" y="489054"/>
                  </a:cubicBezTo>
                  <a:cubicBezTo>
                    <a:pt x="383884" y="471528"/>
                    <a:pt x="379979" y="454097"/>
                    <a:pt x="375217" y="436667"/>
                  </a:cubicBezTo>
                  <a:cubicBezTo>
                    <a:pt x="350186" y="342322"/>
                    <a:pt x="307277" y="253659"/>
                    <a:pt x="248820" y="175491"/>
                  </a:cubicBezTo>
                  <a:cubicBezTo>
                    <a:pt x="213867" y="129168"/>
                    <a:pt x="172122" y="88385"/>
                    <a:pt x="124995" y="54523"/>
                  </a:cubicBezTo>
                  <a:cubicBezTo>
                    <a:pt x="100897" y="37474"/>
                    <a:pt x="48795" y="-6055"/>
                    <a:pt x="18601" y="707"/>
                  </a:cubicBezTo>
                  <a:cubicBezTo>
                    <a:pt x="-45788" y="15376"/>
                    <a:pt x="76322" y="170538"/>
                    <a:pt x="93086" y="1885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3" name="任意多边形: 形状 132"/>
            <p:cNvSpPr/>
            <p:nvPr/>
          </p:nvSpPr>
          <p:spPr>
            <a:xfrm>
              <a:off x="9353919" y="3570079"/>
              <a:ext cx="307364" cy="426845"/>
            </a:xfrm>
            <a:custGeom>
              <a:avLst/>
              <a:gdLst>
                <a:gd name="connsiteX0" fmla="*/ 18526 w 307364"/>
                <a:gd name="connsiteY0" fmla="*/ 64228 h 426845"/>
                <a:gd name="connsiteX1" fmla="*/ 184356 w 307364"/>
                <a:gd name="connsiteY1" fmla="*/ 239584 h 426845"/>
                <a:gd name="connsiteX2" fmla="*/ 285511 w 307364"/>
                <a:gd name="connsiteY2" fmla="*/ 367600 h 426845"/>
                <a:gd name="connsiteX3" fmla="*/ 307229 w 307364"/>
                <a:gd name="connsiteY3" fmla="*/ 426845 h 426845"/>
                <a:gd name="connsiteX4" fmla="*/ 307229 w 307364"/>
                <a:gd name="connsiteY4" fmla="*/ 426178 h 426845"/>
                <a:gd name="connsiteX5" fmla="*/ 295227 w 307364"/>
                <a:gd name="connsiteY5" fmla="*/ 373791 h 426845"/>
                <a:gd name="connsiteX6" fmla="*/ 293607 w 307364"/>
                <a:gd name="connsiteY6" fmla="*/ 371028 h 426845"/>
                <a:gd name="connsiteX7" fmla="*/ 217407 w 307364"/>
                <a:gd name="connsiteY7" fmla="*/ 218628 h 426845"/>
                <a:gd name="connsiteX8" fmla="*/ 66626 w 307364"/>
                <a:gd name="connsiteY8" fmla="*/ 39844 h 426845"/>
                <a:gd name="connsiteX9" fmla="*/ 6048 w 307364"/>
                <a:gd name="connsiteY9" fmla="*/ 1744 h 426845"/>
                <a:gd name="connsiteX10" fmla="*/ 18526 w 307364"/>
                <a:gd name="connsiteY10" fmla="*/ 64228 h 426845"/>
                <a:gd name="connsiteX11" fmla="*/ 12334 w 307364"/>
                <a:gd name="connsiteY11" fmla="*/ 8126 h 426845"/>
                <a:gd name="connsiteX12" fmla="*/ 106632 w 307364"/>
                <a:gd name="connsiteY12" fmla="*/ 85469 h 426845"/>
                <a:gd name="connsiteX13" fmla="*/ 233981 w 307364"/>
                <a:gd name="connsiteY13" fmla="*/ 256252 h 426845"/>
                <a:gd name="connsiteX14" fmla="*/ 274177 w 307364"/>
                <a:gd name="connsiteY14" fmla="*/ 339215 h 426845"/>
                <a:gd name="connsiteX15" fmla="*/ 207502 w 307364"/>
                <a:gd name="connsiteY15" fmla="*/ 256442 h 426845"/>
                <a:gd name="connsiteX16" fmla="*/ 48339 w 307364"/>
                <a:gd name="connsiteY16" fmla="*/ 101090 h 426845"/>
                <a:gd name="connsiteX17" fmla="*/ 18049 w 307364"/>
                <a:gd name="connsiteY17" fmla="*/ 51750 h 426845"/>
                <a:gd name="connsiteX18" fmla="*/ 12334 w 307364"/>
                <a:gd name="connsiteY18" fmla="*/ 8126 h 4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364" h="426845">
                  <a:moveTo>
                    <a:pt x="18526" y="64228"/>
                  </a:moveTo>
                  <a:cubicBezTo>
                    <a:pt x="55388" y="136523"/>
                    <a:pt x="128444" y="183386"/>
                    <a:pt x="184356" y="239584"/>
                  </a:cubicBezTo>
                  <a:cubicBezTo>
                    <a:pt x="223256" y="277893"/>
                    <a:pt x="257235" y="320895"/>
                    <a:pt x="285511" y="367600"/>
                  </a:cubicBezTo>
                  <a:cubicBezTo>
                    <a:pt x="293068" y="387094"/>
                    <a:pt x="300307" y="406842"/>
                    <a:pt x="307229" y="426845"/>
                  </a:cubicBezTo>
                  <a:cubicBezTo>
                    <a:pt x="307410" y="426660"/>
                    <a:pt x="307410" y="426363"/>
                    <a:pt x="307229" y="426178"/>
                  </a:cubicBezTo>
                  <a:cubicBezTo>
                    <a:pt x="303895" y="408652"/>
                    <a:pt x="299990" y="391221"/>
                    <a:pt x="295227" y="373791"/>
                  </a:cubicBezTo>
                  <a:cubicBezTo>
                    <a:pt x="294656" y="372838"/>
                    <a:pt x="294179" y="371886"/>
                    <a:pt x="293607" y="371028"/>
                  </a:cubicBezTo>
                  <a:cubicBezTo>
                    <a:pt x="273638" y="317689"/>
                    <a:pt x="248097" y="266607"/>
                    <a:pt x="217407" y="218628"/>
                  </a:cubicBezTo>
                  <a:cubicBezTo>
                    <a:pt x="175787" y="152252"/>
                    <a:pt x="125029" y="92067"/>
                    <a:pt x="66626" y="39844"/>
                  </a:cubicBezTo>
                  <a:cubicBezTo>
                    <a:pt x="56531" y="30319"/>
                    <a:pt x="23288" y="-8638"/>
                    <a:pt x="6048" y="1744"/>
                  </a:cubicBezTo>
                  <a:cubicBezTo>
                    <a:pt x="-11193" y="12126"/>
                    <a:pt x="13382" y="54227"/>
                    <a:pt x="18526" y="64228"/>
                  </a:cubicBezTo>
                  <a:close/>
                  <a:moveTo>
                    <a:pt x="12334" y="8126"/>
                  </a:moveTo>
                  <a:cubicBezTo>
                    <a:pt x="24907" y="3459"/>
                    <a:pt x="83581" y="61752"/>
                    <a:pt x="106632" y="85469"/>
                  </a:cubicBezTo>
                  <a:cubicBezTo>
                    <a:pt x="156193" y="136731"/>
                    <a:pt x="198990" y="194125"/>
                    <a:pt x="233981" y="256252"/>
                  </a:cubicBezTo>
                  <a:cubicBezTo>
                    <a:pt x="248963" y="283111"/>
                    <a:pt x="262384" y="310811"/>
                    <a:pt x="274177" y="339215"/>
                  </a:cubicBezTo>
                  <a:cubicBezTo>
                    <a:pt x="254147" y="309925"/>
                    <a:pt x="231854" y="282250"/>
                    <a:pt x="207502" y="256442"/>
                  </a:cubicBezTo>
                  <a:cubicBezTo>
                    <a:pt x="157115" y="202436"/>
                    <a:pt x="93964" y="159192"/>
                    <a:pt x="48339" y="101090"/>
                  </a:cubicBezTo>
                  <a:cubicBezTo>
                    <a:pt x="36192" y="85993"/>
                    <a:pt x="26014" y="69414"/>
                    <a:pt x="18049" y="51750"/>
                  </a:cubicBezTo>
                  <a:cubicBezTo>
                    <a:pt x="15382" y="44702"/>
                    <a:pt x="904" y="12984"/>
                    <a:pt x="12334" y="812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4" name="任意多边形: 形状 133"/>
            <p:cNvSpPr/>
            <p:nvPr/>
          </p:nvSpPr>
          <p:spPr>
            <a:xfrm>
              <a:off x="9475597" y="3047302"/>
              <a:ext cx="120973" cy="538011"/>
            </a:xfrm>
            <a:custGeom>
              <a:avLst/>
              <a:gdLst>
                <a:gd name="connsiteX0" fmla="*/ 4862 w 120973"/>
                <a:gd name="connsiteY0" fmla="*/ 105897 h 538011"/>
                <a:gd name="connsiteX1" fmla="*/ 3814 w 120973"/>
                <a:gd name="connsiteY1" fmla="*/ 252201 h 538011"/>
                <a:gd name="connsiteX2" fmla="*/ 99064 w 120973"/>
                <a:gd name="connsiteY2" fmla="*/ 515758 h 538011"/>
                <a:gd name="connsiteX3" fmla="*/ 101826 w 120973"/>
                <a:gd name="connsiteY3" fmla="*/ 520044 h 538011"/>
                <a:gd name="connsiteX4" fmla="*/ 104684 w 120973"/>
                <a:gd name="connsiteY4" fmla="*/ 533950 h 538011"/>
                <a:gd name="connsiteX5" fmla="*/ 105350 w 120973"/>
                <a:gd name="connsiteY5" fmla="*/ 537094 h 538011"/>
                <a:gd name="connsiteX6" fmla="*/ 105350 w 120973"/>
                <a:gd name="connsiteY6" fmla="*/ 537665 h 538011"/>
                <a:gd name="connsiteX7" fmla="*/ 105350 w 120973"/>
                <a:gd name="connsiteY7" fmla="*/ 537665 h 538011"/>
                <a:gd name="connsiteX8" fmla="*/ 107101 w 120973"/>
                <a:gd name="connsiteY8" fmla="*/ 537632 h 538011"/>
                <a:gd name="connsiteX9" fmla="*/ 107446 w 120973"/>
                <a:gd name="connsiteY9" fmla="*/ 536713 h 538011"/>
                <a:gd name="connsiteX10" fmla="*/ 107446 w 120973"/>
                <a:gd name="connsiteY10" fmla="*/ 519568 h 538011"/>
                <a:gd name="connsiteX11" fmla="*/ 115257 w 120973"/>
                <a:gd name="connsiteY11" fmla="*/ 168667 h 538011"/>
                <a:gd name="connsiteX12" fmla="*/ 36104 w 120973"/>
                <a:gd name="connsiteY12" fmla="*/ 3313 h 538011"/>
                <a:gd name="connsiteX13" fmla="*/ 4862 w 120973"/>
                <a:gd name="connsiteY13" fmla="*/ 105897 h 53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3" h="538011">
                  <a:moveTo>
                    <a:pt x="4862" y="105897"/>
                  </a:moveTo>
                  <a:cubicBezTo>
                    <a:pt x="-1249" y="154453"/>
                    <a:pt x="-1601" y="203562"/>
                    <a:pt x="3814" y="252201"/>
                  </a:cubicBezTo>
                  <a:cubicBezTo>
                    <a:pt x="14693" y="346251"/>
                    <a:pt x="47303" y="436482"/>
                    <a:pt x="99064" y="515758"/>
                  </a:cubicBezTo>
                  <a:cubicBezTo>
                    <a:pt x="99921" y="517186"/>
                    <a:pt x="100779" y="518615"/>
                    <a:pt x="101826" y="520044"/>
                  </a:cubicBezTo>
                  <a:cubicBezTo>
                    <a:pt x="102588" y="524711"/>
                    <a:pt x="103541" y="529569"/>
                    <a:pt x="104684" y="533950"/>
                  </a:cubicBezTo>
                  <a:cubicBezTo>
                    <a:pt x="104824" y="535014"/>
                    <a:pt x="105047" y="536065"/>
                    <a:pt x="105350" y="537094"/>
                  </a:cubicBezTo>
                  <a:lnTo>
                    <a:pt x="105350" y="537665"/>
                  </a:lnTo>
                  <a:lnTo>
                    <a:pt x="105350" y="537665"/>
                  </a:lnTo>
                  <a:cubicBezTo>
                    <a:pt x="105843" y="538140"/>
                    <a:pt x="106627" y="538125"/>
                    <a:pt x="107101" y="537632"/>
                  </a:cubicBezTo>
                  <a:cubicBezTo>
                    <a:pt x="107338" y="537386"/>
                    <a:pt x="107462" y="537053"/>
                    <a:pt x="107446" y="536713"/>
                  </a:cubicBezTo>
                  <a:cubicBezTo>
                    <a:pt x="107446" y="530998"/>
                    <a:pt x="107446" y="525283"/>
                    <a:pt x="107446" y="519568"/>
                  </a:cubicBezTo>
                  <a:cubicBezTo>
                    <a:pt x="109256" y="401839"/>
                    <a:pt x="131068" y="286586"/>
                    <a:pt x="115257" y="168667"/>
                  </a:cubicBezTo>
                  <a:cubicBezTo>
                    <a:pt x="111733" y="142949"/>
                    <a:pt x="94968" y="-25548"/>
                    <a:pt x="36104" y="3313"/>
                  </a:cubicBezTo>
                  <a:cubicBezTo>
                    <a:pt x="9624" y="16743"/>
                    <a:pt x="7815" y="81323"/>
                    <a:pt x="4862" y="10589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5" name="任意多边形: 形状 134"/>
            <p:cNvSpPr/>
            <p:nvPr/>
          </p:nvSpPr>
          <p:spPr>
            <a:xfrm>
              <a:off x="9503326" y="3119915"/>
              <a:ext cx="80289" cy="465398"/>
            </a:xfrm>
            <a:custGeom>
              <a:avLst/>
              <a:gdLst>
                <a:gd name="connsiteX0" fmla="*/ 564 w 80289"/>
                <a:gd name="connsiteY0" fmla="*/ 57001 h 465398"/>
                <a:gd name="connsiteX1" fmla="*/ 30472 w 80289"/>
                <a:gd name="connsiteY1" fmla="*/ 278076 h 465398"/>
                <a:gd name="connsiteX2" fmla="*/ 71716 w 80289"/>
                <a:gd name="connsiteY2" fmla="*/ 443145 h 465398"/>
                <a:gd name="connsiteX3" fmla="*/ 76002 w 80289"/>
                <a:gd name="connsiteY3" fmla="*/ 456480 h 465398"/>
                <a:gd name="connsiteX4" fmla="*/ 77336 w 80289"/>
                <a:gd name="connsiteY4" fmla="*/ 461337 h 465398"/>
                <a:gd name="connsiteX5" fmla="*/ 78193 w 80289"/>
                <a:gd name="connsiteY5" fmla="*/ 465052 h 465398"/>
                <a:gd name="connsiteX6" fmla="*/ 78192 w 80289"/>
                <a:gd name="connsiteY6" fmla="*/ 465052 h 465398"/>
                <a:gd name="connsiteX7" fmla="*/ 79944 w 80289"/>
                <a:gd name="connsiteY7" fmla="*/ 465019 h 465398"/>
                <a:gd name="connsiteX8" fmla="*/ 80288 w 80289"/>
                <a:gd name="connsiteY8" fmla="*/ 464100 h 465398"/>
                <a:gd name="connsiteX9" fmla="*/ 80288 w 80289"/>
                <a:gd name="connsiteY9" fmla="*/ 446955 h 465398"/>
                <a:gd name="connsiteX10" fmla="*/ 76764 w 80289"/>
                <a:gd name="connsiteY10" fmla="*/ 434001 h 465398"/>
                <a:gd name="connsiteX11" fmla="*/ 69525 w 80289"/>
                <a:gd name="connsiteY11" fmla="*/ 240643 h 465398"/>
                <a:gd name="connsiteX12" fmla="*/ 66191 w 80289"/>
                <a:gd name="connsiteY12" fmla="*/ 135868 h 465398"/>
                <a:gd name="connsiteX13" fmla="*/ 51237 w 80289"/>
                <a:gd name="connsiteY13" fmla="*/ 33855 h 465398"/>
                <a:gd name="connsiteX14" fmla="*/ 17423 w 80289"/>
                <a:gd name="connsiteY14" fmla="*/ 2232 h 465398"/>
                <a:gd name="connsiteX15" fmla="*/ 564 w 80289"/>
                <a:gd name="connsiteY15" fmla="*/ 57001 h 465398"/>
                <a:gd name="connsiteX16" fmla="*/ 43807 w 80289"/>
                <a:gd name="connsiteY16" fmla="*/ 32522 h 465398"/>
                <a:gd name="connsiteX17" fmla="*/ 60762 w 80289"/>
                <a:gd name="connsiteY17" fmla="*/ 155299 h 465398"/>
                <a:gd name="connsiteX18" fmla="*/ 62667 w 80289"/>
                <a:gd name="connsiteY18" fmla="*/ 269599 h 465398"/>
                <a:gd name="connsiteX19" fmla="*/ 65524 w 80289"/>
                <a:gd name="connsiteY19" fmla="*/ 391995 h 465398"/>
                <a:gd name="connsiteX20" fmla="*/ 28282 w 80289"/>
                <a:gd name="connsiteY20" fmla="*/ 237405 h 465398"/>
                <a:gd name="connsiteX21" fmla="*/ 9232 w 80289"/>
                <a:gd name="connsiteY21" fmla="*/ 113580 h 465398"/>
                <a:gd name="connsiteX22" fmla="*/ 7136 w 80289"/>
                <a:gd name="connsiteY22" fmla="*/ 49190 h 465398"/>
                <a:gd name="connsiteX23" fmla="*/ 10280 w 80289"/>
                <a:gd name="connsiteY23" fmla="*/ 26521 h 465398"/>
                <a:gd name="connsiteX24" fmla="*/ 43807 w 80289"/>
                <a:gd name="connsiteY24" fmla="*/ 32522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89" h="465398">
                  <a:moveTo>
                    <a:pt x="564" y="57001"/>
                  </a:moveTo>
                  <a:cubicBezTo>
                    <a:pt x="-3532" y="129486"/>
                    <a:pt x="15518" y="207401"/>
                    <a:pt x="30472" y="278076"/>
                  </a:cubicBezTo>
                  <a:cubicBezTo>
                    <a:pt x="41376" y="333771"/>
                    <a:pt x="55142" y="388867"/>
                    <a:pt x="71716" y="443145"/>
                  </a:cubicBezTo>
                  <a:cubicBezTo>
                    <a:pt x="73049" y="447621"/>
                    <a:pt x="74478" y="452098"/>
                    <a:pt x="76002" y="456480"/>
                  </a:cubicBezTo>
                  <a:cubicBezTo>
                    <a:pt x="76002" y="458004"/>
                    <a:pt x="76859" y="459623"/>
                    <a:pt x="77336" y="461337"/>
                  </a:cubicBezTo>
                  <a:cubicBezTo>
                    <a:pt x="77530" y="462595"/>
                    <a:pt x="77817" y="463836"/>
                    <a:pt x="78193" y="465052"/>
                  </a:cubicBezTo>
                  <a:lnTo>
                    <a:pt x="78192" y="465052"/>
                  </a:lnTo>
                  <a:cubicBezTo>
                    <a:pt x="78685" y="465527"/>
                    <a:pt x="79469" y="465512"/>
                    <a:pt x="79944" y="465019"/>
                  </a:cubicBezTo>
                  <a:cubicBezTo>
                    <a:pt x="80180" y="464773"/>
                    <a:pt x="80305" y="464440"/>
                    <a:pt x="80288" y="464100"/>
                  </a:cubicBezTo>
                  <a:cubicBezTo>
                    <a:pt x="80288" y="458385"/>
                    <a:pt x="80288" y="452670"/>
                    <a:pt x="80288" y="446955"/>
                  </a:cubicBezTo>
                  <a:cubicBezTo>
                    <a:pt x="80288" y="441240"/>
                    <a:pt x="77907" y="438287"/>
                    <a:pt x="76764" y="434001"/>
                  </a:cubicBezTo>
                  <a:cubicBezTo>
                    <a:pt x="68191" y="369897"/>
                    <a:pt x="69049" y="305699"/>
                    <a:pt x="69525" y="240643"/>
                  </a:cubicBezTo>
                  <a:cubicBezTo>
                    <a:pt x="69525" y="205591"/>
                    <a:pt x="69525" y="170634"/>
                    <a:pt x="66191" y="135868"/>
                  </a:cubicBezTo>
                  <a:cubicBezTo>
                    <a:pt x="62857" y="101102"/>
                    <a:pt x="61714" y="66145"/>
                    <a:pt x="51237" y="33855"/>
                  </a:cubicBezTo>
                  <a:cubicBezTo>
                    <a:pt x="46665" y="19758"/>
                    <a:pt x="37140" y="-8055"/>
                    <a:pt x="17423" y="2232"/>
                  </a:cubicBezTo>
                  <a:cubicBezTo>
                    <a:pt x="1040" y="10900"/>
                    <a:pt x="1516" y="41666"/>
                    <a:pt x="564" y="57001"/>
                  </a:cubicBezTo>
                  <a:close/>
                  <a:moveTo>
                    <a:pt x="43807" y="32522"/>
                  </a:moveTo>
                  <a:cubicBezTo>
                    <a:pt x="56285" y="70622"/>
                    <a:pt x="58095" y="115389"/>
                    <a:pt x="60762" y="155299"/>
                  </a:cubicBezTo>
                  <a:cubicBezTo>
                    <a:pt x="63524" y="193399"/>
                    <a:pt x="63048" y="231499"/>
                    <a:pt x="62667" y="269599"/>
                  </a:cubicBezTo>
                  <a:cubicBezTo>
                    <a:pt x="61572" y="310420"/>
                    <a:pt x="62525" y="351270"/>
                    <a:pt x="65524" y="391995"/>
                  </a:cubicBezTo>
                  <a:cubicBezTo>
                    <a:pt x="51618" y="340942"/>
                    <a:pt x="38188" y="289792"/>
                    <a:pt x="28282" y="237405"/>
                  </a:cubicBezTo>
                  <a:cubicBezTo>
                    <a:pt x="20471" y="196447"/>
                    <a:pt x="13613" y="155204"/>
                    <a:pt x="9232" y="113580"/>
                  </a:cubicBezTo>
                  <a:cubicBezTo>
                    <a:pt x="6342" y="92244"/>
                    <a:pt x="5639" y="70669"/>
                    <a:pt x="7136" y="49190"/>
                  </a:cubicBezTo>
                  <a:cubicBezTo>
                    <a:pt x="7662" y="41571"/>
                    <a:pt x="8712" y="33996"/>
                    <a:pt x="10280" y="26521"/>
                  </a:cubicBezTo>
                  <a:cubicBezTo>
                    <a:pt x="15042" y="3566"/>
                    <a:pt x="38283" y="15472"/>
                    <a:pt x="43807" y="3252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6" name="任意多边形: 形状 135"/>
            <p:cNvSpPr/>
            <p:nvPr/>
          </p:nvSpPr>
          <p:spPr>
            <a:xfrm>
              <a:off x="10202014" y="2378742"/>
              <a:ext cx="287326" cy="478382"/>
            </a:xfrm>
            <a:custGeom>
              <a:avLst/>
              <a:gdLst>
                <a:gd name="connsiteX0" fmla="*/ 1202 w 287326"/>
                <a:gd name="connsiteY0" fmla="*/ 468705 h 478382"/>
                <a:gd name="connsiteX1" fmla="*/ 59 w 287326"/>
                <a:gd name="connsiteY1" fmla="*/ 474325 h 478382"/>
                <a:gd name="connsiteX2" fmla="*/ 2801 w 287326"/>
                <a:gd name="connsiteY2" fmla="*/ 478324 h 478382"/>
                <a:gd name="connsiteX3" fmla="*/ 4440 w 287326"/>
                <a:gd name="connsiteY3" fmla="*/ 478230 h 478382"/>
                <a:gd name="connsiteX4" fmla="*/ 7012 w 287326"/>
                <a:gd name="connsiteY4" fmla="*/ 475563 h 478382"/>
                <a:gd name="connsiteX5" fmla="*/ 9393 w 287326"/>
                <a:gd name="connsiteY5" fmla="*/ 465276 h 478382"/>
                <a:gd name="connsiteX6" fmla="*/ 9393 w 287326"/>
                <a:gd name="connsiteY6" fmla="*/ 465276 h 478382"/>
                <a:gd name="connsiteX7" fmla="*/ 11298 w 287326"/>
                <a:gd name="connsiteY7" fmla="*/ 457085 h 478382"/>
                <a:gd name="connsiteX8" fmla="*/ 19489 w 287326"/>
                <a:gd name="connsiteY8" fmla="*/ 443654 h 478382"/>
                <a:gd name="connsiteX9" fmla="*/ 141505 w 287326"/>
                <a:gd name="connsiteY9" fmla="*/ 316210 h 478382"/>
                <a:gd name="connsiteX10" fmla="*/ 232183 w 287326"/>
                <a:gd name="connsiteY10" fmla="*/ 198386 h 478382"/>
                <a:gd name="connsiteX11" fmla="*/ 284761 w 287326"/>
                <a:gd name="connsiteY11" fmla="*/ 57892 h 478382"/>
                <a:gd name="connsiteX12" fmla="*/ 275903 w 287326"/>
                <a:gd name="connsiteY12" fmla="*/ 1790 h 478382"/>
                <a:gd name="connsiteX13" fmla="*/ 210561 w 287326"/>
                <a:gd name="connsiteY13" fmla="*/ 42557 h 478382"/>
                <a:gd name="connsiteX14" fmla="*/ 108739 w 287326"/>
                <a:gd name="connsiteY14" fmla="*/ 168953 h 478382"/>
                <a:gd name="connsiteX15" fmla="*/ 1202 w 287326"/>
                <a:gd name="connsiteY15" fmla="*/ 468705 h 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326" h="478382">
                  <a:moveTo>
                    <a:pt x="1202" y="468705"/>
                  </a:moveTo>
                  <a:lnTo>
                    <a:pt x="59" y="474325"/>
                  </a:lnTo>
                  <a:cubicBezTo>
                    <a:pt x="-288" y="476186"/>
                    <a:pt x="939" y="477977"/>
                    <a:pt x="2801" y="478324"/>
                  </a:cubicBezTo>
                  <a:cubicBezTo>
                    <a:pt x="3347" y="478426"/>
                    <a:pt x="3910" y="478394"/>
                    <a:pt x="4440" y="478230"/>
                  </a:cubicBezTo>
                  <a:cubicBezTo>
                    <a:pt x="5733" y="477900"/>
                    <a:pt x="6729" y="476867"/>
                    <a:pt x="7012" y="475563"/>
                  </a:cubicBezTo>
                  <a:cubicBezTo>
                    <a:pt x="7774" y="472134"/>
                    <a:pt x="8536" y="468705"/>
                    <a:pt x="9393" y="465276"/>
                  </a:cubicBezTo>
                  <a:lnTo>
                    <a:pt x="9393" y="465276"/>
                  </a:lnTo>
                  <a:cubicBezTo>
                    <a:pt x="10060" y="462514"/>
                    <a:pt x="10727" y="459847"/>
                    <a:pt x="11298" y="457085"/>
                  </a:cubicBezTo>
                  <a:cubicBezTo>
                    <a:pt x="13870" y="452513"/>
                    <a:pt x="16537" y="448036"/>
                    <a:pt x="19489" y="443654"/>
                  </a:cubicBezTo>
                  <a:cubicBezTo>
                    <a:pt x="50732" y="396029"/>
                    <a:pt x="105214" y="356501"/>
                    <a:pt x="141505" y="316210"/>
                  </a:cubicBezTo>
                  <a:cubicBezTo>
                    <a:pt x="175588" y="280060"/>
                    <a:pt x="205965" y="240588"/>
                    <a:pt x="232183" y="198386"/>
                  </a:cubicBezTo>
                  <a:cubicBezTo>
                    <a:pt x="259175" y="155664"/>
                    <a:pt x="277074" y="107838"/>
                    <a:pt x="284761" y="57892"/>
                  </a:cubicBezTo>
                  <a:cubicBezTo>
                    <a:pt x="286380" y="44366"/>
                    <a:pt x="292857" y="10267"/>
                    <a:pt x="275903" y="1790"/>
                  </a:cubicBezTo>
                  <a:cubicBezTo>
                    <a:pt x="254566" y="-8974"/>
                    <a:pt x="221991" y="31889"/>
                    <a:pt x="210561" y="42557"/>
                  </a:cubicBezTo>
                  <a:cubicBezTo>
                    <a:pt x="171153" y="79976"/>
                    <a:pt x="136911" y="122482"/>
                    <a:pt x="108739" y="168953"/>
                  </a:cubicBezTo>
                  <a:cubicBezTo>
                    <a:pt x="51589" y="261346"/>
                    <a:pt x="22442" y="362978"/>
                    <a:pt x="1202" y="46870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7" name="任意多边形: 形状 136"/>
            <p:cNvSpPr/>
            <p:nvPr/>
          </p:nvSpPr>
          <p:spPr>
            <a:xfrm>
              <a:off x="10202014" y="2434703"/>
              <a:ext cx="245917" cy="422420"/>
            </a:xfrm>
            <a:custGeom>
              <a:avLst/>
              <a:gdLst>
                <a:gd name="connsiteX0" fmla="*/ 10727 w 245917"/>
                <a:gd name="connsiteY0" fmla="*/ 389312 h 422420"/>
                <a:gd name="connsiteX1" fmla="*/ 1202 w 245917"/>
                <a:gd name="connsiteY1" fmla="*/ 412743 h 422420"/>
                <a:gd name="connsiteX2" fmla="*/ 59 w 245917"/>
                <a:gd name="connsiteY2" fmla="*/ 418363 h 422420"/>
                <a:gd name="connsiteX3" fmla="*/ 2801 w 245917"/>
                <a:gd name="connsiteY3" fmla="*/ 422363 h 422420"/>
                <a:gd name="connsiteX4" fmla="*/ 4440 w 245917"/>
                <a:gd name="connsiteY4" fmla="*/ 422268 h 422420"/>
                <a:gd name="connsiteX5" fmla="*/ 5774 w 245917"/>
                <a:gd name="connsiteY5" fmla="*/ 418268 h 422420"/>
                <a:gd name="connsiteX6" fmla="*/ 9393 w 245917"/>
                <a:gd name="connsiteY6" fmla="*/ 409315 h 422420"/>
                <a:gd name="connsiteX7" fmla="*/ 9393 w 245917"/>
                <a:gd name="connsiteY7" fmla="*/ 409315 h 422420"/>
                <a:gd name="connsiteX8" fmla="*/ 19489 w 245917"/>
                <a:gd name="connsiteY8" fmla="*/ 387693 h 422420"/>
                <a:gd name="connsiteX9" fmla="*/ 65305 w 245917"/>
                <a:gd name="connsiteY9" fmla="*/ 314922 h 422420"/>
                <a:gd name="connsiteX10" fmla="*/ 155125 w 245917"/>
                <a:gd name="connsiteY10" fmla="*/ 194907 h 422420"/>
                <a:gd name="connsiteX11" fmla="*/ 235993 w 245917"/>
                <a:gd name="connsiteY11" fmla="*/ 502 h 422420"/>
                <a:gd name="connsiteX12" fmla="*/ 215705 w 245917"/>
                <a:gd name="connsiteY12" fmla="*/ 12884 h 422420"/>
                <a:gd name="connsiteX13" fmla="*/ 176271 w 245917"/>
                <a:gd name="connsiteY13" fmla="*/ 66034 h 422420"/>
                <a:gd name="connsiteX14" fmla="*/ 98357 w 245917"/>
                <a:gd name="connsiteY14" fmla="*/ 198050 h 422420"/>
                <a:gd name="connsiteX15" fmla="*/ 10727 w 245917"/>
                <a:gd name="connsiteY15" fmla="*/ 389312 h 422420"/>
                <a:gd name="connsiteX16" fmla="*/ 89213 w 245917"/>
                <a:gd name="connsiteY16" fmla="*/ 225387 h 422420"/>
                <a:gd name="connsiteX17" fmla="*/ 155888 w 245917"/>
                <a:gd name="connsiteY17" fmla="*/ 108325 h 422420"/>
                <a:gd name="connsiteX18" fmla="*/ 190844 w 245917"/>
                <a:gd name="connsiteY18" fmla="*/ 52699 h 422420"/>
                <a:gd name="connsiteX19" fmla="*/ 236279 w 245917"/>
                <a:gd name="connsiteY19" fmla="*/ 8788 h 422420"/>
                <a:gd name="connsiteX20" fmla="*/ 210276 w 245917"/>
                <a:gd name="connsiteY20" fmla="*/ 96133 h 422420"/>
                <a:gd name="connsiteX21" fmla="*/ 177319 w 245917"/>
                <a:gd name="connsiteY21" fmla="*/ 152521 h 422420"/>
                <a:gd name="connsiteX22" fmla="*/ 101119 w 245917"/>
                <a:gd name="connsiteY22" fmla="*/ 259867 h 422420"/>
                <a:gd name="connsiteX23" fmla="*/ 27586 w 245917"/>
                <a:gd name="connsiteY23" fmla="*/ 359023 h 422420"/>
                <a:gd name="connsiteX24" fmla="*/ 89213 w 245917"/>
                <a:gd name="connsiteY24" fmla="*/ 225387 h 4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917" h="422420">
                  <a:moveTo>
                    <a:pt x="10727" y="389312"/>
                  </a:moveTo>
                  <a:cubicBezTo>
                    <a:pt x="7112" y="396937"/>
                    <a:pt x="3932" y="404760"/>
                    <a:pt x="1202" y="412743"/>
                  </a:cubicBezTo>
                  <a:lnTo>
                    <a:pt x="59" y="418363"/>
                  </a:lnTo>
                  <a:cubicBezTo>
                    <a:pt x="-288" y="420225"/>
                    <a:pt x="939" y="422016"/>
                    <a:pt x="2801" y="422363"/>
                  </a:cubicBezTo>
                  <a:cubicBezTo>
                    <a:pt x="3347" y="422464"/>
                    <a:pt x="3910" y="422432"/>
                    <a:pt x="4440" y="422268"/>
                  </a:cubicBezTo>
                  <a:cubicBezTo>
                    <a:pt x="4786" y="420904"/>
                    <a:pt x="5232" y="419567"/>
                    <a:pt x="5774" y="418268"/>
                  </a:cubicBezTo>
                  <a:cubicBezTo>
                    <a:pt x="7012" y="415315"/>
                    <a:pt x="8155" y="412267"/>
                    <a:pt x="9393" y="409315"/>
                  </a:cubicBezTo>
                  <a:lnTo>
                    <a:pt x="9393" y="409315"/>
                  </a:lnTo>
                  <a:cubicBezTo>
                    <a:pt x="12536" y="401980"/>
                    <a:pt x="15965" y="394837"/>
                    <a:pt x="19489" y="387693"/>
                  </a:cubicBezTo>
                  <a:cubicBezTo>
                    <a:pt x="32619" y="362152"/>
                    <a:pt x="47949" y="337803"/>
                    <a:pt x="65305" y="314922"/>
                  </a:cubicBezTo>
                  <a:cubicBezTo>
                    <a:pt x="95213" y="274917"/>
                    <a:pt x="126646" y="236055"/>
                    <a:pt x="155125" y="194907"/>
                  </a:cubicBezTo>
                  <a:cubicBezTo>
                    <a:pt x="169413" y="174333"/>
                    <a:pt x="278950" y="15646"/>
                    <a:pt x="235993" y="502"/>
                  </a:cubicBezTo>
                  <a:cubicBezTo>
                    <a:pt x="227897" y="-2451"/>
                    <a:pt x="219991" y="8407"/>
                    <a:pt x="215705" y="12884"/>
                  </a:cubicBezTo>
                  <a:cubicBezTo>
                    <a:pt x="200833" y="29251"/>
                    <a:pt x="187623" y="47055"/>
                    <a:pt x="176271" y="66034"/>
                  </a:cubicBezTo>
                  <a:cubicBezTo>
                    <a:pt x="148776" y="109087"/>
                    <a:pt x="122804" y="153092"/>
                    <a:pt x="98357" y="198050"/>
                  </a:cubicBezTo>
                  <a:cubicBezTo>
                    <a:pt x="64443" y="259542"/>
                    <a:pt x="35152" y="323473"/>
                    <a:pt x="10727" y="389312"/>
                  </a:cubicBezTo>
                  <a:close/>
                  <a:moveTo>
                    <a:pt x="89213" y="225387"/>
                  </a:moveTo>
                  <a:cubicBezTo>
                    <a:pt x="110168" y="185699"/>
                    <a:pt x="132392" y="146679"/>
                    <a:pt x="155888" y="108325"/>
                  </a:cubicBezTo>
                  <a:cubicBezTo>
                    <a:pt x="167222" y="89275"/>
                    <a:pt x="178557" y="70796"/>
                    <a:pt x="190844" y="52699"/>
                  </a:cubicBezTo>
                  <a:cubicBezTo>
                    <a:pt x="196940" y="43745"/>
                    <a:pt x="227801" y="3454"/>
                    <a:pt x="236279" y="8788"/>
                  </a:cubicBezTo>
                  <a:cubicBezTo>
                    <a:pt x="248661" y="16504"/>
                    <a:pt x="219229" y="79178"/>
                    <a:pt x="210276" y="96133"/>
                  </a:cubicBezTo>
                  <a:cubicBezTo>
                    <a:pt x="200084" y="115183"/>
                    <a:pt x="188940" y="134233"/>
                    <a:pt x="177319" y="152521"/>
                  </a:cubicBezTo>
                  <a:cubicBezTo>
                    <a:pt x="153888" y="189573"/>
                    <a:pt x="127979" y="225101"/>
                    <a:pt x="101119" y="259867"/>
                  </a:cubicBezTo>
                  <a:cubicBezTo>
                    <a:pt x="77688" y="290824"/>
                    <a:pt x="49589" y="323494"/>
                    <a:pt x="27586" y="359023"/>
                  </a:cubicBezTo>
                  <a:cubicBezTo>
                    <a:pt x="45834" y="313455"/>
                    <a:pt x="66403" y="268851"/>
                    <a:pt x="89213" y="22538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8" name="任意多边形: 形状 137"/>
            <p:cNvSpPr/>
            <p:nvPr/>
          </p:nvSpPr>
          <p:spPr>
            <a:xfrm>
              <a:off x="9767982" y="2858086"/>
              <a:ext cx="121941" cy="549374"/>
            </a:xfrm>
            <a:custGeom>
              <a:avLst/>
              <a:gdLst>
                <a:gd name="connsiteX0" fmla="*/ 58234 w 121941"/>
                <a:gd name="connsiteY0" fmla="*/ 541621 h 549374"/>
                <a:gd name="connsiteX1" fmla="*/ 60044 w 121941"/>
                <a:gd name="connsiteY1" fmla="*/ 547145 h 549374"/>
                <a:gd name="connsiteX2" fmla="*/ 64456 w 121941"/>
                <a:gd name="connsiteY2" fmla="*/ 549156 h 549374"/>
                <a:gd name="connsiteX3" fmla="*/ 65758 w 121941"/>
                <a:gd name="connsiteY3" fmla="*/ 548288 h 549374"/>
                <a:gd name="connsiteX4" fmla="*/ 66616 w 121941"/>
                <a:gd name="connsiteY4" fmla="*/ 544668 h 549374"/>
                <a:gd name="connsiteX5" fmla="*/ 63568 w 121941"/>
                <a:gd name="connsiteY5" fmla="*/ 534572 h 549374"/>
                <a:gd name="connsiteX6" fmla="*/ 63568 w 121941"/>
                <a:gd name="connsiteY6" fmla="*/ 534572 h 549374"/>
                <a:gd name="connsiteX7" fmla="*/ 61091 w 121941"/>
                <a:gd name="connsiteY7" fmla="*/ 526571 h 549374"/>
                <a:gd name="connsiteX8" fmla="*/ 61091 w 121941"/>
                <a:gd name="connsiteY8" fmla="*/ 510855 h 549374"/>
                <a:gd name="connsiteX9" fmla="*/ 102621 w 121941"/>
                <a:gd name="connsiteY9" fmla="*/ 339405 h 549374"/>
                <a:gd name="connsiteX10" fmla="*/ 121671 w 121941"/>
                <a:gd name="connsiteY10" fmla="*/ 192053 h 549374"/>
                <a:gd name="connsiteX11" fmla="*/ 96620 w 121941"/>
                <a:gd name="connsiteY11" fmla="*/ 44130 h 549374"/>
                <a:gd name="connsiteX12" fmla="*/ 60806 w 121941"/>
                <a:gd name="connsiteY12" fmla="*/ 29 h 549374"/>
                <a:gd name="connsiteX13" fmla="*/ 24801 w 121941"/>
                <a:gd name="connsiteY13" fmla="*/ 68133 h 549374"/>
                <a:gd name="connsiteX14" fmla="*/ 131 w 121941"/>
                <a:gd name="connsiteY14" fmla="*/ 228534 h 549374"/>
                <a:gd name="connsiteX15" fmla="*/ 58234 w 121941"/>
                <a:gd name="connsiteY15" fmla="*/ 541621 h 5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41" h="549374">
                  <a:moveTo>
                    <a:pt x="58234" y="541621"/>
                  </a:moveTo>
                  <a:cubicBezTo>
                    <a:pt x="58805" y="543526"/>
                    <a:pt x="59472" y="545240"/>
                    <a:pt x="60044" y="547145"/>
                  </a:cubicBezTo>
                  <a:cubicBezTo>
                    <a:pt x="60707" y="548919"/>
                    <a:pt x="62682" y="549819"/>
                    <a:pt x="64456" y="549156"/>
                  </a:cubicBezTo>
                  <a:cubicBezTo>
                    <a:pt x="64951" y="548971"/>
                    <a:pt x="65397" y="548674"/>
                    <a:pt x="65758" y="548288"/>
                  </a:cubicBezTo>
                  <a:cubicBezTo>
                    <a:pt x="66753" y="547368"/>
                    <a:pt x="67092" y="545937"/>
                    <a:pt x="66616" y="544668"/>
                  </a:cubicBezTo>
                  <a:cubicBezTo>
                    <a:pt x="65664" y="541335"/>
                    <a:pt x="64616" y="537906"/>
                    <a:pt x="63568" y="534572"/>
                  </a:cubicBezTo>
                  <a:lnTo>
                    <a:pt x="63568" y="534572"/>
                  </a:lnTo>
                  <a:cubicBezTo>
                    <a:pt x="62711" y="531905"/>
                    <a:pt x="61949" y="529238"/>
                    <a:pt x="61091" y="526571"/>
                  </a:cubicBezTo>
                  <a:cubicBezTo>
                    <a:pt x="61091" y="521332"/>
                    <a:pt x="61091" y="516094"/>
                    <a:pt x="61091" y="510855"/>
                  </a:cubicBezTo>
                  <a:cubicBezTo>
                    <a:pt x="64330" y="454276"/>
                    <a:pt x="91095" y="392649"/>
                    <a:pt x="102621" y="339405"/>
                  </a:cubicBezTo>
                  <a:cubicBezTo>
                    <a:pt x="113856" y="291043"/>
                    <a:pt x="120238" y="241682"/>
                    <a:pt x="121671" y="192053"/>
                  </a:cubicBezTo>
                  <a:cubicBezTo>
                    <a:pt x="123615" y="141545"/>
                    <a:pt x="115086" y="91181"/>
                    <a:pt x="96620" y="44130"/>
                  </a:cubicBezTo>
                  <a:cubicBezTo>
                    <a:pt x="91286" y="31557"/>
                    <a:pt x="79665" y="-1114"/>
                    <a:pt x="60806" y="29"/>
                  </a:cubicBezTo>
                  <a:cubicBezTo>
                    <a:pt x="36993" y="1458"/>
                    <a:pt x="29373" y="53179"/>
                    <a:pt x="24801" y="68133"/>
                  </a:cubicBezTo>
                  <a:cubicBezTo>
                    <a:pt x="9425" y="120252"/>
                    <a:pt x="1128" y="174203"/>
                    <a:pt x="131" y="228534"/>
                  </a:cubicBezTo>
                  <a:cubicBezTo>
                    <a:pt x="-2059" y="337309"/>
                    <a:pt x="23468" y="439227"/>
                    <a:pt x="58234" y="54162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39" name="任意多边形: 形状 138"/>
            <p:cNvSpPr/>
            <p:nvPr/>
          </p:nvSpPr>
          <p:spPr>
            <a:xfrm>
              <a:off x="9801694" y="2925274"/>
              <a:ext cx="52421" cy="482186"/>
            </a:xfrm>
            <a:custGeom>
              <a:avLst/>
              <a:gdLst>
                <a:gd name="connsiteX0" fmla="*/ 20998 w 52421"/>
                <a:gd name="connsiteY0" fmla="*/ 449382 h 482186"/>
                <a:gd name="connsiteX1" fmla="*/ 24522 w 52421"/>
                <a:gd name="connsiteY1" fmla="*/ 474433 h 482186"/>
                <a:gd name="connsiteX2" fmla="*/ 26332 w 52421"/>
                <a:gd name="connsiteY2" fmla="*/ 479957 h 482186"/>
                <a:gd name="connsiteX3" fmla="*/ 30744 w 52421"/>
                <a:gd name="connsiteY3" fmla="*/ 481968 h 482186"/>
                <a:gd name="connsiteX4" fmla="*/ 32046 w 52421"/>
                <a:gd name="connsiteY4" fmla="*/ 481100 h 482186"/>
                <a:gd name="connsiteX5" fmla="*/ 31189 w 52421"/>
                <a:gd name="connsiteY5" fmla="*/ 476909 h 482186"/>
                <a:gd name="connsiteX6" fmla="*/ 29856 w 52421"/>
                <a:gd name="connsiteY6" fmla="*/ 467384 h 482186"/>
                <a:gd name="connsiteX7" fmla="*/ 29856 w 52421"/>
                <a:gd name="connsiteY7" fmla="*/ 467384 h 482186"/>
                <a:gd name="connsiteX8" fmla="*/ 27761 w 52421"/>
                <a:gd name="connsiteY8" fmla="*/ 443667 h 482186"/>
                <a:gd name="connsiteX9" fmla="*/ 30809 w 52421"/>
                <a:gd name="connsiteY9" fmla="*/ 357942 h 482186"/>
                <a:gd name="connsiteX10" fmla="*/ 48334 w 52421"/>
                <a:gd name="connsiteY10" fmla="*/ 209066 h 482186"/>
                <a:gd name="connsiteX11" fmla="*/ 20617 w 52421"/>
                <a:gd name="connsiteY11" fmla="*/ 278 h 482186"/>
                <a:gd name="connsiteX12" fmla="*/ 9282 w 52421"/>
                <a:gd name="connsiteY12" fmla="*/ 21233 h 482186"/>
                <a:gd name="connsiteX13" fmla="*/ 1948 w 52421"/>
                <a:gd name="connsiteY13" fmla="*/ 86956 h 482186"/>
                <a:gd name="connsiteX14" fmla="*/ 805 w 52421"/>
                <a:gd name="connsiteY14" fmla="*/ 240213 h 482186"/>
                <a:gd name="connsiteX15" fmla="*/ 20998 w 52421"/>
                <a:gd name="connsiteY15" fmla="*/ 449382 h 482186"/>
                <a:gd name="connsiteX16" fmla="*/ 6615 w 52421"/>
                <a:gd name="connsiteY16" fmla="*/ 268407 h 482186"/>
                <a:gd name="connsiteX17" fmla="*/ 5282 w 52421"/>
                <a:gd name="connsiteY17" fmla="*/ 133914 h 482186"/>
                <a:gd name="connsiteX18" fmla="*/ 7568 w 52421"/>
                <a:gd name="connsiteY18" fmla="*/ 68286 h 482186"/>
                <a:gd name="connsiteX19" fmla="*/ 24808 w 52421"/>
                <a:gd name="connsiteY19" fmla="*/ 7517 h 482186"/>
                <a:gd name="connsiteX20" fmla="*/ 46144 w 52421"/>
                <a:gd name="connsiteY20" fmla="*/ 96004 h 482186"/>
                <a:gd name="connsiteX21" fmla="*/ 46144 w 52421"/>
                <a:gd name="connsiteY21" fmla="*/ 161346 h 482186"/>
                <a:gd name="connsiteX22" fmla="*/ 34333 w 52421"/>
                <a:gd name="connsiteY22" fmla="*/ 292410 h 482186"/>
                <a:gd name="connsiteX23" fmla="*/ 20426 w 52421"/>
                <a:gd name="connsiteY23" fmla="*/ 415092 h 482186"/>
                <a:gd name="connsiteX24" fmla="*/ 6615 w 52421"/>
                <a:gd name="connsiteY24" fmla="*/ 268216 h 48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421" h="482186">
                  <a:moveTo>
                    <a:pt x="20998" y="449382"/>
                  </a:moveTo>
                  <a:cubicBezTo>
                    <a:pt x="21631" y="457799"/>
                    <a:pt x="22809" y="466167"/>
                    <a:pt x="24522" y="474433"/>
                  </a:cubicBezTo>
                  <a:cubicBezTo>
                    <a:pt x="25093" y="476338"/>
                    <a:pt x="25760" y="478052"/>
                    <a:pt x="26332" y="479957"/>
                  </a:cubicBezTo>
                  <a:cubicBezTo>
                    <a:pt x="26995" y="481731"/>
                    <a:pt x="28970" y="482631"/>
                    <a:pt x="30744" y="481968"/>
                  </a:cubicBezTo>
                  <a:cubicBezTo>
                    <a:pt x="31239" y="481783"/>
                    <a:pt x="31685" y="481486"/>
                    <a:pt x="32046" y="481100"/>
                  </a:cubicBezTo>
                  <a:cubicBezTo>
                    <a:pt x="32047" y="479671"/>
                    <a:pt x="31380" y="478338"/>
                    <a:pt x="31189" y="476909"/>
                  </a:cubicBezTo>
                  <a:cubicBezTo>
                    <a:pt x="31189" y="473766"/>
                    <a:pt x="30237" y="470623"/>
                    <a:pt x="29856" y="467384"/>
                  </a:cubicBezTo>
                  <a:lnTo>
                    <a:pt x="29856" y="467384"/>
                  </a:lnTo>
                  <a:cubicBezTo>
                    <a:pt x="28904" y="459478"/>
                    <a:pt x="28237" y="451668"/>
                    <a:pt x="27761" y="443667"/>
                  </a:cubicBezTo>
                  <a:cubicBezTo>
                    <a:pt x="26247" y="415058"/>
                    <a:pt x="27267" y="386371"/>
                    <a:pt x="30809" y="357942"/>
                  </a:cubicBezTo>
                  <a:cubicBezTo>
                    <a:pt x="36619" y="308317"/>
                    <a:pt x="44334" y="258882"/>
                    <a:pt x="48334" y="209066"/>
                  </a:cubicBezTo>
                  <a:cubicBezTo>
                    <a:pt x="50335" y="184015"/>
                    <a:pt x="65575" y="-8294"/>
                    <a:pt x="20617" y="278"/>
                  </a:cubicBezTo>
                  <a:cubicBezTo>
                    <a:pt x="12139" y="1802"/>
                    <a:pt x="11092" y="15137"/>
                    <a:pt x="9282" y="21233"/>
                  </a:cubicBezTo>
                  <a:cubicBezTo>
                    <a:pt x="4648" y="42841"/>
                    <a:pt x="2191" y="64858"/>
                    <a:pt x="1948" y="86956"/>
                  </a:cubicBezTo>
                  <a:cubicBezTo>
                    <a:pt x="-243" y="137914"/>
                    <a:pt x="-529" y="189159"/>
                    <a:pt x="805" y="240213"/>
                  </a:cubicBezTo>
                  <a:cubicBezTo>
                    <a:pt x="2295" y="310343"/>
                    <a:pt x="9045" y="380262"/>
                    <a:pt x="20998" y="449382"/>
                  </a:cubicBezTo>
                  <a:close/>
                  <a:moveTo>
                    <a:pt x="6615" y="268407"/>
                  </a:moveTo>
                  <a:cubicBezTo>
                    <a:pt x="4805" y="223544"/>
                    <a:pt x="4520" y="178776"/>
                    <a:pt x="5282" y="133914"/>
                  </a:cubicBezTo>
                  <a:cubicBezTo>
                    <a:pt x="5282" y="112101"/>
                    <a:pt x="5948" y="90099"/>
                    <a:pt x="7568" y="68286"/>
                  </a:cubicBezTo>
                  <a:cubicBezTo>
                    <a:pt x="8329" y="57428"/>
                    <a:pt x="14807" y="7136"/>
                    <a:pt x="24808" y="7517"/>
                  </a:cubicBezTo>
                  <a:cubicBezTo>
                    <a:pt x="39381" y="7993"/>
                    <a:pt x="45382" y="76954"/>
                    <a:pt x="46144" y="96004"/>
                  </a:cubicBezTo>
                  <a:cubicBezTo>
                    <a:pt x="47001" y="117817"/>
                    <a:pt x="46715" y="139629"/>
                    <a:pt x="46144" y="161346"/>
                  </a:cubicBezTo>
                  <a:cubicBezTo>
                    <a:pt x="44429" y="205161"/>
                    <a:pt x="39858" y="248881"/>
                    <a:pt x="34333" y="292410"/>
                  </a:cubicBezTo>
                  <a:cubicBezTo>
                    <a:pt x="29475" y="330510"/>
                    <a:pt x="21664" y="373277"/>
                    <a:pt x="20426" y="415092"/>
                  </a:cubicBezTo>
                  <a:cubicBezTo>
                    <a:pt x="13290" y="366405"/>
                    <a:pt x="8680" y="317380"/>
                    <a:pt x="6615" y="26821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140" name="任意多边形: 形状 139"/>
            <p:cNvSpPr/>
            <p:nvPr/>
          </p:nvSpPr>
          <p:spPr>
            <a:xfrm>
              <a:off x="9313916" y="2735375"/>
              <a:ext cx="950008" cy="1874717"/>
            </a:xfrm>
            <a:custGeom>
              <a:avLst/>
              <a:gdLst>
                <a:gd name="connsiteX0" fmla="*/ 255410 w 950008"/>
                <a:gd name="connsiteY0" fmla="*/ 743388 h 1874717"/>
                <a:gd name="connsiteX1" fmla="*/ 317799 w 950008"/>
                <a:gd name="connsiteY1" fmla="*/ 1045521 h 1874717"/>
                <a:gd name="connsiteX2" fmla="*/ 362662 w 950008"/>
                <a:gd name="connsiteY2" fmla="*/ 1280884 h 1874717"/>
                <a:gd name="connsiteX3" fmla="*/ 289891 w 950008"/>
                <a:gd name="connsiteY3" fmla="*/ 1574826 h 1874717"/>
                <a:gd name="connsiteX4" fmla="*/ 373330 w 950008"/>
                <a:gd name="connsiteY4" fmla="*/ 1479576 h 1874717"/>
                <a:gd name="connsiteX5" fmla="*/ 524777 w 950008"/>
                <a:gd name="connsiteY5" fmla="*/ 1269264 h 1874717"/>
                <a:gd name="connsiteX6" fmla="*/ 535827 w 950008"/>
                <a:gd name="connsiteY6" fmla="*/ 1246213 h 1874717"/>
                <a:gd name="connsiteX7" fmla="*/ 535827 w 950008"/>
                <a:gd name="connsiteY7" fmla="*/ 1244308 h 1874717"/>
                <a:gd name="connsiteX8" fmla="*/ 555829 w 950008"/>
                <a:gd name="connsiteY8" fmla="*/ 934079 h 1874717"/>
                <a:gd name="connsiteX9" fmla="*/ 488296 w 950008"/>
                <a:gd name="connsiteY9" fmla="*/ 778821 h 1874717"/>
                <a:gd name="connsiteX10" fmla="*/ 418383 w 950008"/>
                <a:gd name="connsiteY10" fmla="*/ 621373 h 1874717"/>
                <a:gd name="connsiteX11" fmla="*/ 423336 w 950008"/>
                <a:gd name="connsiteY11" fmla="*/ 619468 h 1874717"/>
                <a:gd name="connsiteX12" fmla="*/ 545447 w 950008"/>
                <a:gd name="connsiteY12" fmla="*/ 845496 h 1874717"/>
                <a:gd name="connsiteX13" fmla="*/ 538969 w 950008"/>
                <a:gd name="connsiteY13" fmla="*/ 806825 h 1874717"/>
                <a:gd name="connsiteX14" fmla="*/ 518872 w 950008"/>
                <a:gd name="connsiteY14" fmla="*/ 436779 h 1874717"/>
                <a:gd name="connsiteX15" fmla="*/ 524968 w 950008"/>
                <a:gd name="connsiteY15" fmla="*/ 439446 h 1874717"/>
                <a:gd name="connsiteX16" fmla="*/ 569164 w 950008"/>
                <a:gd name="connsiteY16" fmla="*/ 864070 h 1874717"/>
                <a:gd name="connsiteX17" fmla="*/ 564306 w 950008"/>
                <a:gd name="connsiteY17" fmla="*/ 1175633 h 1874717"/>
                <a:gd name="connsiteX18" fmla="*/ 609359 w 950008"/>
                <a:gd name="connsiteY18" fmla="*/ 1005231 h 1874717"/>
                <a:gd name="connsiteX19" fmla="*/ 944639 w 950008"/>
                <a:gd name="connsiteY19" fmla="*/ 1486 h 1874717"/>
                <a:gd name="connsiteX20" fmla="*/ 949688 w 950008"/>
                <a:gd name="connsiteY20" fmla="*/ 3677 h 1874717"/>
                <a:gd name="connsiteX21" fmla="*/ 619742 w 950008"/>
                <a:gd name="connsiteY21" fmla="*/ 1082669 h 1874717"/>
                <a:gd name="connsiteX22" fmla="*/ 616598 w 950008"/>
                <a:gd name="connsiteY22" fmla="*/ 1095242 h 1874717"/>
                <a:gd name="connsiteX23" fmla="*/ 724612 w 950008"/>
                <a:gd name="connsiteY23" fmla="*/ 964559 h 1874717"/>
                <a:gd name="connsiteX24" fmla="*/ 728041 w 950008"/>
                <a:gd name="connsiteY24" fmla="*/ 967321 h 1874717"/>
                <a:gd name="connsiteX25" fmla="*/ 596691 w 950008"/>
                <a:gd name="connsiteY25" fmla="*/ 1165537 h 1874717"/>
                <a:gd name="connsiteX26" fmla="*/ 532398 w 950008"/>
                <a:gd name="connsiteY26" fmla="*/ 1313460 h 1874717"/>
                <a:gd name="connsiteX27" fmla="*/ 418098 w 950008"/>
                <a:gd name="connsiteY27" fmla="*/ 1470051 h 1874717"/>
                <a:gd name="connsiteX28" fmla="*/ 625171 w 950008"/>
                <a:gd name="connsiteY28" fmla="*/ 1289076 h 1874717"/>
                <a:gd name="connsiteX29" fmla="*/ 905873 w 950008"/>
                <a:gd name="connsiteY29" fmla="*/ 980275 h 1874717"/>
                <a:gd name="connsiteX30" fmla="*/ 908254 w 950008"/>
                <a:gd name="connsiteY30" fmla="*/ 982276 h 1874717"/>
                <a:gd name="connsiteX31" fmla="*/ 628885 w 950008"/>
                <a:gd name="connsiteY31" fmla="*/ 1315651 h 1874717"/>
                <a:gd name="connsiteX32" fmla="*/ 343135 w 950008"/>
                <a:gd name="connsiteY32" fmla="*/ 1557871 h 1874717"/>
                <a:gd name="connsiteX33" fmla="*/ 8999 w 950008"/>
                <a:gd name="connsiteY33" fmla="*/ 1873720 h 1874717"/>
                <a:gd name="connsiteX34" fmla="*/ 997 w 950008"/>
                <a:gd name="connsiteY34" fmla="*/ 1872196 h 1874717"/>
                <a:gd name="connsiteX35" fmla="*/ 2521 w 950008"/>
                <a:gd name="connsiteY35" fmla="*/ 1864195 h 1874717"/>
                <a:gd name="connsiteX36" fmla="*/ 71007 w 950008"/>
                <a:gd name="connsiteY36" fmla="*/ 1801235 h 1874717"/>
                <a:gd name="connsiteX37" fmla="*/ 142634 w 950008"/>
                <a:gd name="connsiteY37" fmla="*/ 1656931 h 1874717"/>
                <a:gd name="connsiteX38" fmla="*/ 189116 w 950008"/>
                <a:gd name="connsiteY38" fmla="*/ 1473004 h 1874717"/>
                <a:gd name="connsiteX39" fmla="*/ 196260 w 950008"/>
                <a:gd name="connsiteY39" fmla="*/ 1474051 h 1874717"/>
                <a:gd name="connsiteX40" fmla="*/ 125680 w 950008"/>
                <a:gd name="connsiteY40" fmla="*/ 1748276 h 1874717"/>
                <a:gd name="connsiteX41" fmla="*/ 220073 w 950008"/>
                <a:gd name="connsiteY41" fmla="*/ 1651597 h 1874717"/>
                <a:gd name="connsiteX42" fmla="*/ 338087 w 950008"/>
                <a:gd name="connsiteY42" fmla="*/ 1225925 h 1874717"/>
                <a:gd name="connsiteX43" fmla="*/ 288462 w 950008"/>
                <a:gd name="connsiteY43" fmla="*/ 998373 h 1874717"/>
                <a:gd name="connsiteX44" fmla="*/ 250362 w 950008"/>
                <a:gd name="connsiteY44" fmla="*/ 744151 h 1874717"/>
                <a:gd name="connsiteX45" fmla="*/ 253966 w 950008"/>
                <a:gd name="connsiteY45" fmla="*/ 742324 h 1874717"/>
                <a:gd name="connsiteX46" fmla="*/ 255410 w 950008"/>
                <a:gd name="connsiteY46" fmla="*/ 743389 h 187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0008" h="1874717">
                  <a:moveTo>
                    <a:pt x="255410" y="743388"/>
                  </a:moveTo>
                  <a:cubicBezTo>
                    <a:pt x="270516" y="845191"/>
                    <a:pt x="291345" y="946062"/>
                    <a:pt x="317799" y="1045521"/>
                  </a:cubicBezTo>
                  <a:cubicBezTo>
                    <a:pt x="338659" y="1122579"/>
                    <a:pt x="359709" y="1200684"/>
                    <a:pt x="362662" y="1280884"/>
                  </a:cubicBezTo>
                  <a:cubicBezTo>
                    <a:pt x="366282" y="1376134"/>
                    <a:pt x="338564" y="1483005"/>
                    <a:pt x="289891" y="1574826"/>
                  </a:cubicBezTo>
                  <a:cubicBezTo>
                    <a:pt x="318021" y="1543520"/>
                    <a:pt x="345835" y="1511770"/>
                    <a:pt x="373330" y="1479576"/>
                  </a:cubicBezTo>
                  <a:cubicBezTo>
                    <a:pt x="429337" y="1413853"/>
                    <a:pt x="485058" y="1346226"/>
                    <a:pt x="524777" y="1269264"/>
                  </a:cubicBezTo>
                  <a:cubicBezTo>
                    <a:pt x="528683" y="1261644"/>
                    <a:pt x="532302" y="1253929"/>
                    <a:pt x="535827" y="1246213"/>
                  </a:cubicBezTo>
                  <a:cubicBezTo>
                    <a:pt x="535583" y="1245602"/>
                    <a:pt x="535583" y="1244920"/>
                    <a:pt x="535827" y="1244308"/>
                  </a:cubicBezTo>
                  <a:cubicBezTo>
                    <a:pt x="557977" y="1142482"/>
                    <a:pt x="564720" y="1037907"/>
                    <a:pt x="555829" y="934079"/>
                  </a:cubicBezTo>
                  <a:cubicBezTo>
                    <a:pt x="538501" y="880223"/>
                    <a:pt x="515880" y="828216"/>
                    <a:pt x="488296" y="778821"/>
                  </a:cubicBezTo>
                  <a:cubicBezTo>
                    <a:pt x="459722" y="727768"/>
                    <a:pt x="433242" y="678237"/>
                    <a:pt x="418383" y="621373"/>
                  </a:cubicBezTo>
                  <a:cubicBezTo>
                    <a:pt x="417526" y="618135"/>
                    <a:pt x="422098" y="616230"/>
                    <a:pt x="423336" y="619468"/>
                  </a:cubicBezTo>
                  <a:cubicBezTo>
                    <a:pt x="451911" y="694525"/>
                    <a:pt x="510776" y="767582"/>
                    <a:pt x="545447" y="845496"/>
                  </a:cubicBezTo>
                  <a:cubicBezTo>
                    <a:pt x="543446" y="832638"/>
                    <a:pt x="541351" y="819779"/>
                    <a:pt x="538969" y="806825"/>
                  </a:cubicBezTo>
                  <a:cubicBezTo>
                    <a:pt x="516395" y="683667"/>
                    <a:pt x="473819" y="559842"/>
                    <a:pt x="518872" y="436779"/>
                  </a:cubicBezTo>
                  <a:cubicBezTo>
                    <a:pt x="520396" y="432588"/>
                    <a:pt x="526302" y="435445"/>
                    <a:pt x="524968" y="439446"/>
                  </a:cubicBezTo>
                  <a:cubicBezTo>
                    <a:pt x="482486" y="576606"/>
                    <a:pt x="549352" y="727768"/>
                    <a:pt x="569164" y="864070"/>
                  </a:cubicBezTo>
                  <a:cubicBezTo>
                    <a:pt x="583832" y="965416"/>
                    <a:pt x="588785" y="1074668"/>
                    <a:pt x="564306" y="1175633"/>
                  </a:cubicBezTo>
                  <a:cubicBezTo>
                    <a:pt x="582385" y="1119686"/>
                    <a:pt x="597425" y="1062802"/>
                    <a:pt x="609359" y="1005231"/>
                  </a:cubicBezTo>
                  <a:cubicBezTo>
                    <a:pt x="686893" y="659473"/>
                    <a:pt x="776618" y="315716"/>
                    <a:pt x="944639" y="1486"/>
                  </a:cubicBezTo>
                  <a:cubicBezTo>
                    <a:pt x="946354" y="-1562"/>
                    <a:pt x="951307" y="534"/>
                    <a:pt x="949688" y="3677"/>
                  </a:cubicBezTo>
                  <a:cubicBezTo>
                    <a:pt x="777571" y="344672"/>
                    <a:pt x="709372" y="715290"/>
                    <a:pt x="619742" y="1082669"/>
                  </a:cubicBezTo>
                  <a:cubicBezTo>
                    <a:pt x="618789" y="1086860"/>
                    <a:pt x="617646" y="1091051"/>
                    <a:pt x="616598" y="1095242"/>
                  </a:cubicBezTo>
                  <a:cubicBezTo>
                    <a:pt x="647142" y="1047441"/>
                    <a:pt x="683416" y="1003555"/>
                    <a:pt x="724612" y="964559"/>
                  </a:cubicBezTo>
                  <a:cubicBezTo>
                    <a:pt x="726612" y="962654"/>
                    <a:pt x="729851" y="965035"/>
                    <a:pt x="728041" y="967321"/>
                  </a:cubicBezTo>
                  <a:cubicBezTo>
                    <a:pt x="678797" y="1030472"/>
                    <a:pt x="641078" y="1099624"/>
                    <a:pt x="596691" y="1165537"/>
                  </a:cubicBezTo>
                  <a:cubicBezTo>
                    <a:pt x="580913" y="1217113"/>
                    <a:pt x="559344" y="1266737"/>
                    <a:pt x="532398" y="1313460"/>
                  </a:cubicBezTo>
                  <a:cubicBezTo>
                    <a:pt x="498717" y="1368743"/>
                    <a:pt x="460484" y="1421122"/>
                    <a:pt x="418098" y="1470051"/>
                  </a:cubicBezTo>
                  <a:cubicBezTo>
                    <a:pt x="488297" y="1411091"/>
                    <a:pt x="559068" y="1353084"/>
                    <a:pt x="625171" y="1289076"/>
                  </a:cubicBezTo>
                  <a:cubicBezTo>
                    <a:pt x="725447" y="1192446"/>
                    <a:pt x="819219" y="1089287"/>
                    <a:pt x="905873" y="980275"/>
                  </a:cubicBezTo>
                  <a:cubicBezTo>
                    <a:pt x="907111" y="978656"/>
                    <a:pt x="909397" y="980275"/>
                    <a:pt x="908254" y="982276"/>
                  </a:cubicBezTo>
                  <a:cubicBezTo>
                    <a:pt x="824548" y="1100964"/>
                    <a:pt x="731102" y="1212474"/>
                    <a:pt x="628885" y="1315651"/>
                  </a:cubicBezTo>
                  <a:cubicBezTo>
                    <a:pt x="541541" y="1402614"/>
                    <a:pt x="447910" y="1491101"/>
                    <a:pt x="343135" y="1557871"/>
                  </a:cubicBezTo>
                  <a:cubicBezTo>
                    <a:pt x="242933" y="1673219"/>
                    <a:pt x="135776" y="1789138"/>
                    <a:pt x="8999" y="1873720"/>
                  </a:cubicBezTo>
                  <a:cubicBezTo>
                    <a:pt x="6369" y="1875509"/>
                    <a:pt x="2786" y="1874827"/>
                    <a:pt x="997" y="1872196"/>
                  </a:cubicBezTo>
                  <a:cubicBezTo>
                    <a:pt x="-791" y="1869566"/>
                    <a:pt x="-109" y="1865984"/>
                    <a:pt x="2521" y="1864195"/>
                  </a:cubicBezTo>
                  <a:cubicBezTo>
                    <a:pt x="25762" y="1843558"/>
                    <a:pt x="48591" y="1822571"/>
                    <a:pt x="71007" y="1801235"/>
                  </a:cubicBezTo>
                  <a:cubicBezTo>
                    <a:pt x="92819" y="1752372"/>
                    <a:pt x="123203" y="1707509"/>
                    <a:pt x="142634" y="1656931"/>
                  </a:cubicBezTo>
                  <a:cubicBezTo>
                    <a:pt x="165397" y="1597692"/>
                    <a:pt x="181002" y="1535945"/>
                    <a:pt x="189116" y="1473004"/>
                  </a:cubicBezTo>
                  <a:cubicBezTo>
                    <a:pt x="189783" y="1468336"/>
                    <a:pt x="196546" y="1469575"/>
                    <a:pt x="196260" y="1474051"/>
                  </a:cubicBezTo>
                  <a:cubicBezTo>
                    <a:pt x="191021" y="1559776"/>
                    <a:pt x="171685" y="1666075"/>
                    <a:pt x="125680" y="1748276"/>
                  </a:cubicBezTo>
                  <a:cubicBezTo>
                    <a:pt x="157811" y="1716526"/>
                    <a:pt x="189275" y="1684300"/>
                    <a:pt x="220073" y="1651597"/>
                  </a:cubicBezTo>
                  <a:cubicBezTo>
                    <a:pt x="302369" y="1525772"/>
                    <a:pt x="356090" y="1376325"/>
                    <a:pt x="338087" y="1225925"/>
                  </a:cubicBezTo>
                  <a:cubicBezTo>
                    <a:pt x="328562" y="1148582"/>
                    <a:pt x="306560" y="1073525"/>
                    <a:pt x="288462" y="998373"/>
                  </a:cubicBezTo>
                  <a:cubicBezTo>
                    <a:pt x="269258" y="914735"/>
                    <a:pt x="256521" y="829743"/>
                    <a:pt x="250362" y="744151"/>
                  </a:cubicBezTo>
                  <a:cubicBezTo>
                    <a:pt x="250853" y="742651"/>
                    <a:pt x="252466" y="741833"/>
                    <a:pt x="253966" y="742324"/>
                  </a:cubicBezTo>
                  <a:cubicBezTo>
                    <a:pt x="254549" y="742514"/>
                    <a:pt x="255056" y="742888"/>
                    <a:pt x="255410" y="743389"/>
                  </a:cubicBezTo>
                  <a:close/>
                </a:path>
              </a:pathLst>
            </a:custGeom>
            <a:grpFill/>
            <a:ln w="9525" cap="flat">
              <a:solidFill>
                <a:srgbClr val="242A2F">
                  <a:alpha val="5000"/>
                </a:srgbClr>
              </a:solidFill>
              <a:prstDash val="solid"/>
              <a:miter/>
            </a:ln>
          </p:spPr>
          <p:txBody>
            <a:bodyPr rtlCol="0" anchor="ctr"/>
            <a:lstStyle/>
            <a:p>
              <a:endParaRPr lang="zh-CN" altLang="en-US"/>
            </a:p>
          </p:txBody>
        </p:sp>
      </p:grpSp>
      <p:grpSp>
        <p:nvGrpSpPr>
          <p:cNvPr id="157" name="图形 1758"/>
          <p:cNvGrpSpPr/>
          <p:nvPr userDrawn="1"/>
        </p:nvGrpSpPr>
        <p:grpSpPr>
          <a:xfrm rot="9713400">
            <a:off x="9189692" y="620285"/>
            <a:ext cx="3537234" cy="4528512"/>
            <a:chOff x="1946448" y="-9544"/>
            <a:chExt cx="3537234" cy="4528512"/>
          </a:xfrm>
        </p:grpSpPr>
        <p:sp>
          <p:nvSpPr>
            <p:cNvPr id="158" name="任意多边形: 形状 157"/>
            <p:cNvSpPr/>
            <p:nvPr/>
          </p:nvSpPr>
          <p:spPr>
            <a:xfrm>
              <a:off x="3772071" y="2983144"/>
              <a:ext cx="1600534" cy="1535823"/>
            </a:xfrm>
            <a:custGeom>
              <a:avLst/>
              <a:gdLst>
                <a:gd name="connsiteX0" fmla="*/ 698485 w 1600534"/>
                <a:gd name="connsiteY0" fmla="*/ 1211287 h 1535823"/>
                <a:gd name="connsiteX1" fmla="*/ 13853 w 1600534"/>
                <a:gd name="connsiteY1" fmla="*/ 4965 h 1535823"/>
                <a:gd name="connsiteX2" fmla="*/ 1015895 w 1600534"/>
                <a:gd name="connsiteY2" fmla="*/ 865465 h 1535823"/>
                <a:gd name="connsiteX3" fmla="*/ 1578266 w 1600534"/>
                <a:gd name="connsiteY3" fmla="*/ 1467202 h 1535823"/>
                <a:gd name="connsiteX4" fmla="*/ 698485 w 1600534"/>
                <a:gd name="connsiteY4" fmla="*/ 1211287 h 15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534" h="1535823">
                  <a:moveTo>
                    <a:pt x="698485" y="1211287"/>
                  </a:moveTo>
                  <a:cubicBezTo>
                    <a:pt x="279847" y="823251"/>
                    <a:pt x="-75396" y="52219"/>
                    <a:pt x="13853" y="4965"/>
                  </a:cubicBezTo>
                  <a:cubicBezTo>
                    <a:pt x="131147" y="-57188"/>
                    <a:pt x="597258" y="477430"/>
                    <a:pt x="1015895" y="865465"/>
                  </a:cubicBezTo>
                  <a:cubicBezTo>
                    <a:pt x="1434533" y="1253501"/>
                    <a:pt x="1677959" y="1359621"/>
                    <a:pt x="1578266" y="1467202"/>
                  </a:cubicBezTo>
                  <a:cubicBezTo>
                    <a:pt x="1478573" y="1574783"/>
                    <a:pt x="1117122" y="1599322"/>
                    <a:pt x="698485" y="121128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59" name="任意多边形: 形状 158"/>
            <p:cNvSpPr/>
            <p:nvPr/>
          </p:nvSpPr>
          <p:spPr>
            <a:xfrm>
              <a:off x="3654400" y="2630597"/>
              <a:ext cx="1829282" cy="533901"/>
            </a:xfrm>
            <a:custGeom>
              <a:avLst/>
              <a:gdLst>
                <a:gd name="connsiteX0" fmla="*/ 1089380 w 1829282"/>
                <a:gd name="connsiteY0" fmla="*/ 524397 h 533901"/>
                <a:gd name="connsiteX1" fmla="*/ 1594 w 1829282"/>
                <a:gd name="connsiteY1" fmla="*/ 37837 h 533901"/>
                <a:gd name="connsiteX2" fmla="*/ 1133128 w 1829282"/>
                <a:gd name="connsiteY2" fmla="*/ 123507 h 533901"/>
                <a:gd name="connsiteX3" fmla="*/ 1828641 w 1829282"/>
                <a:gd name="connsiteY3" fmla="*/ 253802 h 533901"/>
                <a:gd name="connsiteX4" fmla="*/ 1089380 w 1829282"/>
                <a:gd name="connsiteY4" fmla="*/ 524397 h 533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2" h="533901">
                  <a:moveTo>
                    <a:pt x="1089380" y="524397"/>
                  </a:moveTo>
                  <a:cubicBezTo>
                    <a:pt x="602162" y="468818"/>
                    <a:pt x="-36092" y="115912"/>
                    <a:pt x="1594" y="37837"/>
                  </a:cubicBezTo>
                  <a:cubicBezTo>
                    <a:pt x="51112" y="-64850"/>
                    <a:pt x="645911" y="68001"/>
                    <a:pt x="1133128" y="123507"/>
                  </a:cubicBezTo>
                  <a:cubicBezTo>
                    <a:pt x="1620345" y="179087"/>
                    <a:pt x="1842883" y="128620"/>
                    <a:pt x="1828641" y="253802"/>
                  </a:cubicBezTo>
                  <a:cubicBezTo>
                    <a:pt x="1814327" y="378985"/>
                    <a:pt x="1576597" y="579977"/>
                    <a:pt x="1089380" y="524397"/>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0" name="任意多边形: 形状 159"/>
            <p:cNvSpPr/>
            <p:nvPr/>
          </p:nvSpPr>
          <p:spPr>
            <a:xfrm>
              <a:off x="2866059" y="933333"/>
              <a:ext cx="1829283" cy="533881"/>
            </a:xfrm>
            <a:custGeom>
              <a:avLst/>
              <a:gdLst>
                <a:gd name="connsiteX0" fmla="*/ 1089380 w 1829283"/>
                <a:gd name="connsiteY0" fmla="*/ 524398 h 533881"/>
                <a:gd name="connsiteX1" fmla="*/ 1594 w 1829283"/>
                <a:gd name="connsiteY1" fmla="*/ 37837 h 533881"/>
                <a:gd name="connsiteX2" fmla="*/ 1133128 w 1829283"/>
                <a:gd name="connsiteY2" fmla="*/ 123508 h 533881"/>
                <a:gd name="connsiteX3" fmla="*/ 1828642 w 1829283"/>
                <a:gd name="connsiteY3" fmla="*/ 253802 h 533881"/>
                <a:gd name="connsiteX4" fmla="*/ 1089380 w 1829283"/>
                <a:gd name="connsiteY4" fmla="*/ 524398 h 53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283" h="533881">
                  <a:moveTo>
                    <a:pt x="1089380" y="524398"/>
                  </a:moveTo>
                  <a:cubicBezTo>
                    <a:pt x="602162" y="468818"/>
                    <a:pt x="-36092" y="115912"/>
                    <a:pt x="1594" y="37837"/>
                  </a:cubicBezTo>
                  <a:cubicBezTo>
                    <a:pt x="51112" y="-64850"/>
                    <a:pt x="645910" y="68001"/>
                    <a:pt x="1133128" y="123508"/>
                  </a:cubicBezTo>
                  <a:cubicBezTo>
                    <a:pt x="1620345" y="179087"/>
                    <a:pt x="1842883" y="128620"/>
                    <a:pt x="1828642" y="253802"/>
                  </a:cubicBezTo>
                  <a:cubicBezTo>
                    <a:pt x="1814327" y="378985"/>
                    <a:pt x="1576597" y="579904"/>
                    <a:pt x="1089380" y="524398"/>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1" name="任意多边形: 形状 160"/>
            <p:cNvSpPr/>
            <p:nvPr/>
          </p:nvSpPr>
          <p:spPr>
            <a:xfrm>
              <a:off x="3261107" y="1863130"/>
              <a:ext cx="1898183" cy="509865"/>
            </a:xfrm>
            <a:custGeom>
              <a:avLst/>
              <a:gdLst>
                <a:gd name="connsiteX0" fmla="*/ 1144666 w 1898183"/>
                <a:gd name="connsiteY0" fmla="*/ 505421 h 509865"/>
                <a:gd name="connsiteX1" fmla="*/ 1374 w 1898183"/>
                <a:gd name="connsiteY1" fmla="*/ 45373 h 509865"/>
                <a:gd name="connsiteX2" fmla="*/ 1174027 w 1898183"/>
                <a:gd name="connsiteY2" fmla="*/ 89413 h 509865"/>
                <a:gd name="connsiteX3" fmla="*/ 1897878 w 1898183"/>
                <a:gd name="connsiteY3" fmla="*/ 196702 h 509865"/>
                <a:gd name="connsiteX4" fmla="*/ 1144666 w 1898183"/>
                <a:gd name="connsiteY4" fmla="*/ 505421 h 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183" h="509865">
                  <a:moveTo>
                    <a:pt x="1144666" y="505421"/>
                  </a:moveTo>
                  <a:cubicBezTo>
                    <a:pt x="638971" y="467151"/>
                    <a:pt x="-34486" y="127611"/>
                    <a:pt x="1374" y="45373"/>
                  </a:cubicBezTo>
                  <a:cubicBezTo>
                    <a:pt x="48555" y="-62646"/>
                    <a:pt x="668404" y="51143"/>
                    <a:pt x="1174027" y="89413"/>
                  </a:cubicBezTo>
                  <a:cubicBezTo>
                    <a:pt x="1679722" y="127684"/>
                    <a:pt x="1907738" y="66772"/>
                    <a:pt x="1897878" y="196702"/>
                  </a:cubicBezTo>
                  <a:cubicBezTo>
                    <a:pt x="1888091" y="326631"/>
                    <a:pt x="1650362" y="543619"/>
                    <a:pt x="1144666" y="505421"/>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2" name="任意多边形: 形状 161"/>
            <p:cNvSpPr/>
            <p:nvPr/>
          </p:nvSpPr>
          <p:spPr>
            <a:xfrm>
              <a:off x="1946448" y="999907"/>
              <a:ext cx="802206" cy="1772151"/>
            </a:xfrm>
            <a:custGeom>
              <a:avLst/>
              <a:gdLst>
                <a:gd name="connsiteX0" fmla="*/ 77795 w 802206"/>
                <a:gd name="connsiteY0" fmla="*/ 911080 h 1772151"/>
                <a:gd name="connsiteX1" fmla="*/ 764544 w 802206"/>
                <a:gd name="connsiteY1" fmla="*/ 2595 h 1772151"/>
                <a:gd name="connsiteX2" fmla="*/ 520826 w 802206"/>
                <a:gd name="connsiteY2" fmla="*/ 1061313 h 1772151"/>
                <a:gd name="connsiteX3" fmla="*/ 166021 w 802206"/>
                <a:gd name="connsiteY3" fmla="*/ 1767855 h 1772151"/>
                <a:gd name="connsiteX4" fmla="*/ 77795 w 802206"/>
                <a:gd name="connsiteY4" fmla="*/ 911080 h 1772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206" h="1772151">
                  <a:moveTo>
                    <a:pt x="77795" y="911080"/>
                  </a:moveTo>
                  <a:cubicBezTo>
                    <a:pt x="243073" y="423643"/>
                    <a:pt x="642211" y="-38889"/>
                    <a:pt x="764544" y="2595"/>
                  </a:cubicBezTo>
                  <a:cubicBezTo>
                    <a:pt x="886878" y="44079"/>
                    <a:pt x="686105" y="573876"/>
                    <a:pt x="520826" y="1061313"/>
                  </a:cubicBezTo>
                  <a:cubicBezTo>
                    <a:pt x="355548" y="1548749"/>
                    <a:pt x="288355" y="1809338"/>
                    <a:pt x="166021" y="1767855"/>
                  </a:cubicBezTo>
                  <a:cubicBezTo>
                    <a:pt x="43614" y="1726371"/>
                    <a:pt x="-87484" y="1398589"/>
                    <a:pt x="77795" y="911080"/>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3" name="任意多边形: 形状 162"/>
            <p:cNvSpPr/>
            <p:nvPr/>
          </p:nvSpPr>
          <p:spPr>
            <a:xfrm>
              <a:off x="2562530" y="1930815"/>
              <a:ext cx="652611" cy="1701119"/>
            </a:xfrm>
            <a:custGeom>
              <a:avLst/>
              <a:gdLst>
                <a:gd name="connsiteX0" fmla="*/ 32410 w 652611"/>
                <a:gd name="connsiteY0" fmla="*/ 907864 h 1701119"/>
                <a:gd name="connsiteX1" fmla="*/ 601500 w 652611"/>
                <a:gd name="connsiteY1" fmla="*/ 1206 h 1701119"/>
                <a:gd name="connsiteX2" fmla="*/ 489099 w 652611"/>
                <a:gd name="connsiteY2" fmla="*/ 1009456 h 1701119"/>
                <a:gd name="connsiteX3" fmla="*/ 223908 w 652611"/>
                <a:gd name="connsiteY3" fmla="*/ 1698981 h 1701119"/>
                <a:gd name="connsiteX4" fmla="*/ 32410 w 652611"/>
                <a:gd name="connsiteY4" fmla="*/ 907864 h 170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11" h="1701119">
                  <a:moveTo>
                    <a:pt x="32410" y="907864"/>
                  </a:moveTo>
                  <a:cubicBezTo>
                    <a:pt x="136704" y="439052"/>
                    <a:pt x="475368" y="-26840"/>
                    <a:pt x="601500" y="1206"/>
                  </a:cubicBezTo>
                  <a:cubicBezTo>
                    <a:pt x="727632" y="29251"/>
                    <a:pt x="593320" y="540643"/>
                    <a:pt x="489099" y="1009456"/>
                  </a:cubicBezTo>
                  <a:cubicBezTo>
                    <a:pt x="384878" y="1478269"/>
                    <a:pt x="350040" y="1727026"/>
                    <a:pt x="223908" y="1698981"/>
                  </a:cubicBezTo>
                  <a:cubicBezTo>
                    <a:pt x="97777" y="1670935"/>
                    <a:pt x="-71811" y="1376677"/>
                    <a:pt x="32410" y="907864"/>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4" name="任意多边形: 形状 163"/>
            <p:cNvSpPr/>
            <p:nvPr/>
          </p:nvSpPr>
          <p:spPr>
            <a:xfrm>
              <a:off x="3233888" y="2638333"/>
              <a:ext cx="496745" cy="1736459"/>
            </a:xfrm>
            <a:custGeom>
              <a:avLst/>
              <a:gdLst>
                <a:gd name="connsiteX0" fmla="*/ 2811 w 496745"/>
                <a:gd name="connsiteY0" fmla="*/ 1028346 h 1736459"/>
                <a:gd name="connsiteX1" fmla="*/ 300576 w 496745"/>
                <a:gd name="connsiteY1" fmla="*/ 84 h 1736459"/>
                <a:gd name="connsiteX2" fmla="*/ 469725 w 496745"/>
                <a:gd name="connsiteY2" fmla="*/ 1000373 h 1736459"/>
                <a:gd name="connsiteX3" fmla="*/ 404359 w 496745"/>
                <a:gd name="connsiteY3" fmla="*/ 1736275 h 1736459"/>
                <a:gd name="connsiteX4" fmla="*/ 2811 w 496745"/>
                <a:gd name="connsiteY4" fmla="*/ 1028346 h 173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45" h="1736459">
                  <a:moveTo>
                    <a:pt x="2811" y="1028346"/>
                  </a:moveTo>
                  <a:cubicBezTo>
                    <a:pt x="-25892" y="548943"/>
                    <a:pt x="171668" y="7826"/>
                    <a:pt x="300576" y="84"/>
                  </a:cubicBezTo>
                  <a:cubicBezTo>
                    <a:pt x="429555" y="-7658"/>
                    <a:pt x="441095" y="520971"/>
                    <a:pt x="469725" y="1000373"/>
                  </a:cubicBezTo>
                  <a:cubicBezTo>
                    <a:pt x="498428" y="1479776"/>
                    <a:pt x="533339" y="1728534"/>
                    <a:pt x="404359" y="1736275"/>
                  </a:cubicBezTo>
                  <a:cubicBezTo>
                    <a:pt x="275452" y="1744017"/>
                    <a:pt x="31441" y="1507822"/>
                    <a:pt x="2811" y="1028346"/>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165" name="任意多边形: 形状 164"/>
            <p:cNvSpPr/>
            <p:nvPr/>
          </p:nvSpPr>
          <p:spPr>
            <a:xfrm>
              <a:off x="2206247" y="-9544"/>
              <a:ext cx="2683822" cy="4118962"/>
            </a:xfrm>
            <a:custGeom>
              <a:avLst/>
              <a:gdLst>
                <a:gd name="connsiteX0" fmla="*/ 96187 w 2683822"/>
                <a:gd name="connsiteY0" fmla="*/ 1823542 h 4118962"/>
                <a:gd name="connsiteX1" fmla="*/ 240651 w 2683822"/>
                <a:gd name="connsiteY1" fmla="*/ 1511389 h 4118962"/>
                <a:gd name="connsiteX2" fmla="*/ 568652 w 2683822"/>
                <a:gd name="connsiteY2" fmla="*/ 998098 h 4118962"/>
                <a:gd name="connsiteX3" fmla="*/ 634748 w 2683822"/>
                <a:gd name="connsiteY3" fmla="*/ 1156073 h 4118962"/>
                <a:gd name="connsiteX4" fmla="*/ 879928 w 2683822"/>
                <a:gd name="connsiteY4" fmla="*/ 1697410 h 4118962"/>
                <a:gd name="connsiteX5" fmla="*/ 973997 w 2683822"/>
                <a:gd name="connsiteY5" fmla="*/ 1892779 h 4118962"/>
                <a:gd name="connsiteX6" fmla="*/ 749048 w 2683822"/>
                <a:gd name="connsiteY6" fmla="*/ 2486043 h 4118962"/>
                <a:gd name="connsiteX7" fmla="*/ 658339 w 2683822"/>
                <a:gd name="connsiteY7" fmla="*/ 2801044 h 4118962"/>
                <a:gd name="connsiteX8" fmla="*/ 601883 w 2683822"/>
                <a:gd name="connsiteY8" fmla="*/ 3123348 h 4118962"/>
                <a:gd name="connsiteX9" fmla="*/ 673603 w 2683822"/>
                <a:gd name="connsiteY9" fmla="*/ 2805134 h 4118962"/>
                <a:gd name="connsiteX10" fmla="*/ 778847 w 2683822"/>
                <a:gd name="connsiteY10" fmla="*/ 2496560 h 4118962"/>
                <a:gd name="connsiteX11" fmla="*/ 1008689 w 2683822"/>
                <a:gd name="connsiteY11" fmla="*/ 1964280 h 4118962"/>
                <a:gd name="connsiteX12" fmla="*/ 1008908 w 2683822"/>
                <a:gd name="connsiteY12" fmla="*/ 1964718 h 4118962"/>
                <a:gd name="connsiteX13" fmla="*/ 1141612 w 2683822"/>
                <a:gd name="connsiteY13" fmla="*/ 2230128 h 4118962"/>
                <a:gd name="connsiteX14" fmla="*/ 1342167 w 2683822"/>
                <a:gd name="connsiteY14" fmla="*/ 2613782 h 4118962"/>
                <a:gd name="connsiteX15" fmla="*/ 1342167 w 2683822"/>
                <a:gd name="connsiteY15" fmla="*/ 2613782 h 4118962"/>
                <a:gd name="connsiteX16" fmla="*/ 1283958 w 2683822"/>
                <a:gd name="connsiteY16" fmla="*/ 3196894 h 4118962"/>
                <a:gd name="connsiteX17" fmla="*/ 1277020 w 2683822"/>
                <a:gd name="connsiteY17" fmla="*/ 3489254 h 4118962"/>
                <a:gd name="connsiteX18" fmla="*/ 1294767 w 2683822"/>
                <a:gd name="connsiteY18" fmla="*/ 3780737 h 4118962"/>
                <a:gd name="connsiteX19" fmla="*/ 1292868 w 2683822"/>
                <a:gd name="connsiteY19" fmla="*/ 3489546 h 4118962"/>
                <a:gd name="connsiteX20" fmla="*/ 1315509 w 2683822"/>
                <a:gd name="connsiteY20" fmla="*/ 3199232 h 4118962"/>
                <a:gd name="connsiteX21" fmla="*/ 1389275 w 2683822"/>
                <a:gd name="connsiteY21" fmla="*/ 2699817 h 4118962"/>
                <a:gd name="connsiteX22" fmla="*/ 1729545 w 2683822"/>
                <a:gd name="connsiteY22" fmla="*/ 3261531 h 4118962"/>
                <a:gd name="connsiteX23" fmla="*/ 2103047 w 2683822"/>
                <a:gd name="connsiteY23" fmla="*/ 3723259 h 4118962"/>
                <a:gd name="connsiteX24" fmla="*/ 2544545 w 2683822"/>
                <a:gd name="connsiteY24" fmla="*/ 4118963 h 4118962"/>
                <a:gd name="connsiteX25" fmla="*/ 2114514 w 2683822"/>
                <a:gd name="connsiteY25" fmla="*/ 3712377 h 4118962"/>
                <a:gd name="connsiteX26" fmla="*/ 1755911 w 2683822"/>
                <a:gd name="connsiteY26" fmla="*/ 3244075 h 4118962"/>
                <a:gd name="connsiteX27" fmla="*/ 1458731 w 2683822"/>
                <a:gd name="connsiteY27" fmla="*/ 2726913 h 4118962"/>
                <a:gd name="connsiteX28" fmla="*/ 1704713 w 2683822"/>
                <a:gd name="connsiteY28" fmla="*/ 2808932 h 4118962"/>
                <a:gd name="connsiteX29" fmla="*/ 2027675 w 2683822"/>
                <a:gd name="connsiteY29" fmla="*/ 2884085 h 4118962"/>
                <a:gd name="connsiteX30" fmla="*/ 2354288 w 2683822"/>
                <a:gd name="connsiteY30" fmla="*/ 2936597 h 4118962"/>
                <a:gd name="connsiteX31" fmla="*/ 2436452 w 2683822"/>
                <a:gd name="connsiteY31" fmla="*/ 2945946 h 4118962"/>
                <a:gd name="connsiteX32" fmla="*/ 2518763 w 2683822"/>
                <a:gd name="connsiteY32" fmla="*/ 2953322 h 4118962"/>
                <a:gd name="connsiteX33" fmla="*/ 2683823 w 2683822"/>
                <a:gd name="connsiteY33" fmla="*/ 2958362 h 4118962"/>
                <a:gd name="connsiteX34" fmla="*/ 2519566 w 2683822"/>
                <a:gd name="connsiteY34" fmla="*/ 2945507 h 4118962"/>
                <a:gd name="connsiteX35" fmla="*/ 2437986 w 2683822"/>
                <a:gd name="connsiteY35" fmla="*/ 2934260 h 4118962"/>
                <a:gd name="connsiteX36" fmla="*/ 2356698 w 2683822"/>
                <a:gd name="connsiteY36" fmla="*/ 2921040 h 4118962"/>
                <a:gd name="connsiteX37" fmla="*/ 2034540 w 2683822"/>
                <a:gd name="connsiteY37" fmla="*/ 2853337 h 4118962"/>
                <a:gd name="connsiteX38" fmla="*/ 1718590 w 2683822"/>
                <a:gd name="connsiteY38" fmla="*/ 2763723 h 4118962"/>
                <a:gd name="connsiteX39" fmla="*/ 1417831 w 2683822"/>
                <a:gd name="connsiteY39" fmla="*/ 2640659 h 4118962"/>
                <a:gd name="connsiteX40" fmla="*/ 1416005 w 2683822"/>
                <a:gd name="connsiteY40" fmla="*/ 2644384 h 4118962"/>
                <a:gd name="connsiteX41" fmla="*/ 1198580 w 2683822"/>
                <a:gd name="connsiteY41" fmla="*/ 2202302 h 4118962"/>
                <a:gd name="connsiteX42" fmla="*/ 1091218 w 2683822"/>
                <a:gd name="connsiteY42" fmla="*/ 1972752 h 4118962"/>
                <a:gd name="connsiteX43" fmla="*/ 1325442 w 2683822"/>
                <a:gd name="connsiteY43" fmla="*/ 2030523 h 4118962"/>
                <a:gd name="connsiteX44" fmla="*/ 1635622 w 2683822"/>
                <a:gd name="connsiteY44" fmla="*/ 2086614 h 4118962"/>
                <a:gd name="connsiteX45" fmla="*/ 1947994 w 2683822"/>
                <a:gd name="connsiteY45" fmla="*/ 2124300 h 4118962"/>
                <a:gd name="connsiteX46" fmla="*/ 2261899 w 2683822"/>
                <a:gd name="connsiteY46" fmla="*/ 2137008 h 4118962"/>
                <a:gd name="connsiteX47" fmla="*/ 1949746 w 2683822"/>
                <a:gd name="connsiteY47" fmla="*/ 2108598 h 4118962"/>
                <a:gd name="connsiteX48" fmla="*/ 1641027 w 2683822"/>
                <a:gd name="connsiteY48" fmla="*/ 2055501 h 4118962"/>
                <a:gd name="connsiteX49" fmla="*/ 1336543 w 2683822"/>
                <a:gd name="connsiteY49" fmla="*/ 1984438 h 4118962"/>
                <a:gd name="connsiteX50" fmla="*/ 1056672 w 2683822"/>
                <a:gd name="connsiteY50" fmla="*/ 1897526 h 4118962"/>
                <a:gd name="connsiteX51" fmla="*/ 951940 w 2683822"/>
                <a:gd name="connsiteY51" fmla="*/ 1664471 h 4118962"/>
                <a:gd name="connsiteX52" fmla="*/ 722537 w 2683822"/>
                <a:gd name="connsiteY52" fmla="*/ 1119921 h 4118962"/>
                <a:gd name="connsiteX53" fmla="*/ 689306 w 2683822"/>
                <a:gd name="connsiteY53" fmla="*/ 1034616 h 4118962"/>
                <a:gd name="connsiteX54" fmla="*/ 916883 w 2683822"/>
                <a:gd name="connsiteY54" fmla="*/ 1106190 h 4118962"/>
                <a:gd name="connsiteX55" fmla="*/ 1242839 w 2683822"/>
                <a:gd name="connsiteY55" fmla="*/ 1183461 h 4118962"/>
                <a:gd name="connsiteX56" fmla="*/ 1572374 w 2683822"/>
                <a:gd name="connsiteY56" fmla="*/ 1240283 h 4118962"/>
                <a:gd name="connsiteX57" fmla="*/ 1904976 w 2683822"/>
                <a:gd name="connsiteY57" fmla="*/ 1269205 h 4118962"/>
                <a:gd name="connsiteX58" fmla="*/ 1574930 w 2683822"/>
                <a:gd name="connsiteY58" fmla="*/ 1224726 h 4118962"/>
                <a:gd name="connsiteX59" fmla="*/ 1249924 w 2683822"/>
                <a:gd name="connsiteY59" fmla="*/ 1152714 h 4118962"/>
                <a:gd name="connsiteX60" fmla="*/ 930614 w 2683822"/>
                <a:gd name="connsiteY60" fmla="*/ 1060909 h 4118962"/>
                <a:gd name="connsiteX61" fmla="*/ 659873 w 2683822"/>
                <a:gd name="connsiteY61" fmla="*/ 957929 h 4118962"/>
                <a:gd name="connsiteX62" fmla="*/ 521106 w 2683822"/>
                <a:gd name="connsiteY62" fmla="*/ 566241 h 4118962"/>
                <a:gd name="connsiteX63" fmla="*/ 359990 w 2683822"/>
                <a:gd name="connsiteY63" fmla="*/ 0 h 4118962"/>
                <a:gd name="connsiteX64" fmla="*/ 237949 w 2683822"/>
                <a:gd name="connsiteY64" fmla="*/ 32939 h 4118962"/>
                <a:gd name="connsiteX65" fmla="*/ 416373 w 2683822"/>
                <a:gd name="connsiteY65" fmla="*/ 601956 h 4118962"/>
                <a:gd name="connsiteX66" fmla="*/ 542067 w 2683822"/>
                <a:gd name="connsiteY66" fmla="*/ 932147 h 4118962"/>
                <a:gd name="connsiteX67" fmla="*/ 212605 w 2683822"/>
                <a:gd name="connsiteY67" fmla="*/ 1497367 h 4118962"/>
                <a:gd name="connsiteX68" fmla="*/ 81507 w 2683822"/>
                <a:gd name="connsiteY68" fmla="*/ 1818356 h 4118962"/>
                <a:gd name="connsiteX69" fmla="*/ 0 w 2683822"/>
                <a:gd name="connsiteY69" fmla="*/ 2154245 h 4118962"/>
                <a:gd name="connsiteX70" fmla="*/ 96187 w 2683822"/>
                <a:gd name="connsiteY70" fmla="*/ 1823542 h 411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683822" h="4118962">
                  <a:moveTo>
                    <a:pt x="96187" y="1823542"/>
                  </a:moveTo>
                  <a:cubicBezTo>
                    <a:pt x="137817" y="1716545"/>
                    <a:pt x="186824" y="1612616"/>
                    <a:pt x="240651" y="1511389"/>
                  </a:cubicBezTo>
                  <a:cubicBezTo>
                    <a:pt x="336400" y="1331796"/>
                    <a:pt x="446829" y="1160382"/>
                    <a:pt x="568652" y="998098"/>
                  </a:cubicBezTo>
                  <a:cubicBezTo>
                    <a:pt x="590343" y="1050903"/>
                    <a:pt x="612327" y="1103634"/>
                    <a:pt x="634748" y="1156073"/>
                  </a:cubicBezTo>
                  <a:cubicBezTo>
                    <a:pt x="713042" y="1338223"/>
                    <a:pt x="794549" y="1518839"/>
                    <a:pt x="879928" y="1697410"/>
                  </a:cubicBezTo>
                  <a:cubicBezTo>
                    <a:pt x="910602" y="1762922"/>
                    <a:pt x="942372" y="1827851"/>
                    <a:pt x="973997" y="1892779"/>
                  </a:cubicBezTo>
                  <a:cubicBezTo>
                    <a:pt x="891832" y="2087636"/>
                    <a:pt x="814853" y="2284978"/>
                    <a:pt x="749048" y="2486043"/>
                  </a:cubicBezTo>
                  <a:cubicBezTo>
                    <a:pt x="715160" y="2589972"/>
                    <a:pt x="684193" y="2694851"/>
                    <a:pt x="658339" y="2801044"/>
                  </a:cubicBezTo>
                  <a:cubicBezTo>
                    <a:pt x="632558" y="2907164"/>
                    <a:pt x="611962" y="3014818"/>
                    <a:pt x="601883" y="3123348"/>
                  </a:cubicBezTo>
                  <a:cubicBezTo>
                    <a:pt x="617220" y="3015402"/>
                    <a:pt x="642855" y="2909355"/>
                    <a:pt x="673603" y="2805134"/>
                  </a:cubicBezTo>
                  <a:cubicBezTo>
                    <a:pt x="704424" y="2700840"/>
                    <a:pt x="740211" y="2598152"/>
                    <a:pt x="778847" y="2496560"/>
                  </a:cubicBezTo>
                  <a:cubicBezTo>
                    <a:pt x="847792" y="2315944"/>
                    <a:pt x="925866" y="2138980"/>
                    <a:pt x="1008689" y="1964280"/>
                  </a:cubicBezTo>
                  <a:cubicBezTo>
                    <a:pt x="1008761" y="1964426"/>
                    <a:pt x="1008835" y="1964572"/>
                    <a:pt x="1008908" y="1964718"/>
                  </a:cubicBezTo>
                  <a:cubicBezTo>
                    <a:pt x="1053240" y="2053164"/>
                    <a:pt x="1096477" y="2142048"/>
                    <a:pt x="1141612" y="2230128"/>
                  </a:cubicBezTo>
                  <a:cubicBezTo>
                    <a:pt x="1207198" y="2358524"/>
                    <a:pt x="1273514" y="2486774"/>
                    <a:pt x="1342167" y="2613782"/>
                  </a:cubicBezTo>
                  <a:lnTo>
                    <a:pt x="1342167" y="2613782"/>
                  </a:lnTo>
                  <a:cubicBezTo>
                    <a:pt x="1312295" y="2807544"/>
                    <a:pt x="1293818" y="3002110"/>
                    <a:pt x="1283958" y="3196894"/>
                  </a:cubicBezTo>
                  <a:cubicBezTo>
                    <a:pt x="1279211" y="3294323"/>
                    <a:pt x="1276508" y="3391825"/>
                    <a:pt x="1277020" y="3489254"/>
                  </a:cubicBezTo>
                  <a:cubicBezTo>
                    <a:pt x="1277969" y="3586610"/>
                    <a:pt x="1280087" y="3684477"/>
                    <a:pt x="1294767" y="3780737"/>
                  </a:cubicBezTo>
                  <a:cubicBezTo>
                    <a:pt x="1285345" y="3683893"/>
                    <a:pt x="1288486" y="3586537"/>
                    <a:pt x="1292868" y="3489546"/>
                  </a:cubicBezTo>
                  <a:cubicBezTo>
                    <a:pt x="1297616" y="3392556"/>
                    <a:pt x="1305503" y="3295784"/>
                    <a:pt x="1315509" y="3199232"/>
                  </a:cubicBezTo>
                  <a:cubicBezTo>
                    <a:pt x="1333037" y="3031616"/>
                    <a:pt x="1357212" y="2864658"/>
                    <a:pt x="1389275" y="2699817"/>
                  </a:cubicBezTo>
                  <a:cubicBezTo>
                    <a:pt x="1494956" y="2891534"/>
                    <a:pt x="1606700" y="3079892"/>
                    <a:pt x="1729545" y="3261531"/>
                  </a:cubicBezTo>
                  <a:cubicBezTo>
                    <a:pt x="1841070" y="3425348"/>
                    <a:pt x="1964865" y="3581278"/>
                    <a:pt x="2103047" y="3723259"/>
                  </a:cubicBezTo>
                  <a:cubicBezTo>
                    <a:pt x="2241083" y="3865458"/>
                    <a:pt x="2393362" y="3992028"/>
                    <a:pt x="2544545" y="4118963"/>
                  </a:cubicBezTo>
                  <a:cubicBezTo>
                    <a:pt x="2396721" y="3988011"/>
                    <a:pt x="2248022" y="3857424"/>
                    <a:pt x="2114514" y="3712377"/>
                  </a:cubicBezTo>
                  <a:cubicBezTo>
                    <a:pt x="1980859" y="3567548"/>
                    <a:pt x="1862250" y="3409719"/>
                    <a:pt x="1755911" y="3244075"/>
                  </a:cubicBezTo>
                  <a:cubicBezTo>
                    <a:pt x="1648915" y="3076459"/>
                    <a:pt x="1551194" y="2903147"/>
                    <a:pt x="1458731" y="2726913"/>
                  </a:cubicBezTo>
                  <a:cubicBezTo>
                    <a:pt x="1539435" y="2759633"/>
                    <a:pt x="1621818" y="2785780"/>
                    <a:pt x="1704713" y="2808932"/>
                  </a:cubicBezTo>
                  <a:cubicBezTo>
                    <a:pt x="1811564" y="2838438"/>
                    <a:pt x="1919364" y="2862905"/>
                    <a:pt x="2027675" y="2884085"/>
                  </a:cubicBezTo>
                  <a:cubicBezTo>
                    <a:pt x="2135986" y="2905119"/>
                    <a:pt x="2244881" y="2922866"/>
                    <a:pt x="2354288" y="2936597"/>
                  </a:cubicBezTo>
                  <a:lnTo>
                    <a:pt x="2436452" y="2945946"/>
                  </a:lnTo>
                  <a:cubicBezTo>
                    <a:pt x="2463914" y="2948356"/>
                    <a:pt x="2491302" y="2951277"/>
                    <a:pt x="2518763" y="2953322"/>
                  </a:cubicBezTo>
                  <a:cubicBezTo>
                    <a:pt x="2573686" y="2957193"/>
                    <a:pt x="2628827" y="2960188"/>
                    <a:pt x="2683823" y="2958362"/>
                  </a:cubicBezTo>
                  <a:cubicBezTo>
                    <a:pt x="2628754" y="2957631"/>
                    <a:pt x="2574051" y="2952008"/>
                    <a:pt x="2519566" y="2945507"/>
                  </a:cubicBezTo>
                  <a:cubicBezTo>
                    <a:pt x="2492324" y="2942148"/>
                    <a:pt x="2465156" y="2937985"/>
                    <a:pt x="2437986" y="2934260"/>
                  </a:cubicBezTo>
                  <a:lnTo>
                    <a:pt x="2356698" y="2921040"/>
                  </a:lnTo>
                  <a:cubicBezTo>
                    <a:pt x="2248533" y="2902198"/>
                    <a:pt x="2141026" y="2879338"/>
                    <a:pt x="2034540" y="2853337"/>
                  </a:cubicBezTo>
                  <a:cubicBezTo>
                    <a:pt x="1928055" y="2827190"/>
                    <a:pt x="1822373" y="2797830"/>
                    <a:pt x="1718590" y="2763723"/>
                  </a:cubicBezTo>
                  <a:cubicBezTo>
                    <a:pt x="1615026" y="2729396"/>
                    <a:pt x="1512777" y="2690250"/>
                    <a:pt x="1417831" y="2640659"/>
                  </a:cubicBezTo>
                  <a:lnTo>
                    <a:pt x="1416005" y="2644384"/>
                  </a:lnTo>
                  <a:cubicBezTo>
                    <a:pt x="1341071" y="2498313"/>
                    <a:pt x="1269278" y="2350417"/>
                    <a:pt x="1198580" y="2202302"/>
                  </a:cubicBezTo>
                  <a:cubicBezTo>
                    <a:pt x="1162062" y="2126199"/>
                    <a:pt x="1126859" y="2049293"/>
                    <a:pt x="1091218" y="1972752"/>
                  </a:cubicBezTo>
                  <a:cubicBezTo>
                    <a:pt x="1168781" y="1994809"/>
                    <a:pt x="1246929" y="2013652"/>
                    <a:pt x="1325442" y="2030523"/>
                  </a:cubicBezTo>
                  <a:cubicBezTo>
                    <a:pt x="1428348" y="2052507"/>
                    <a:pt x="1531766" y="2070984"/>
                    <a:pt x="1635622" y="2086614"/>
                  </a:cubicBezTo>
                  <a:cubicBezTo>
                    <a:pt x="1739405" y="2102244"/>
                    <a:pt x="1843553" y="2114879"/>
                    <a:pt x="1947994" y="2124300"/>
                  </a:cubicBezTo>
                  <a:cubicBezTo>
                    <a:pt x="2052361" y="2133503"/>
                    <a:pt x="2157239" y="2140003"/>
                    <a:pt x="2261899" y="2137008"/>
                  </a:cubicBezTo>
                  <a:cubicBezTo>
                    <a:pt x="2157239" y="2134744"/>
                    <a:pt x="2053237" y="2122986"/>
                    <a:pt x="1949746" y="2108598"/>
                  </a:cubicBezTo>
                  <a:cubicBezTo>
                    <a:pt x="1846255" y="2094064"/>
                    <a:pt x="1743349" y="2076243"/>
                    <a:pt x="1641027" y="2055501"/>
                  </a:cubicBezTo>
                  <a:cubicBezTo>
                    <a:pt x="1538778" y="2034759"/>
                    <a:pt x="1437113" y="2011315"/>
                    <a:pt x="1336543" y="1984438"/>
                  </a:cubicBezTo>
                  <a:cubicBezTo>
                    <a:pt x="1241890" y="1959095"/>
                    <a:pt x="1148185" y="1930684"/>
                    <a:pt x="1056672" y="1897526"/>
                  </a:cubicBezTo>
                  <a:cubicBezTo>
                    <a:pt x="1021543" y="1819963"/>
                    <a:pt x="985974" y="1742545"/>
                    <a:pt x="951940" y="1664471"/>
                  </a:cubicBezTo>
                  <a:cubicBezTo>
                    <a:pt x="871675" y="1484366"/>
                    <a:pt x="795426" y="1302655"/>
                    <a:pt x="722537" y="1119921"/>
                  </a:cubicBezTo>
                  <a:cubicBezTo>
                    <a:pt x="711289" y="1091510"/>
                    <a:pt x="700334" y="1063027"/>
                    <a:pt x="689306" y="1034616"/>
                  </a:cubicBezTo>
                  <a:cubicBezTo>
                    <a:pt x="764459" y="1062150"/>
                    <a:pt x="840489" y="1085010"/>
                    <a:pt x="916883" y="1106190"/>
                  </a:cubicBezTo>
                  <a:cubicBezTo>
                    <a:pt x="1024829" y="1135696"/>
                    <a:pt x="1133506" y="1161332"/>
                    <a:pt x="1242839" y="1183461"/>
                  </a:cubicBezTo>
                  <a:cubicBezTo>
                    <a:pt x="1352173" y="1205591"/>
                    <a:pt x="1462018" y="1224799"/>
                    <a:pt x="1572374" y="1240283"/>
                  </a:cubicBezTo>
                  <a:cubicBezTo>
                    <a:pt x="1682730" y="1255401"/>
                    <a:pt x="1793670" y="1267744"/>
                    <a:pt x="1904976" y="1269205"/>
                  </a:cubicBezTo>
                  <a:cubicBezTo>
                    <a:pt x="1793889" y="1262486"/>
                    <a:pt x="1684045" y="1244957"/>
                    <a:pt x="1574930" y="1224726"/>
                  </a:cubicBezTo>
                  <a:cubicBezTo>
                    <a:pt x="1465815" y="1204203"/>
                    <a:pt x="1357504" y="1179883"/>
                    <a:pt x="1249924" y="1152714"/>
                  </a:cubicBezTo>
                  <a:cubicBezTo>
                    <a:pt x="1142416" y="1125618"/>
                    <a:pt x="1035711" y="1095016"/>
                    <a:pt x="930614" y="1060909"/>
                  </a:cubicBezTo>
                  <a:cubicBezTo>
                    <a:pt x="838517" y="1030599"/>
                    <a:pt x="746857" y="997733"/>
                    <a:pt x="659873" y="957929"/>
                  </a:cubicBezTo>
                  <a:cubicBezTo>
                    <a:pt x="610720" y="828219"/>
                    <a:pt x="564051" y="697778"/>
                    <a:pt x="521106" y="566241"/>
                  </a:cubicBezTo>
                  <a:cubicBezTo>
                    <a:pt x="459683" y="379856"/>
                    <a:pt x="408413" y="191206"/>
                    <a:pt x="359990" y="0"/>
                  </a:cubicBezTo>
                  <a:lnTo>
                    <a:pt x="237949" y="32939"/>
                  </a:lnTo>
                  <a:cubicBezTo>
                    <a:pt x="291556" y="223268"/>
                    <a:pt x="349181" y="414767"/>
                    <a:pt x="416373" y="601956"/>
                  </a:cubicBezTo>
                  <a:cubicBezTo>
                    <a:pt x="455958" y="713042"/>
                    <a:pt x="498173" y="822960"/>
                    <a:pt x="542067" y="932147"/>
                  </a:cubicBezTo>
                  <a:cubicBezTo>
                    <a:pt x="417323" y="1111814"/>
                    <a:pt x="306309" y="1300464"/>
                    <a:pt x="212605" y="1497367"/>
                  </a:cubicBezTo>
                  <a:cubicBezTo>
                    <a:pt x="163088" y="1601880"/>
                    <a:pt x="118463" y="1708803"/>
                    <a:pt x="81507" y="1818356"/>
                  </a:cubicBezTo>
                  <a:cubicBezTo>
                    <a:pt x="44697" y="1927836"/>
                    <a:pt x="15191" y="2040018"/>
                    <a:pt x="0" y="2154245"/>
                  </a:cubicBezTo>
                  <a:cubicBezTo>
                    <a:pt x="20231" y="2040675"/>
                    <a:pt x="54776" y="1930538"/>
                    <a:pt x="96187" y="1823542"/>
                  </a:cubicBezTo>
                  <a:close/>
                </a:path>
              </a:pathLst>
            </a:custGeom>
            <a:noFill/>
            <a:ln w="2594" cap="flat">
              <a:solidFill>
                <a:srgbClr val="AE7F62">
                  <a:alpha val="47000"/>
                </a:srgb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sp>
        <p:nvSpPr>
          <p:cNvPr id="173" name="任意多边形: 形状 172"/>
          <p:cNvSpPr/>
          <p:nvPr userDrawn="1"/>
        </p:nvSpPr>
        <p:spPr>
          <a:xfrm>
            <a:off x="4759860" y="0"/>
            <a:ext cx="2487313" cy="377474"/>
          </a:xfrm>
          <a:custGeom>
            <a:avLst/>
            <a:gdLst>
              <a:gd name="connsiteX0" fmla="*/ 0 w 2487313"/>
              <a:gd name="connsiteY0" fmla="*/ 0 h 377474"/>
              <a:gd name="connsiteX1" fmla="*/ 2487313 w 2487313"/>
              <a:gd name="connsiteY1" fmla="*/ 0 h 377474"/>
              <a:gd name="connsiteX2" fmla="*/ 2459101 w 2487313"/>
              <a:gd name="connsiteY2" fmla="*/ 42602 h 377474"/>
              <a:gd name="connsiteX3" fmla="*/ 2265141 w 2487313"/>
              <a:gd name="connsiteY3" fmla="*/ 228600 h 377474"/>
              <a:gd name="connsiteX4" fmla="*/ 1566641 w 2487313"/>
              <a:gd name="connsiteY4" fmla="*/ 190500 h 377474"/>
              <a:gd name="connsiteX5" fmla="*/ 791941 w 2487313"/>
              <a:gd name="connsiteY5" fmla="*/ 368300 h 377474"/>
              <a:gd name="connsiteX6" fmla="*/ 44080 w 2487313"/>
              <a:gd name="connsiteY6" fmla="*/ 27484 h 37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7313" h="377474">
                <a:moveTo>
                  <a:pt x="0" y="0"/>
                </a:moveTo>
                <a:lnTo>
                  <a:pt x="2487313" y="0"/>
                </a:lnTo>
                <a:lnTo>
                  <a:pt x="2459101" y="42602"/>
                </a:lnTo>
                <a:cubicBezTo>
                  <a:pt x="2400178" y="124916"/>
                  <a:pt x="2333404" y="196850"/>
                  <a:pt x="2265141" y="228600"/>
                </a:cubicBezTo>
                <a:cubicBezTo>
                  <a:pt x="2083108" y="313267"/>
                  <a:pt x="1812174" y="167217"/>
                  <a:pt x="1566641" y="190500"/>
                </a:cubicBezTo>
                <a:cubicBezTo>
                  <a:pt x="1321108" y="213783"/>
                  <a:pt x="1090391" y="423333"/>
                  <a:pt x="791941" y="368300"/>
                </a:cubicBezTo>
                <a:cubicBezTo>
                  <a:pt x="568104" y="327025"/>
                  <a:pt x="310334" y="189309"/>
                  <a:pt x="44080" y="27484"/>
                </a:cubicBezTo>
                <a:close/>
              </a:path>
            </a:pathLst>
          </a:custGeom>
          <a:solidFill>
            <a:srgbClr val="DED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endParaRPr>
          </a:p>
        </p:txBody>
      </p:sp>
      <p:grpSp>
        <p:nvGrpSpPr>
          <p:cNvPr id="193" name="组合 192"/>
          <p:cNvGrpSpPr/>
          <p:nvPr userDrawn="1"/>
        </p:nvGrpSpPr>
        <p:grpSpPr>
          <a:xfrm>
            <a:off x="9941463" y="11790"/>
            <a:ext cx="2264943" cy="884436"/>
            <a:chOff x="9257321" y="0"/>
            <a:chExt cx="2264943" cy="884436"/>
          </a:xfrm>
          <a:solidFill>
            <a:srgbClr val="457071"/>
          </a:solidFill>
        </p:grpSpPr>
        <p:sp>
          <p:nvSpPr>
            <p:cNvPr id="194" name="任意多边形: 形状 193"/>
            <p:cNvSpPr/>
            <p:nvPr/>
          </p:nvSpPr>
          <p:spPr>
            <a:xfrm>
              <a:off x="9257321" y="0"/>
              <a:ext cx="2264943" cy="461189"/>
            </a:xfrm>
            <a:custGeom>
              <a:avLst/>
              <a:gdLst>
                <a:gd name="connsiteX0" fmla="*/ 38998 w 2222115"/>
                <a:gd name="connsiteY0" fmla="*/ 0 h 452468"/>
                <a:gd name="connsiteX1" fmla="*/ 195276 w 2222115"/>
                <a:gd name="connsiteY1" fmla="*/ 60854 h 452468"/>
                <a:gd name="connsiteX2" fmla="*/ 450335 w 2222115"/>
                <a:gd name="connsiteY2" fmla="*/ 140975 h 452468"/>
                <a:gd name="connsiteX3" fmla="*/ 380157 w 2222115"/>
                <a:gd name="connsiteY3" fmla="*/ 106638 h 452468"/>
                <a:gd name="connsiteX4" fmla="*/ 686801 w 2222115"/>
                <a:gd name="connsiteY4" fmla="*/ 169685 h 452468"/>
                <a:gd name="connsiteX5" fmla="*/ 767752 w 2222115"/>
                <a:gd name="connsiteY5" fmla="*/ 159956 h 452468"/>
                <a:gd name="connsiteX6" fmla="*/ 766799 w 2222115"/>
                <a:gd name="connsiteY6" fmla="*/ 178270 h 452468"/>
                <a:gd name="connsiteX7" fmla="*/ 817715 w 2222115"/>
                <a:gd name="connsiteY7" fmla="*/ 176076 h 452468"/>
                <a:gd name="connsiteX8" fmla="*/ 869013 w 2222115"/>
                <a:gd name="connsiteY8" fmla="*/ 188571 h 452468"/>
                <a:gd name="connsiteX9" fmla="*/ 997544 w 2222115"/>
                <a:gd name="connsiteY9" fmla="*/ 193245 h 452468"/>
                <a:gd name="connsiteX10" fmla="*/ 1583275 w 2222115"/>
                <a:gd name="connsiteY10" fmla="*/ 213943 h 452468"/>
                <a:gd name="connsiteX11" fmla="*/ 2222116 w 2222115"/>
                <a:gd name="connsiteY11" fmla="*/ 170925 h 452468"/>
                <a:gd name="connsiteX12" fmla="*/ 2222116 w 2222115"/>
                <a:gd name="connsiteY12" fmla="*/ 398603 h 452468"/>
                <a:gd name="connsiteX13" fmla="*/ 1898310 w 2222115"/>
                <a:gd name="connsiteY13" fmla="*/ 444387 h 452468"/>
                <a:gd name="connsiteX14" fmla="*/ 1076398 w 2222115"/>
                <a:gd name="connsiteY14" fmla="*/ 412338 h 452468"/>
                <a:gd name="connsiteX15" fmla="*/ 357370 w 2222115"/>
                <a:gd name="connsiteY15" fmla="*/ 260585 h 452468"/>
                <a:gd name="connsiteX16" fmla="*/ 0 w 2222115"/>
                <a:gd name="connsiteY16" fmla="*/ 124951 h 452468"/>
                <a:gd name="connsiteX17" fmla="*/ 407046 w 2222115"/>
                <a:gd name="connsiteY17" fmla="*/ 204118 h 452468"/>
                <a:gd name="connsiteX18" fmla="*/ 415819 w 2222115"/>
                <a:gd name="connsiteY18" fmla="*/ 183611 h 452468"/>
                <a:gd name="connsiteX19" fmla="*/ 340206 w 2222115"/>
                <a:gd name="connsiteY19" fmla="*/ 148511 h 452468"/>
                <a:gd name="connsiteX20" fmla="*/ 237992 w 2222115"/>
                <a:gd name="connsiteY20" fmla="*/ 103108 h 452468"/>
                <a:gd name="connsiteX21" fmla="*/ 202617 w 2222115"/>
                <a:gd name="connsiteY21" fmla="*/ 102536 h 452468"/>
                <a:gd name="connsiteX22" fmla="*/ 224357 w 2222115"/>
                <a:gd name="connsiteY22" fmla="*/ 97290 h 452468"/>
                <a:gd name="connsiteX23" fmla="*/ 38998 w 2222115"/>
                <a:gd name="connsiteY23" fmla="*/ 0 h 45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22115" h="452468">
                  <a:moveTo>
                    <a:pt x="38998" y="0"/>
                  </a:moveTo>
                  <a:cubicBezTo>
                    <a:pt x="93823" y="12686"/>
                    <a:pt x="142452" y="42254"/>
                    <a:pt x="195276" y="60854"/>
                  </a:cubicBezTo>
                  <a:cubicBezTo>
                    <a:pt x="278229" y="92616"/>
                    <a:pt x="360802" y="133726"/>
                    <a:pt x="450335" y="140975"/>
                  </a:cubicBezTo>
                  <a:cubicBezTo>
                    <a:pt x="426212" y="130769"/>
                    <a:pt x="402470" y="120087"/>
                    <a:pt x="380157" y="106638"/>
                  </a:cubicBezTo>
                  <a:cubicBezTo>
                    <a:pt x="483612" y="120754"/>
                    <a:pt x="582489" y="159861"/>
                    <a:pt x="686801" y="169685"/>
                  </a:cubicBezTo>
                  <a:cubicBezTo>
                    <a:pt x="714071" y="170067"/>
                    <a:pt x="740769" y="163486"/>
                    <a:pt x="767752" y="159956"/>
                  </a:cubicBezTo>
                  <a:cubicBezTo>
                    <a:pt x="767466" y="164535"/>
                    <a:pt x="766990" y="173692"/>
                    <a:pt x="766799" y="178270"/>
                  </a:cubicBezTo>
                  <a:cubicBezTo>
                    <a:pt x="783581" y="177316"/>
                    <a:pt x="800649" y="176553"/>
                    <a:pt x="817715" y="176076"/>
                  </a:cubicBezTo>
                  <a:cubicBezTo>
                    <a:pt x="832972" y="186187"/>
                    <a:pt x="850230" y="192768"/>
                    <a:pt x="869013" y="188571"/>
                  </a:cubicBezTo>
                  <a:cubicBezTo>
                    <a:pt x="911825" y="192482"/>
                    <a:pt x="954828" y="184660"/>
                    <a:pt x="997544" y="193245"/>
                  </a:cubicBezTo>
                  <a:cubicBezTo>
                    <a:pt x="1192248" y="210700"/>
                    <a:pt x="1387809" y="215946"/>
                    <a:pt x="1583275" y="213943"/>
                  </a:cubicBezTo>
                  <a:cubicBezTo>
                    <a:pt x="1796381" y="206312"/>
                    <a:pt x="2011299" y="207266"/>
                    <a:pt x="2222116" y="170925"/>
                  </a:cubicBezTo>
                  <a:lnTo>
                    <a:pt x="2222116" y="398603"/>
                  </a:lnTo>
                  <a:cubicBezTo>
                    <a:pt x="2116374" y="426360"/>
                    <a:pt x="2006627" y="433323"/>
                    <a:pt x="1898310" y="444387"/>
                  </a:cubicBezTo>
                  <a:cubicBezTo>
                    <a:pt x="1624181" y="464227"/>
                    <a:pt x="1348812" y="445245"/>
                    <a:pt x="1076398" y="412338"/>
                  </a:cubicBezTo>
                  <a:cubicBezTo>
                    <a:pt x="833830" y="377428"/>
                    <a:pt x="591833" y="332599"/>
                    <a:pt x="357370" y="260585"/>
                  </a:cubicBezTo>
                  <a:cubicBezTo>
                    <a:pt x="236848" y="219570"/>
                    <a:pt x="112226" y="186473"/>
                    <a:pt x="0" y="124951"/>
                  </a:cubicBezTo>
                  <a:cubicBezTo>
                    <a:pt x="135301" y="153184"/>
                    <a:pt x="269266" y="189143"/>
                    <a:pt x="407046" y="204118"/>
                  </a:cubicBezTo>
                  <a:cubicBezTo>
                    <a:pt x="409239" y="199063"/>
                    <a:pt x="413625" y="188762"/>
                    <a:pt x="415819" y="183611"/>
                  </a:cubicBezTo>
                  <a:cubicBezTo>
                    <a:pt x="387214" y="179605"/>
                    <a:pt x="364330" y="162627"/>
                    <a:pt x="340206" y="148511"/>
                  </a:cubicBezTo>
                  <a:cubicBezTo>
                    <a:pt x="305499" y="134871"/>
                    <a:pt x="268790" y="125142"/>
                    <a:pt x="237992" y="103108"/>
                  </a:cubicBezTo>
                  <a:cubicBezTo>
                    <a:pt x="227122" y="111693"/>
                    <a:pt x="213868" y="107782"/>
                    <a:pt x="202617" y="102536"/>
                  </a:cubicBezTo>
                  <a:cubicBezTo>
                    <a:pt x="208052" y="101296"/>
                    <a:pt x="218922" y="98625"/>
                    <a:pt x="224357" y="97290"/>
                  </a:cubicBezTo>
                  <a:cubicBezTo>
                    <a:pt x="165621" y="58946"/>
                    <a:pt x="94586" y="43971"/>
                    <a:pt x="38998" y="0"/>
                  </a:cubicBezTo>
                  <a:close/>
                </a:path>
              </a:pathLst>
            </a:custGeom>
            <a:grpFill/>
            <a:ln w="9533" cap="flat">
              <a:noFill/>
              <a:prstDash val="solid"/>
              <a:miter/>
            </a:ln>
          </p:spPr>
          <p:txBody>
            <a:bodyPr rtlCol="0" anchor="ctr"/>
            <a:lstStyle/>
            <a:p>
              <a:endParaRPr lang="zh-CN" altLang="en-US"/>
            </a:p>
          </p:txBody>
        </p:sp>
        <p:sp>
          <p:nvSpPr>
            <p:cNvPr id="195" name="任意多边形: 形状 194"/>
            <p:cNvSpPr/>
            <p:nvPr/>
          </p:nvSpPr>
          <p:spPr>
            <a:xfrm>
              <a:off x="9344692" y="321898"/>
              <a:ext cx="140532" cy="53666"/>
            </a:xfrm>
            <a:custGeom>
              <a:avLst/>
              <a:gdLst>
                <a:gd name="connsiteX0" fmla="*/ 0 w 137875"/>
                <a:gd name="connsiteY0" fmla="*/ 0 h 52651"/>
                <a:gd name="connsiteX1" fmla="*/ 117089 w 137875"/>
                <a:gd name="connsiteY1" fmla="*/ 37676 h 52651"/>
                <a:gd name="connsiteX2" fmla="*/ 137875 w 137875"/>
                <a:gd name="connsiteY2" fmla="*/ 34052 h 52651"/>
                <a:gd name="connsiteX3" fmla="*/ 124240 w 137875"/>
                <a:gd name="connsiteY3" fmla="*/ 52651 h 52651"/>
                <a:gd name="connsiteX4" fmla="*/ 0 w 137875"/>
                <a:gd name="connsiteY4" fmla="*/ 0 h 52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75" h="52651">
                  <a:moveTo>
                    <a:pt x="0" y="0"/>
                  </a:moveTo>
                  <a:cubicBezTo>
                    <a:pt x="41096" y="5246"/>
                    <a:pt x="78282" y="24418"/>
                    <a:pt x="117089" y="37676"/>
                  </a:cubicBezTo>
                  <a:lnTo>
                    <a:pt x="137875" y="34052"/>
                  </a:lnTo>
                  <a:cubicBezTo>
                    <a:pt x="133299" y="40251"/>
                    <a:pt x="128721" y="46451"/>
                    <a:pt x="124240" y="52651"/>
                  </a:cubicBezTo>
                  <a:cubicBezTo>
                    <a:pt x="82572" y="35673"/>
                    <a:pt x="40047" y="20603"/>
                    <a:pt x="0" y="0"/>
                  </a:cubicBezTo>
                  <a:close/>
                </a:path>
              </a:pathLst>
            </a:custGeom>
            <a:grpFill/>
            <a:ln w="9533" cap="flat">
              <a:noFill/>
              <a:prstDash val="solid"/>
              <a:miter/>
            </a:ln>
          </p:spPr>
          <p:txBody>
            <a:bodyPr rtlCol="0" anchor="ctr"/>
            <a:lstStyle/>
            <a:p>
              <a:endParaRPr lang="zh-CN" altLang="en-US"/>
            </a:p>
          </p:txBody>
        </p:sp>
        <p:sp>
          <p:nvSpPr>
            <p:cNvPr id="196" name="任意多边形: 形状 195"/>
            <p:cNvSpPr/>
            <p:nvPr/>
          </p:nvSpPr>
          <p:spPr>
            <a:xfrm>
              <a:off x="9474922" y="375453"/>
              <a:ext cx="325576" cy="89525"/>
            </a:xfrm>
            <a:custGeom>
              <a:avLst/>
              <a:gdLst>
                <a:gd name="connsiteX0" fmla="*/ 0 w 319420"/>
                <a:gd name="connsiteY0" fmla="*/ 1825 h 87832"/>
                <a:gd name="connsiteX1" fmla="*/ 102024 w 319420"/>
                <a:gd name="connsiteY1" fmla="*/ 25385 h 87832"/>
                <a:gd name="connsiteX2" fmla="*/ 317418 w 319420"/>
                <a:gd name="connsiteY2" fmla="*/ 80993 h 87832"/>
                <a:gd name="connsiteX3" fmla="*/ 319420 w 319420"/>
                <a:gd name="connsiteY3" fmla="*/ 87002 h 87832"/>
                <a:gd name="connsiteX4" fmla="*/ 206432 w 319420"/>
                <a:gd name="connsiteY4" fmla="*/ 66018 h 87832"/>
                <a:gd name="connsiteX5" fmla="*/ 0 w 319420"/>
                <a:gd name="connsiteY5" fmla="*/ 1825 h 8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420" h="87832">
                  <a:moveTo>
                    <a:pt x="0" y="1825"/>
                  </a:moveTo>
                  <a:cubicBezTo>
                    <a:pt x="36138" y="-6759"/>
                    <a:pt x="68080" y="17277"/>
                    <a:pt x="102024" y="25385"/>
                  </a:cubicBezTo>
                  <a:cubicBezTo>
                    <a:pt x="173250" y="46083"/>
                    <a:pt x="245715" y="62107"/>
                    <a:pt x="317418" y="80993"/>
                  </a:cubicBezTo>
                  <a:cubicBezTo>
                    <a:pt x="317990" y="82519"/>
                    <a:pt x="318944" y="85476"/>
                    <a:pt x="319420" y="87002"/>
                  </a:cubicBezTo>
                  <a:cubicBezTo>
                    <a:pt x="281090" y="91866"/>
                    <a:pt x="243523" y="74125"/>
                    <a:pt x="206432" y="66018"/>
                  </a:cubicBezTo>
                  <a:cubicBezTo>
                    <a:pt x="138066" y="42744"/>
                    <a:pt x="67126" y="28246"/>
                    <a:pt x="0" y="1825"/>
                  </a:cubicBezTo>
                  <a:close/>
                </a:path>
              </a:pathLst>
            </a:custGeom>
            <a:grpFill/>
            <a:ln w="9533" cap="flat">
              <a:noFill/>
              <a:prstDash val="solid"/>
              <a:miter/>
            </a:ln>
          </p:spPr>
          <p:txBody>
            <a:bodyPr rtlCol="0" anchor="ctr"/>
            <a:lstStyle/>
            <a:p>
              <a:endParaRPr lang="zh-CN" altLang="en-US"/>
            </a:p>
          </p:txBody>
        </p:sp>
        <p:sp>
          <p:nvSpPr>
            <p:cNvPr id="197" name="任意多边形: 形状 196"/>
            <p:cNvSpPr/>
            <p:nvPr/>
          </p:nvSpPr>
          <p:spPr>
            <a:xfrm>
              <a:off x="9813765" y="463841"/>
              <a:ext cx="26969" cy="14079"/>
            </a:xfrm>
            <a:custGeom>
              <a:avLst/>
              <a:gdLst>
                <a:gd name="connsiteX0" fmla="*/ 26460 w 26459"/>
                <a:gd name="connsiteY0" fmla="*/ 9920 h 13813"/>
                <a:gd name="connsiteX1" fmla="*/ 4244 w 26459"/>
                <a:gd name="connsiteY1" fmla="*/ 0 h 13813"/>
                <a:gd name="connsiteX2" fmla="*/ 26460 w 26459"/>
                <a:gd name="connsiteY2" fmla="*/ 9920 h 13813"/>
              </a:gdLst>
              <a:ahLst/>
              <a:cxnLst>
                <a:cxn ang="0">
                  <a:pos x="connsiteX0" y="connsiteY0"/>
                </a:cxn>
                <a:cxn ang="0">
                  <a:pos x="connsiteX1" y="connsiteY1"/>
                </a:cxn>
                <a:cxn ang="0">
                  <a:pos x="connsiteX2" y="connsiteY2"/>
                </a:cxn>
              </a:cxnLst>
              <a:rect l="l" t="t" r="r" b="b"/>
              <a:pathLst>
                <a:path w="26459" h="13813">
                  <a:moveTo>
                    <a:pt x="26460" y="9920"/>
                  </a:moveTo>
                  <a:cubicBezTo>
                    <a:pt x="18832" y="18695"/>
                    <a:pt x="-10917" y="11446"/>
                    <a:pt x="4244" y="0"/>
                  </a:cubicBezTo>
                  <a:cubicBezTo>
                    <a:pt x="9773" y="2480"/>
                    <a:pt x="20834" y="7440"/>
                    <a:pt x="26460" y="9920"/>
                  </a:cubicBezTo>
                  <a:close/>
                </a:path>
              </a:pathLst>
            </a:custGeom>
            <a:grpFill/>
            <a:ln w="9533" cap="flat">
              <a:noFill/>
              <a:prstDash val="solid"/>
              <a:miter/>
            </a:ln>
          </p:spPr>
          <p:txBody>
            <a:bodyPr rtlCol="0" anchor="ctr"/>
            <a:lstStyle/>
            <a:p>
              <a:endParaRPr lang="zh-CN" altLang="en-US"/>
            </a:p>
          </p:txBody>
        </p:sp>
        <p:sp>
          <p:nvSpPr>
            <p:cNvPr id="198" name="任意多边形: 形状 197"/>
            <p:cNvSpPr/>
            <p:nvPr/>
          </p:nvSpPr>
          <p:spPr>
            <a:xfrm>
              <a:off x="9847634" y="471716"/>
              <a:ext cx="1674630" cy="106358"/>
            </a:xfrm>
            <a:custGeom>
              <a:avLst/>
              <a:gdLst>
                <a:gd name="connsiteX0" fmla="*/ 0 w 1642964"/>
                <a:gd name="connsiteY0" fmla="*/ 0 h 104347"/>
                <a:gd name="connsiteX1" fmla="*/ 253153 w 1642964"/>
                <a:gd name="connsiteY1" fmla="*/ 36627 h 104347"/>
                <a:gd name="connsiteX2" fmla="*/ 405330 w 1642964"/>
                <a:gd name="connsiteY2" fmla="*/ 47500 h 104347"/>
                <a:gd name="connsiteX3" fmla="*/ 267551 w 1642964"/>
                <a:gd name="connsiteY3" fmla="*/ 17932 h 104347"/>
                <a:gd name="connsiteX4" fmla="*/ 632071 w 1642964"/>
                <a:gd name="connsiteY4" fmla="*/ 32621 h 104347"/>
                <a:gd name="connsiteX5" fmla="*/ 994494 w 1642964"/>
                <a:gd name="connsiteY5" fmla="*/ 32716 h 104347"/>
                <a:gd name="connsiteX6" fmla="*/ 1642965 w 1642964"/>
                <a:gd name="connsiteY6" fmla="*/ 5628 h 104347"/>
                <a:gd name="connsiteX7" fmla="*/ 1642965 w 1642964"/>
                <a:gd name="connsiteY7" fmla="*/ 73349 h 104347"/>
                <a:gd name="connsiteX8" fmla="*/ 1090130 w 1642964"/>
                <a:gd name="connsiteY8" fmla="*/ 103490 h 104347"/>
                <a:gd name="connsiteX9" fmla="*/ 938524 w 1642964"/>
                <a:gd name="connsiteY9" fmla="*/ 102155 h 104347"/>
                <a:gd name="connsiteX10" fmla="*/ 746395 w 1642964"/>
                <a:gd name="connsiteY10" fmla="*/ 95859 h 104347"/>
                <a:gd name="connsiteX11" fmla="*/ 46912 w 1642964"/>
                <a:gd name="connsiteY11" fmla="*/ 19076 h 104347"/>
                <a:gd name="connsiteX12" fmla="*/ 0 w 1642964"/>
                <a:gd name="connsiteY12" fmla="*/ 0 h 10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2964" h="104347">
                  <a:moveTo>
                    <a:pt x="0" y="0"/>
                  </a:moveTo>
                  <a:cubicBezTo>
                    <a:pt x="84670" y="9729"/>
                    <a:pt x="168196" y="27947"/>
                    <a:pt x="253153" y="36627"/>
                  </a:cubicBezTo>
                  <a:cubicBezTo>
                    <a:pt x="303593" y="41014"/>
                    <a:pt x="354414" y="54082"/>
                    <a:pt x="405330" y="47500"/>
                  </a:cubicBezTo>
                  <a:cubicBezTo>
                    <a:pt x="359563" y="36722"/>
                    <a:pt x="312175" y="33193"/>
                    <a:pt x="267551" y="17932"/>
                  </a:cubicBezTo>
                  <a:cubicBezTo>
                    <a:pt x="388930" y="25849"/>
                    <a:pt x="510405" y="35196"/>
                    <a:pt x="632071" y="32621"/>
                  </a:cubicBezTo>
                  <a:cubicBezTo>
                    <a:pt x="752879" y="40347"/>
                    <a:pt x="873686" y="32048"/>
                    <a:pt x="994494" y="32716"/>
                  </a:cubicBezTo>
                  <a:cubicBezTo>
                    <a:pt x="1210651" y="22796"/>
                    <a:pt x="1427380" y="26326"/>
                    <a:pt x="1642965" y="5628"/>
                  </a:cubicBezTo>
                  <a:lnTo>
                    <a:pt x="1642965" y="73349"/>
                  </a:lnTo>
                  <a:cubicBezTo>
                    <a:pt x="1459513" y="94429"/>
                    <a:pt x="1274821" y="107973"/>
                    <a:pt x="1090130" y="103490"/>
                  </a:cubicBezTo>
                  <a:cubicBezTo>
                    <a:pt x="1039499" y="100533"/>
                    <a:pt x="988869" y="107591"/>
                    <a:pt x="938524" y="102155"/>
                  </a:cubicBezTo>
                  <a:cubicBezTo>
                    <a:pt x="874545" y="95573"/>
                    <a:pt x="810184" y="103299"/>
                    <a:pt x="746395" y="95859"/>
                  </a:cubicBezTo>
                  <a:cubicBezTo>
                    <a:pt x="511549" y="90327"/>
                    <a:pt x="277467" y="64192"/>
                    <a:pt x="46912" y="19076"/>
                  </a:cubicBezTo>
                  <a:cubicBezTo>
                    <a:pt x="30608" y="14880"/>
                    <a:pt x="11634" y="13640"/>
                    <a:pt x="0" y="0"/>
                  </a:cubicBezTo>
                  <a:close/>
                </a:path>
              </a:pathLst>
            </a:custGeom>
            <a:grpFill/>
            <a:ln w="9533" cap="flat">
              <a:noFill/>
              <a:prstDash val="solid"/>
              <a:miter/>
            </a:ln>
          </p:spPr>
          <p:txBody>
            <a:bodyPr rtlCol="0" anchor="ctr"/>
            <a:lstStyle/>
            <a:p>
              <a:endParaRPr lang="zh-CN" altLang="en-US"/>
            </a:p>
          </p:txBody>
        </p:sp>
        <p:sp>
          <p:nvSpPr>
            <p:cNvPr id="199" name="任意多边形: 形状 198"/>
            <p:cNvSpPr/>
            <p:nvPr/>
          </p:nvSpPr>
          <p:spPr>
            <a:xfrm>
              <a:off x="10488681" y="652935"/>
              <a:ext cx="1033583" cy="106041"/>
            </a:xfrm>
            <a:custGeom>
              <a:avLst/>
              <a:gdLst>
                <a:gd name="connsiteX0" fmla="*/ 0 w 1014039"/>
                <a:gd name="connsiteY0" fmla="*/ 0 h 104036"/>
                <a:gd name="connsiteX1" fmla="*/ 527567 w 1014039"/>
                <a:gd name="connsiteY1" fmla="*/ 55799 h 104036"/>
                <a:gd name="connsiteX2" fmla="*/ 785488 w 1014039"/>
                <a:gd name="connsiteY2" fmla="*/ 69057 h 104036"/>
                <a:gd name="connsiteX3" fmla="*/ 1014040 w 1014039"/>
                <a:gd name="connsiteY3" fmla="*/ 64669 h 104036"/>
                <a:gd name="connsiteX4" fmla="*/ 1014040 w 1014039"/>
                <a:gd name="connsiteY4" fmla="*/ 102632 h 104036"/>
                <a:gd name="connsiteX5" fmla="*/ 348120 w 1014039"/>
                <a:gd name="connsiteY5" fmla="*/ 68771 h 104036"/>
                <a:gd name="connsiteX6" fmla="*/ 0 w 1014039"/>
                <a:gd name="connsiteY6" fmla="*/ 0 h 10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039" h="104036">
                  <a:moveTo>
                    <a:pt x="0" y="0"/>
                  </a:moveTo>
                  <a:cubicBezTo>
                    <a:pt x="175919" y="17550"/>
                    <a:pt x="350600" y="49599"/>
                    <a:pt x="527567" y="55799"/>
                  </a:cubicBezTo>
                  <a:cubicBezTo>
                    <a:pt x="613477" y="61331"/>
                    <a:pt x="699483" y="64192"/>
                    <a:pt x="785488" y="69057"/>
                  </a:cubicBezTo>
                  <a:cubicBezTo>
                    <a:pt x="861672" y="68008"/>
                    <a:pt x="937760" y="62475"/>
                    <a:pt x="1014040" y="64669"/>
                  </a:cubicBezTo>
                  <a:lnTo>
                    <a:pt x="1014040" y="102632"/>
                  </a:lnTo>
                  <a:cubicBezTo>
                    <a:pt x="791686" y="106924"/>
                    <a:pt x="568377" y="102918"/>
                    <a:pt x="348120" y="68771"/>
                  </a:cubicBezTo>
                  <a:cubicBezTo>
                    <a:pt x="231603" y="48740"/>
                    <a:pt x="111178" y="43494"/>
                    <a:pt x="0" y="0"/>
                  </a:cubicBezTo>
                  <a:close/>
                </a:path>
              </a:pathLst>
            </a:custGeom>
            <a:grpFill/>
            <a:ln w="9533" cap="flat">
              <a:noFill/>
              <a:prstDash val="solid"/>
              <a:miter/>
            </a:ln>
          </p:spPr>
          <p:txBody>
            <a:bodyPr rtlCol="0" anchor="ctr"/>
            <a:lstStyle/>
            <a:p>
              <a:endParaRPr lang="zh-CN" altLang="en-US"/>
            </a:p>
          </p:txBody>
        </p:sp>
        <p:sp>
          <p:nvSpPr>
            <p:cNvPr id="200" name="任意多边形: 形状 199"/>
            <p:cNvSpPr/>
            <p:nvPr/>
          </p:nvSpPr>
          <p:spPr>
            <a:xfrm>
              <a:off x="10167866" y="719960"/>
              <a:ext cx="1354398" cy="164476"/>
            </a:xfrm>
            <a:custGeom>
              <a:avLst/>
              <a:gdLst>
                <a:gd name="connsiteX0" fmla="*/ 0 w 1328788"/>
                <a:gd name="connsiteY0" fmla="*/ 248 h 161366"/>
                <a:gd name="connsiteX1" fmla="*/ 127005 w 1328788"/>
                <a:gd name="connsiteY1" fmla="*/ 14459 h 161366"/>
                <a:gd name="connsiteX2" fmla="*/ 377012 w 1328788"/>
                <a:gd name="connsiteY2" fmla="*/ 52326 h 161366"/>
                <a:gd name="connsiteX3" fmla="*/ 298443 w 1328788"/>
                <a:gd name="connsiteY3" fmla="*/ 21804 h 161366"/>
                <a:gd name="connsiteX4" fmla="*/ 316179 w 1328788"/>
                <a:gd name="connsiteY4" fmla="*/ 13029 h 161366"/>
                <a:gd name="connsiteX5" fmla="*/ 908678 w 1328788"/>
                <a:gd name="connsiteY5" fmla="*/ 80178 h 161366"/>
                <a:gd name="connsiteX6" fmla="*/ 1328788 w 1328788"/>
                <a:gd name="connsiteY6" fmla="*/ 108984 h 161366"/>
                <a:gd name="connsiteX7" fmla="*/ 1328788 w 1328788"/>
                <a:gd name="connsiteY7" fmla="*/ 161062 h 161366"/>
                <a:gd name="connsiteX8" fmla="*/ 1157732 w 1328788"/>
                <a:gd name="connsiteY8" fmla="*/ 161062 h 161366"/>
                <a:gd name="connsiteX9" fmla="*/ 441372 w 1328788"/>
                <a:gd name="connsiteY9" fmla="*/ 112799 h 161366"/>
                <a:gd name="connsiteX10" fmla="*/ 79521 w 1328788"/>
                <a:gd name="connsiteY10" fmla="*/ 37065 h 161366"/>
                <a:gd name="connsiteX11" fmla="*/ 0 w 1328788"/>
                <a:gd name="connsiteY11" fmla="*/ 248 h 1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8788" h="161366">
                  <a:moveTo>
                    <a:pt x="0" y="248"/>
                  </a:moveTo>
                  <a:cubicBezTo>
                    <a:pt x="42812" y="-1660"/>
                    <a:pt x="84957" y="7878"/>
                    <a:pt x="127005" y="14459"/>
                  </a:cubicBezTo>
                  <a:cubicBezTo>
                    <a:pt x="209864" y="29911"/>
                    <a:pt x="293295" y="42407"/>
                    <a:pt x="377012" y="52326"/>
                  </a:cubicBezTo>
                  <a:cubicBezTo>
                    <a:pt x="352030" y="39068"/>
                    <a:pt x="325427" y="29530"/>
                    <a:pt x="298443" y="21804"/>
                  </a:cubicBezTo>
                  <a:cubicBezTo>
                    <a:pt x="302830" y="19610"/>
                    <a:pt x="311696" y="15223"/>
                    <a:pt x="316179" y="13029"/>
                  </a:cubicBezTo>
                  <a:cubicBezTo>
                    <a:pt x="513360" y="37542"/>
                    <a:pt x="710543" y="63963"/>
                    <a:pt x="908678" y="80178"/>
                  </a:cubicBezTo>
                  <a:cubicBezTo>
                    <a:pt x="1048365" y="94009"/>
                    <a:pt x="1188910" y="97538"/>
                    <a:pt x="1328788" y="108984"/>
                  </a:cubicBezTo>
                  <a:lnTo>
                    <a:pt x="1328788" y="161062"/>
                  </a:lnTo>
                  <a:cubicBezTo>
                    <a:pt x="1271674" y="161062"/>
                    <a:pt x="1214655" y="161062"/>
                    <a:pt x="1157732" y="161062"/>
                  </a:cubicBezTo>
                  <a:cubicBezTo>
                    <a:pt x="918119" y="163924"/>
                    <a:pt x="678506" y="146469"/>
                    <a:pt x="441372" y="112799"/>
                  </a:cubicBezTo>
                  <a:cubicBezTo>
                    <a:pt x="318372" y="100781"/>
                    <a:pt x="197373" y="73692"/>
                    <a:pt x="79521" y="37065"/>
                  </a:cubicBezTo>
                  <a:cubicBezTo>
                    <a:pt x="51680" y="27813"/>
                    <a:pt x="22693" y="19515"/>
                    <a:pt x="0" y="248"/>
                  </a:cubicBezTo>
                  <a:close/>
                </a:path>
              </a:pathLst>
            </a:custGeom>
            <a:grpFill/>
            <a:ln w="9533" cap="flat">
              <a:noFill/>
              <a:prstDash val="solid"/>
              <a:miter/>
            </a:ln>
          </p:spPr>
          <p:txBody>
            <a:bodyPr rtlCol="0" anchor="ctr"/>
            <a:lstStyle/>
            <a:p>
              <a:endParaRPr lang="zh-CN" altLang="en-US"/>
            </a:p>
          </p:txBody>
        </p:sp>
      </p:grpSp>
      <p:grpSp>
        <p:nvGrpSpPr>
          <p:cNvPr id="201" name="组合 200"/>
          <p:cNvGrpSpPr/>
          <p:nvPr userDrawn="1"/>
        </p:nvGrpSpPr>
        <p:grpSpPr>
          <a:xfrm>
            <a:off x="472087" y="6415193"/>
            <a:ext cx="3032138" cy="437341"/>
            <a:chOff x="-577522" y="6542531"/>
            <a:chExt cx="3032138" cy="437341"/>
          </a:xfrm>
          <a:solidFill>
            <a:srgbClr val="242A2F"/>
          </a:solidFill>
        </p:grpSpPr>
        <p:sp>
          <p:nvSpPr>
            <p:cNvPr id="202" name="任意多边形: 形状 201"/>
            <p:cNvSpPr/>
            <p:nvPr/>
          </p:nvSpPr>
          <p:spPr>
            <a:xfrm>
              <a:off x="-577522" y="6542531"/>
              <a:ext cx="3032138" cy="437341"/>
            </a:xfrm>
            <a:custGeom>
              <a:avLst/>
              <a:gdLst>
                <a:gd name="connsiteX0" fmla="*/ 760983 w 2974803"/>
                <a:gd name="connsiteY0" fmla="*/ 73771 h 429071"/>
                <a:gd name="connsiteX1" fmla="*/ 1441110 w 2974803"/>
                <a:gd name="connsiteY1" fmla="*/ 1758 h 429071"/>
                <a:gd name="connsiteX2" fmla="*/ 2235656 w 2974803"/>
                <a:gd name="connsiteY2" fmla="*/ 169917 h 429071"/>
                <a:gd name="connsiteX3" fmla="*/ 2225358 w 2974803"/>
                <a:gd name="connsiteY3" fmla="*/ 133672 h 429071"/>
                <a:gd name="connsiteX4" fmla="*/ 2298872 w 2974803"/>
                <a:gd name="connsiteY4" fmla="*/ 152939 h 429071"/>
                <a:gd name="connsiteX5" fmla="*/ 2523801 w 2974803"/>
                <a:gd name="connsiteY5" fmla="*/ 230103 h 429071"/>
                <a:gd name="connsiteX6" fmla="*/ 2951920 w 2974803"/>
                <a:gd name="connsiteY6" fmla="*/ 413810 h 429071"/>
                <a:gd name="connsiteX7" fmla="*/ 2974804 w 2974803"/>
                <a:gd name="connsiteY7" fmla="*/ 429071 h 429071"/>
                <a:gd name="connsiteX8" fmla="*/ 2895473 w 2974803"/>
                <a:gd name="connsiteY8" fmla="*/ 429071 h 429071"/>
                <a:gd name="connsiteX9" fmla="*/ 2716502 w 2974803"/>
                <a:gd name="connsiteY9" fmla="*/ 346184 h 429071"/>
                <a:gd name="connsiteX10" fmla="*/ 2622774 w 2974803"/>
                <a:gd name="connsiteY10" fmla="*/ 290767 h 429071"/>
                <a:gd name="connsiteX11" fmla="*/ 2589688 w 2974803"/>
                <a:gd name="connsiteY11" fmla="*/ 296489 h 429071"/>
                <a:gd name="connsiteX12" fmla="*/ 2589688 w 2974803"/>
                <a:gd name="connsiteY12" fmla="*/ 281705 h 429071"/>
                <a:gd name="connsiteX13" fmla="*/ 2530190 w 2974803"/>
                <a:gd name="connsiteY13" fmla="*/ 264441 h 429071"/>
                <a:gd name="connsiteX14" fmla="*/ 2413101 w 2974803"/>
                <a:gd name="connsiteY14" fmla="*/ 226860 h 429071"/>
                <a:gd name="connsiteX15" fmla="*/ 2366094 w 2974803"/>
                <a:gd name="connsiteY15" fmla="*/ 197196 h 429071"/>
                <a:gd name="connsiteX16" fmla="*/ 2356082 w 2974803"/>
                <a:gd name="connsiteY16" fmla="*/ 205304 h 429071"/>
                <a:gd name="connsiteX17" fmla="*/ 2324045 w 2974803"/>
                <a:gd name="connsiteY17" fmla="*/ 175831 h 429071"/>
                <a:gd name="connsiteX18" fmla="*/ 2259398 w 2974803"/>
                <a:gd name="connsiteY18" fmla="*/ 148837 h 429071"/>
                <a:gd name="connsiteX19" fmla="*/ 2235370 w 2974803"/>
                <a:gd name="connsiteY19" fmla="*/ 171729 h 429071"/>
                <a:gd name="connsiteX20" fmla="*/ 2565660 w 2974803"/>
                <a:gd name="connsiteY20" fmla="*/ 302976 h 429071"/>
                <a:gd name="connsiteX21" fmla="*/ 2848371 w 2974803"/>
                <a:gd name="connsiteY21" fmla="*/ 429071 h 429071"/>
                <a:gd name="connsiteX22" fmla="*/ 2671783 w 2974803"/>
                <a:gd name="connsiteY22" fmla="*/ 429071 h 429071"/>
                <a:gd name="connsiteX23" fmla="*/ 2483564 w 2974803"/>
                <a:gd name="connsiteY23" fmla="*/ 347328 h 429071"/>
                <a:gd name="connsiteX24" fmla="*/ 2028462 w 2974803"/>
                <a:gd name="connsiteY24" fmla="*/ 203110 h 429071"/>
                <a:gd name="connsiteX25" fmla="*/ 1658506 w 2974803"/>
                <a:gd name="connsiteY25" fmla="*/ 137487 h 429071"/>
                <a:gd name="connsiteX26" fmla="*/ 2449620 w 2974803"/>
                <a:gd name="connsiteY26" fmla="*/ 377374 h 429071"/>
                <a:gd name="connsiteX27" fmla="*/ 2564515 w 2974803"/>
                <a:gd name="connsiteY27" fmla="*/ 429071 h 429071"/>
                <a:gd name="connsiteX28" fmla="*/ 2438368 w 2974803"/>
                <a:gd name="connsiteY28" fmla="*/ 429071 h 429071"/>
                <a:gd name="connsiteX29" fmla="*/ 2266835 w 2974803"/>
                <a:gd name="connsiteY29" fmla="*/ 365451 h 429071"/>
                <a:gd name="connsiteX30" fmla="*/ 2400515 w 2974803"/>
                <a:gd name="connsiteY30" fmla="*/ 429071 h 429071"/>
                <a:gd name="connsiteX31" fmla="*/ 2276179 w 2974803"/>
                <a:gd name="connsiteY31" fmla="*/ 429071 h 429071"/>
                <a:gd name="connsiteX32" fmla="*/ 2162332 w 2974803"/>
                <a:gd name="connsiteY32" fmla="*/ 392730 h 429071"/>
                <a:gd name="connsiteX33" fmla="*/ 1619032 w 2974803"/>
                <a:gd name="connsiteY33" fmla="*/ 309271 h 429071"/>
                <a:gd name="connsiteX34" fmla="*/ 1720388 w 2974803"/>
                <a:gd name="connsiteY34" fmla="*/ 321479 h 429071"/>
                <a:gd name="connsiteX35" fmla="*/ 1707039 w 2974803"/>
                <a:gd name="connsiteY35" fmla="*/ 341891 h 429071"/>
                <a:gd name="connsiteX36" fmla="*/ 1411551 w 2974803"/>
                <a:gd name="connsiteY36" fmla="*/ 314612 h 429071"/>
                <a:gd name="connsiteX37" fmla="*/ 1267765 w 2974803"/>
                <a:gd name="connsiteY37" fmla="*/ 311941 h 429071"/>
                <a:gd name="connsiteX38" fmla="*/ 1144669 w 2974803"/>
                <a:gd name="connsiteY38" fmla="*/ 314708 h 429071"/>
                <a:gd name="connsiteX39" fmla="*/ 886749 w 2974803"/>
                <a:gd name="connsiteY39" fmla="*/ 334261 h 429071"/>
                <a:gd name="connsiteX40" fmla="*/ 941003 w 2974803"/>
                <a:gd name="connsiteY40" fmla="*/ 312514 h 429071"/>
                <a:gd name="connsiteX41" fmla="*/ 1515673 w 2974803"/>
                <a:gd name="connsiteY41" fmla="*/ 290385 h 429071"/>
                <a:gd name="connsiteX42" fmla="*/ 2111892 w 2974803"/>
                <a:gd name="connsiteY42" fmla="*/ 360300 h 429071"/>
                <a:gd name="connsiteX43" fmla="*/ 2071655 w 2974803"/>
                <a:gd name="connsiteY43" fmla="*/ 341606 h 429071"/>
                <a:gd name="connsiteX44" fmla="*/ 1410979 w 2974803"/>
                <a:gd name="connsiteY44" fmla="*/ 228768 h 429071"/>
                <a:gd name="connsiteX45" fmla="*/ 958833 w 2974803"/>
                <a:gd name="connsiteY45" fmla="*/ 261007 h 429071"/>
                <a:gd name="connsiteX46" fmla="*/ 517556 w 2974803"/>
                <a:gd name="connsiteY46" fmla="*/ 384432 h 429071"/>
                <a:gd name="connsiteX47" fmla="*/ 459870 w 2974803"/>
                <a:gd name="connsiteY47" fmla="*/ 429071 h 429071"/>
                <a:gd name="connsiteX48" fmla="*/ 0 w 2974803"/>
                <a:gd name="connsiteY48" fmla="*/ 429071 h 429071"/>
                <a:gd name="connsiteX49" fmla="*/ 0 w 2974803"/>
                <a:gd name="connsiteY49" fmla="*/ 422871 h 429071"/>
                <a:gd name="connsiteX50" fmla="*/ 132631 w 2974803"/>
                <a:gd name="connsiteY50" fmla="*/ 332640 h 429071"/>
                <a:gd name="connsiteX51" fmla="*/ 213201 w 2974803"/>
                <a:gd name="connsiteY51" fmla="*/ 301354 h 429071"/>
                <a:gd name="connsiteX52" fmla="*/ 215585 w 2974803"/>
                <a:gd name="connsiteY52" fmla="*/ 284662 h 429071"/>
                <a:gd name="connsiteX53" fmla="*/ 352316 w 2974803"/>
                <a:gd name="connsiteY53" fmla="*/ 207498 h 429071"/>
                <a:gd name="connsiteX54" fmla="*/ 760983 w 2974803"/>
                <a:gd name="connsiteY54" fmla="*/ 73771 h 429071"/>
                <a:gd name="connsiteX55" fmla="*/ 1008128 w 2974803"/>
                <a:gd name="connsiteY55" fmla="*/ 97522 h 429071"/>
                <a:gd name="connsiteX56" fmla="*/ 1001263 w 2974803"/>
                <a:gd name="connsiteY56" fmla="*/ 110875 h 429071"/>
                <a:gd name="connsiteX57" fmla="*/ 1172797 w 2974803"/>
                <a:gd name="connsiteY57" fmla="*/ 100288 h 429071"/>
                <a:gd name="connsiteX58" fmla="*/ 1563634 w 2974803"/>
                <a:gd name="connsiteY58" fmla="*/ 95232 h 429071"/>
                <a:gd name="connsiteX59" fmla="*/ 1641057 w 2974803"/>
                <a:gd name="connsiteY59" fmla="*/ 88937 h 429071"/>
                <a:gd name="connsiteX60" fmla="*/ 1008128 w 2974803"/>
                <a:gd name="connsiteY60" fmla="*/ 97522 h 429071"/>
                <a:gd name="connsiteX61" fmla="*/ 896665 w 2974803"/>
                <a:gd name="connsiteY61" fmla="*/ 120318 h 429071"/>
                <a:gd name="connsiteX62" fmla="*/ 995447 w 2974803"/>
                <a:gd name="connsiteY62" fmla="*/ 110493 h 429071"/>
                <a:gd name="connsiteX63" fmla="*/ 1000977 w 2974803"/>
                <a:gd name="connsiteY63" fmla="*/ 98666 h 429071"/>
                <a:gd name="connsiteX64" fmla="*/ 896665 w 2974803"/>
                <a:gd name="connsiteY64" fmla="*/ 120318 h 42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74803" h="429071">
                  <a:moveTo>
                    <a:pt x="760983" y="73771"/>
                  </a:moveTo>
                  <a:cubicBezTo>
                    <a:pt x="984291" y="27129"/>
                    <a:pt x="1212367" y="-8448"/>
                    <a:pt x="1441110" y="1758"/>
                  </a:cubicBezTo>
                  <a:cubicBezTo>
                    <a:pt x="1713141" y="13871"/>
                    <a:pt x="1978975" y="82356"/>
                    <a:pt x="2235656" y="169917"/>
                  </a:cubicBezTo>
                  <a:cubicBezTo>
                    <a:pt x="2233081" y="157422"/>
                    <a:pt x="2230888" y="145022"/>
                    <a:pt x="2225358" y="133672"/>
                  </a:cubicBezTo>
                  <a:cubicBezTo>
                    <a:pt x="2242044" y="159616"/>
                    <a:pt x="2275226" y="139490"/>
                    <a:pt x="2298872" y="152939"/>
                  </a:cubicBezTo>
                  <a:cubicBezTo>
                    <a:pt x="2373054" y="180981"/>
                    <a:pt x="2449810" y="201393"/>
                    <a:pt x="2523801" y="230103"/>
                  </a:cubicBezTo>
                  <a:cubicBezTo>
                    <a:pt x="2667398" y="289050"/>
                    <a:pt x="2812424" y="345421"/>
                    <a:pt x="2951920" y="413810"/>
                  </a:cubicBezTo>
                  <a:cubicBezTo>
                    <a:pt x="2957641" y="417625"/>
                    <a:pt x="2969083" y="425256"/>
                    <a:pt x="2974804" y="429071"/>
                  </a:cubicBezTo>
                  <a:lnTo>
                    <a:pt x="2895473" y="429071"/>
                  </a:lnTo>
                  <a:cubicBezTo>
                    <a:pt x="2840552" y="392444"/>
                    <a:pt x="2775905" y="374417"/>
                    <a:pt x="2716502" y="346184"/>
                  </a:cubicBezTo>
                  <a:cubicBezTo>
                    <a:pt x="2684560" y="329873"/>
                    <a:pt x="2640890" y="325486"/>
                    <a:pt x="2622774" y="290767"/>
                  </a:cubicBezTo>
                  <a:cubicBezTo>
                    <a:pt x="2611714" y="292579"/>
                    <a:pt x="2600653" y="294296"/>
                    <a:pt x="2589688" y="296489"/>
                  </a:cubicBezTo>
                  <a:cubicBezTo>
                    <a:pt x="2589688" y="292770"/>
                    <a:pt x="2589688" y="285425"/>
                    <a:pt x="2589688" y="281705"/>
                  </a:cubicBezTo>
                  <a:cubicBezTo>
                    <a:pt x="2569760" y="298969"/>
                    <a:pt x="2550595" y="268352"/>
                    <a:pt x="2530190" y="264441"/>
                  </a:cubicBezTo>
                  <a:cubicBezTo>
                    <a:pt x="2490048" y="255285"/>
                    <a:pt x="2452766" y="237543"/>
                    <a:pt x="2413101" y="226860"/>
                  </a:cubicBezTo>
                  <a:cubicBezTo>
                    <a:pt x="2394794" y="222282"/>
                    <a:pt x="2377345" y="212648"/>
                    <a:pt x="2366094" y="197196"/>
                  </a:cubicBezTo>
                  <a:cubicBezTo>
                    <a:pt x="2363615" y="199294"/>
                    <a:pt x="2358561" y="203301"/>
                    <a:pt x="2356082" y="205304"/>
                  </a:cubicBezTo>
                  <a:cubicBezTo>
                    <a:pt x="2345498" y="195289"/>
                    <a:pt x="2334914" y="185369"/>
                    <a:pt x="2324045" y="175831"/>
                  </a:cubicBezTo>
                  <a:cubicBezTo>
                    <a:pt x="2297347" y="184415"/>
                    <a:pt x="2277228" y="165816"/>
                    <a:pt x="2259398" y="148837"/>
                  </a:cubicBezTo>
                  <a:cubicBezTo>
                    <a:pt x="2251388" y="156468"/>
                    <a:pt x="2243379" y="164098"/>
                    <a:pt x="2235370" y="171729"/>
                  </a:cubicBezTo>
                  <a:cubicBezTo>
                    <a:pt x="2346261" y="212648"/>
                    <a:pt x="2455531" y="259195"/>
                    <a:pt x="2565660" y="302976"/>
                  </a:cubicBezTo>
                  <a:cubicBezTo>
                    <a:pt x="2659865" y="344848"/>
                    <a:pt x="2758933" y="377469"/>
                    <a:pt x="2848371" y="429071"/>
                  </a:cubicBezTo>
                  <a:lnTo>
                    <a:pt x="2671783" y="429071"/>
                  </a:lnTo>
                  <a:cubicBezTo>
                    <a:pt x="2613239" y="393016"/>
                    <a:pt x="2546209" y="374513"/>
                    <a:pt x="2483564" y="347328"/>
                  </a:cubicBezTo>
                  <a:cubicBezTo>
                    <a:pt x="2335391" y="288954"/>
                    <a:pt x="2183786" y="238306"/>
                    <a:pt x="2028462" y="203110"/>
                  </a:cubicBezTo>
                  <a:cubicBezTo>
                    <a:pt x="1904889" y="182698"/>
                    <a:pt x="1783032" y="152557"/>
                    <a:pt x="1658506" y="137487"/>
                  </a:cubicBezTo>
                  <a:cubicBezTo>
                    <a:pt x="1927582" y="198055"/>
                    <a:pt x="2193416" y="274742"/>
                    <a:pt x="2449620" y="377374"/>
                  </a:cubicBezTo>
                  <a:cubicBezTo>
                    <a:pt x="2488522" y="393207"/>
                    <a:pt x="2529236" y="405607"/>
                    <a:pt x="2564515" y="429071"/>
                  </a:cubicBezTo>
                  <a:lnTo>
                    <a:pt x="2438368" y="429071"/>
                  </a:lnTo>
                  <a:cubicBezTo>
                    <a:pt x="2385163" y="399121"/>
                    <a:pt x="2324903" y="383574"/>
                    <a:pt x="2266835" y="365451"/>
                  </a:cubicBezTo>
                  <a:cubicBezTo>
                    <a:pt x="2305738" y="397213"/>
                    <a:pt x="2359610" y="399980"/>
                    <a:pt x="2400515" y="429071"/>
                  </a:cubicBezTo>
                  <a:lnTo>
                    <a:pt x="2276179" y="429071"/>
                  </a:lnTo>
                  <a:cubicBezTo>
                    <a:pt x="2241281" y="408564"/>
                    <a:pt x="2200663" y="403413"/>
                    <a:pt x="2162332" y="392730"/>
                  </a:cubicBezTo>
                  <a:cubicBezTo>
                    <a:pt x="1984601" y="346661"/>
                    <a:pt x="1802388" y="318523"/>
                    <a:pt x="1619032" y="309271"/>
                  </a:cubicBezTo>
                  <a:cubicBezTo>
                    <a:pt x="1651546" y="318332"/>
                    <a:pt x="1686825" y="335501"/>
                    <a:pt x="1720388" y="321479"/>
                  </a:cubicBezTo>
                  <a:cubicBezTo>
                    <a:pt x="1715907" y="328252"/>
                    <a:pt x="1711425" y="335024"/>
                    <a:pt x="1707039" y="341891"/>
                  </a:cubicBezTo>
                  <a:cubicBezTo>
                    <a:pt x="1609115" y="327966"/>
                    <a:pt x="1510810" y="312037"/>
                    <a:pt x="1411551" y="314612"/>
                  </a:cubicBezTo>
                  <a:cubicBezTo>
                    <a:pt x="1363591" y="315089"/>
                    <a:pt x="1315630" y="314421"/>
                    <a:pt x="1267765" y="311941"/>
                  </a:cubicBezTo>
                  <a:cubicBezTo>
                    <a:pt x="1226669" y="309080"/>
                    <a:pt x="1185764" y="317569"/>
                    <a:pt x="1144669" y="314708"/>
                  </a:cubicBezTo>
                  <a:cubicBezTo>
                    <a:pt x="1058187" y="308412"/>
                    <a:pt x="972182" y="323197"/>
                    <a:pt x="886749" y="334261"/>
                  </a:cubicBezTo>
                  <a:cubicBezTo>
                    <a:pt x="898000" y="315471"/>
                    <a:pt x="922219" y="316997"/>
                    <a:pt x="941003" y="312514"/>
                  </a:cubicBezTo>
                  <a:cubicBezTo>
                    <a:pt x="1130938" y="279511"/>
                    <a:pt x="1324021" y="294105"/>
                    <a:pt x="1515673" y="290385"/>
                  </a:cubicBezTo>
                  <a:cubicBezTo>
                    <a:pt x="1716574" y="285806"/>
                    <a:pt x="1916522" y="315757"/>
                    <a:pt x="2111892" y="360300"/>
                  </a:cubicBezTo>
                  <a:cubicBezTo>
                    <a:pt x="2099115" y="352765"/>
                    <a:pt x="2085957" y="345707"/>
                    <a:pt x="2071655" y="341606"/>
                  </a:cubicBezTo>
                  <a:cubicBezTo>
                    <a:pt x="1856833" y="278653"/>
                    <a:pt x="1634860" y="238687"/>
                    <a:pt x="1410979" y="228768"/>
                  </a:cubicBezTo>
                  <a:cubicBezTo>
                    <a:pt x="1259755" y="226288"/>
                    <a:pt x="1108150" y="235922"/>
                    <a:pt x="958833" y="261007"/>
                  </a:cubicBezTo>
                  <a:cubicBezTo>
                    <a:pt x="806465" y="278844"/>
                    <a:pt x="656289" y="318618"/>
                    <a:pt x="517556" y="384432"/>
                  </a:cubicBezTo>
                  <a:cubicBezTo>
                    <a:pt x="497819" y="398644"/>
                    <a:pt x="482182" y="418102"/>
                    <a:pt x="459870" y="429071"/>
                  </a:cubicBezTo>
                  <a:lnTo>
                    <a:pt x="0" y="429071"/>
                  </a:lnTo>
                  <a:lnTo>
                    <a:pt x="0" y="422871"/>
                  </a:lnTo>
                  <a:cubicBezTo>
                    <a:pt x="43479" y="391681"/>
                    <a:pt x="90487" y="365737"/>
                    <a:pt x="132631" y="332640"/>
                  </a:cubicBezTo>
                  <a:cubicBezTo>
                    <a:pt x="156564" y="316424"/>
                    <a:pt x="181831" y="291720"/>
                    <a:pt x="213201" y="301354"/>
                  </a:cubicBezTo>
                  <a:cubicBezTo>
                    <a:pt x="213869" y="297252"/>
                    <a:pt x="215013" y="288859"/>
                    <a:pt x="215585" y="284662"/>
                  </a:cubicBezTo>
                  <a:cubicBezTo>
                    <a:pt x="254106" y="248321"/>
                    <a:pt x="305690" y="230866"/>
                    <a:pt x="352316" y="207498"/>
                  </a:cubicBezTo>
                  <a:cubicBezTo>
                    <a:pt x="481705" y="143973"/>
                    <a:pt x="622059" y="109253"/>
                    <a:pt x="760983" y="73771"/>
                  </a:cubicBezTo>
                  <a:moveTo>
                    <a:pt x="1008128" y="97522"/>
                  </a:moveTo>
                  <a:lnTo>
                    <a:pt x="1001263" y="110875"/>
                  </a:lnTo>
                  <a:cubicBezTo>
                    <a:pt x="1058282" y="103435"/>
                    <a:pt x="1115778" y="106488"/>
                    <a:pt x="1172797" y="100288"/>
                  </a:cubicBezTo>
                  <a:cubicBezTo>
                    <a:pt x="1303044" y="97712"/>
                    <a:pt x="1433673" y="106202"/>
                    <a:pt x="1563634" y="95232"/>
                  </a:cubicBezTo>
                  <a:cubicBezTo>
                    <a:pt x="1589187" y="92752"/>
                    <a:pt x="1617125" y="101146"/>
                    <a:pt x="1641057" y="88937"/>
                  </a:cubicBezTo>
                  <a:cubicBezTo>
                    <a:pt x="1431098" y="63089"/>
                    <a:pt x="1216943" y="61372"/>
                    <a:pt x="1008128" y="97522"/>
                  </a:cubicBezTo>
                  <a:moveTo>
                    <a:pt x="896665" y="120318"/>
                  </a:moveTo>
                  <a:cubicBezTo>
                    <a:pt x="929751" y="119841"/>
                    <a:pt x="962933" y="117361"/>
                    <a:pt x="995447" y="110493"/>
                  </a:cubicBezTo>
                  <a:lnTo>
                    <a:pt x="1000977" y="98666"/>
                  </a:lnTo>
                  <a:cubicBezTo>
                    <a:pt x="965793" y="103912"/>
                    <a:pt x="930991" y="111066"/>
                    <a:pt x="896665" y="120318"/>
                  </a:cubicBezTo>
                  <a:close/>
                </a:path>
              </a:pathLst>
            </a:custGeom>
            <a:grpFill/>
            <a:ln w="9533" cap="flat">
              <a:noFill/>
              <a:prstDash val="solid"/>
              <a:miter/>
            </a:ln>
          </p:spPr>
          <p:txBody>
            <a:bodyPr rtlCol="0" anchor="ctr"/>
            <a:lstStyle/>
            <a:p>
              <a:endParaRPr lang="zh-CN" altLang="en-US"/>
            </a:p>
          </p:txBody>
        </p:sp>
        <p:sp>
          <p:nvSpPr>
            <p:cNvPr id="203" name="任意多边形: 形状 202"/>
            <p:cNvSpPr/>
            <p:nvPr/>
          </p:nvSpPr>
          <p:spPr>
            <a:xfrm>
              <a:off x="129805" y="6872832"/>
              <a:ext cx="182711" cy="47248"/>
            </a:xfrm>
            <a:custGeom>
              <a:avLst/>
              <a:gdLst>
                <a:gd name="connsiteX0" fmla="*/ 120426 w 179256"/>
                <a:gd name="connsiteY0" fmla="*/ 3434 h 46355"/>
                <a:gd name="connsiteX1" fmla="*/ 178399 w 179256"/>
                <a:gd name="connsiteY1" fmla="*/ 0 h 46355"/>
                <a:gd name="connsiteX2" fmla="*/ 179257 w 179256"/>
                <a:gd name="connsiteY2" fmla="*/ 7917 h 46355"/>
                <a:gd name="connsiteX3" fmla="*/ 128722 w 179256"/>
                <a:gd name="connsiteY3" fmla="*/ 23655 h 46355"/>
                <a:gd name="connsiteX4" fmla="*/ 75612 w 179256"/>
                <a:gd name="connsiteY4" fmla="*/ 34528 h 46355"/>
                <a:gd name="connsiteX5" fmla="*/ 70272 w 179256"/>
                <a:gd name="connsiteY5" fmla="*/ 22510 h 46355"/>
                <a:gd name="connsiteX6" fmla="*/ 35089 w 179256"/>
                <a:gd name="connsiteY6" fmla="*/ 46356 h 46355"/>
                <a:gd name="connsiteX7" fmla="*/ 34421 w 179256"/>
                <a:gd name="connsiteY7" fmla="*/ 30141 h 46355"/>
                <a:gd name="connsiteX8" fmla="*/ 0 w 179256"/>
                <a:gd name="connsiteY8" fmla="*/ 34910 h 46355"/>
                <a:gd name="connsiteX9" fmla="*/ 26793 w 179256"/>
                <a:gd name="connsiteY9" fmla="*/ 25849 h 46355"/>
                <a:gd name="connsiteX10" fmla="*/ 123001 w 179256"/>
                <a:gd name="connsiteY10" fmla="*/ 16692 h 46355"/>
                <a:gd name="connsiteX11" fmla="*/ 120426 w 179256"/>
                <a:gd name="connsiteY11" fmla="*/ 3434 h 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256" h="46355">
                  <a:moveTo>
                    <a:pt x="120426" y="3434"/>
                  </a:moveTo>
                  <a:cubicBezTo>
                    <a:pt x="139782" y="7058"/>
                    <a:pt x="159233" y="3625"/>
                    <a:pt x="178399" y="0"/>
                  </a:cubicBezTo>
                  <a:lnTo>
                    <a:pt x="179257" y="7917"/>
                  </a:lnTo>
                  <a:cubicBezTo>
                    <a:pt x="162285" y="12972"/>
                    <a:pt x="145026" y="16787"/>
                    <a:pt x="128722" y="23655"/>
                  </a:cubicBezTo>
                  <a:cubicBezTo>
                    <a:pt x="109747" y="19363"/>
                    <a:pt x="92775" y="28042"/>
                    <a:pt x="75612" y="34528"/>
                  </a:cubicBezTo>
                  <a:lnTo>
                    <a:pt x="70272" y="22510"/>
                  </a:lnTo>
                  <a:cubicBezTo>
                    <a:pt x="57877" y="29378"/>
                    <a:pt x="46626" y="38153"/>
                    <a:pt x="35089" y="46356"/>
                  </a:cubicBezTo>
                  <a:cubicBezTo>
                    <a:pt x="34898" y="42350"/>
                    <a:pt x="34612" y="34243"/>
                    <a:pt x="34421" y="30141"/>
                  </a:cubicBezTo>
                  <a:cubicBezTo>
                    <a:pt x="23075" y="32716"/>
                    <a:pt x="11633" y="34338"/>
                    <a:pt x="0" y="34910"/>
                  </a:cubicBezTo>
                  <a:cubicBezTo>
                    <a:pt x="6674" y="32621"/>
                    <a:pt x="20023" y="28138"/>
                    <a:pt x="26793" y="25849"/>
                  </a:cubicBezTo>
                  <a:cubicBezTo>
                    <a:pt x="59307" y="25467"/>
                    <a:pt x="90010" y="6677"/>
                    <a:pt x="123001" y="16692"/>
                  </a:cubicBezTo>
                  <a:lnTo>
                    <a:pt x="120426" y="3434"/>
                  </a:lnTo>
                  <a:close/>
                </a:path>
              </a:pathLst>
            </a:custGeom>
            <a:grpFill/>
            <a:ln w="9533" cap="flat">
              <a:noFill/>
              <a:prstDash val="solid"/>
              <a:miter/>
            </a:ln>
          </p:spPr>
          <p:txBody>
            <a:bodyPr rtlCol="0" anchor="ctr"/>
            <a:lstStyle/>
            <a:p>
              <a:endParaRPr lang="zh-CN" altLang="en-US"/>
            </a:p>
          </p:txBody>
        </p:sp>
        <p:sp>
          <p:nvSpPr>
            <p:cNvPr id="204" name="任意多边形: 形状 203"/>
            <p:cNvSpPr/>
            <p:nvPr/>
          </p:nvSpPr>
          <p:spPr>
            <a:xfrm>
              <a:off x="105508" y="6882555"/>
              <a:ext cx="1215810" cy="97317"/>
            </a:xfrm>
            <a:custGeom>
              <a:avLst/>
              <a:gdLst>
                <a:gd name="connsiteX0" fmla="*/ 63121 w 1192820"/>
                <a:gd name="connsiteY0" fmla="*/ 72777 h 95477"/>
                <a:gd name="connsiteX1" fmla="*/ 540631 w 1192820"/>
                <a:gd name="connsiteY1" fmla="*/ 0 h 95477"/>
                <a:gd name="connsiteX2" fmla="*/ 759839 w 1192820"/>
                <a:gd name="connsiteY2" fmla="*/ 0 h 95477"/>
                <a:gd name="connsiteX3" fmla="*/ 1144287 w 1192820"/>
                <a:gd name="connsiteY3" fmla="*/ 43018 h 95477"/>
                <a:gd name="connsiteX4" fmla="*/ 1192820 w 1192820"/>
                <a:gd name="connsiteY4" fmla="*/ 65051 h 95477"/>
                <a:gd name="connsiteX5" fmla="*/ 169817 w 1192820"/>
                <a:gd name="connsiteY5" fmla="*/ 75543 h 95477"/>
                <a:gd name="connsiteX6" fmla="*/ 113752 w 1192820"/>
                <a:gd name="connsiteY6" fmla="*/ 95478 h 95477"/>
                <a:gd name="connsiteX7" fmla="*/ 0 w 1192820"/>
                <a:gd name="connsiteY7" fmla="*/ 95478 h 95477"/>
                <a:gd name="connsiteX8" fmla="*/ 63121 w 1192820"/>
                <a:gd name="connsiteY8" fmla="*/ 72777 h 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820" h="95477">
                  <a:moveTo>
                    <a:pt x="63121" y="72777"/>
                  </a:moveTo>
                  <a:cubicBezTo>
                    <a:pt x="219113" y="32048"/>
                    <a:pt x="379300" y="5341"/>
                    <a:pt x="540631" y="0"/>
                  </a:cubicBezTo>
                  <a:cubicBezTo>
                    <a:pt x="613668" y="95"/>
                    <a:pt x="686801" y="95"/>
                    <a:pt x="759839" y="0"/>
                  </a:cubicBezTo>
                  <a:cubicBezTo>
                    <a:pt x="888846" y="4865"/>
                    <a:pt x="1017473" y="18981"/>
                    <a:pt x="1144287" y="43018"/>
                  </a:cubicBezTo>
                  <a:cubicBezTo>
                    <a:pt x="1161164" y="48168"/>
                    <a:pt x="1185192" y="44353"/>
                    <a:pt x="1192820" y="65051"/>
                  </a:cubicBezTo>
                  <a:cubicBezTo>
                    <a:pt x="855856" y="-572"/>
                    <a:pt x="505256" y="1526"/>
                    <a:pt x="169817" y="75543"/>
                  </a:cubicBezTo>
                  <a:cubicBezTo>
                    <a:pt x="150175" y="79072"/>
                    <a:pt x="131582" y="86512"/>
                    <a:pt x="113752" y="95478"/>
                  </a:cubicBezTo>
                  <a:lnTo>
                    <a:pt x="0" y="95478"/>
                  </a:lnTo>
                  <a:cubicBezTo>
                    <a:pt x="20023" y="85176"/>
                    <a:pt x="41000" y="77165"/>
                    <a:pt x="63121" y="72777"/>
                  </a:cubicBezTo>
                  <a:close/>
                </a:path>
              </a:pathLst>
            </a:custGeom>
            <a:grpFill/>
            <a:ln w="9533" cap="flat">
              <a:noFill/>
              <a:prstDash val="solid"/>
              <a:miter/>
            </a:ln>
          </p:spPr>
          <p:txBody>
            <a:bodyPr rtlCol="0" anchor="ctr"/>
            <a:lstStyle/>
            <a:p>
              <a:endParaRPr lang="zh-CN" altLang="en-US"/>
            </a:p>
          </p:txBody>
        </p:sp>
        <p:sp>
          <p:nvSpPr>
            <p:cNvPr id="205" name="任意多边形: 形状 204"/>
            <p:cNvSpPr/>
            <p:nvPr/>
          </p:nvSpPr>
          <p:spPr>
            <a:xfrm>
              <a:off x="1182632" y="6885423"/>
              <a:ext cx="42276" cy="16618"/>
            </a:xfrm>
            <a:custGeom>
              <a:avLst/>
              <a:gdLst>
                <a:gd name="connsiteX0" fmla="*/ 0 w 41477"/>
                <a:gd name="connsiteY0" fmla="*/ 9585 h 16304"/>
                <a:gd name="connsiteX1" fmla="*/ 41477 w 41477"/>
                <a:gd name="connsiteY1" fmla="*/ 11112 h 16304"/>
                <a:gd name="connsiteX2" fmla="*/ 0 w 41477"/>
                <a:gd name="connsiteY2" fmla="*/ 9585 h 16304"/>
              </a:gdLst>
              <a:ahLst/>
              <a:cxnLst>
                <a:cxn ang="0">
                  <a:pos x="connsiteX0" y="connsiteY0"/>
                </a:cxn>
                <a:cxn ang="0">
                  <a:pos x="connsiteX1" y="connsiteY1"/>
                </a:cxn>
                <a:cxn ang="0">
                  <a:pos x="connsiteX2" y="connsiteY2"/>
                </a:cxn>
              </a:cxnLst>
              <a:rect l="l" t="t" r="r" b="b"/>
              <a:pathLst>
                <a:path w="41477" h="16304">
                  <a:moveTo>
                    <a:pt x="0" y="9585"/>
                  </a:moveTo>
                  <a:cubicBezTo>
                    <a:pt x="8009" y="-3578"/>
                    <a:pt x="34898" y="-3291"/>
                    <a:pt x="41477" y="11112"/>
                  </a:cubicBezTo>
                  <a:cubicBezTo>
                    <a:pt x="30512" y="21222"/>
                    <a:pt x="12205" y="14259"/>
                    <a:pt x="0" y="9585"/>
                  </a:cubicBezTo>
                  <a:close/>
                </a:path>
              </a:pathLst>
            </a:custGeom>
            <a:grpFill/>
            <a:ln w="9533" cap="flat">
              <a:noFill/>
              <a:prstDash val="solid"/>
              <a:miter/>
            </a:ln>
          </p:spPr>
          <p:txBody>
            <a:bodyPr rtlCol="0" anchor="ctr"/>
            <a:lstStyle/>
            <a:p>
              <a:endParaRPr lang="zh-CN" altLang="en-US"/>
            </a:p>
          </p:txBody>
        </p:sp>
        <p:sp>
          <p:nvSpPr>
            <p:cNvPr id="206" name="任意多边形: 形状 205"/>
            <p:cNvSpPr/>
            <p:nvPr/>
          </p:nvSpPr>
          <p:spPr>
            <a:xfrm>
              <a:off x="1236766" y="6893443"/>
              <a:ext cx="101269" cy="34707"/>
            </a:xfrm>
            <a:custGeom>
              <a:avLst/>
              <a:gdLst>
                <a:gd name="connsiteX0" fmla="*/ 0 w 99354"/>
                <a:gd name="connsiteY0" fmla="*/ 0 h 34051"/>
                <a:gd name="connsiteX1" fmla="*/ 93824 w 99354"/>
                <a:gd name="connsiteY1" fmla="*/ 20221 h 34051"/>
                <a:gd name="connsiteX2" fmla="*/ 99354 w 99354"/>
                <a:gd name="connsiteY2" fmla="*/ 34052 h 34051"/>
                <a:gd name="connsiteX3" fmla="*/ 8963 w 99354"/>
                <a:gd name="connsiteY3" fmla="*/ 14880 h 34051"/>
                <a:gd name="connsiteX4" fmla="*/ 0 w 99354"/>
                <a:gd name="connsiteY4" fmla="*/ 0 h 34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54" h="34051">
                  <a:moveTo>
                    <a:pt x="0" y="0"/>
                  </a:moveTo>
                  <a:cubicBezTo>
                    <a:pt x="31370" y="6009"/>
                    <a:pt x="62931" y="11732"/>
                    <a:pt x="93824" y="20221"/>
                  </a:cubicBezTo>
                  <a:lnTo>
                    <a:pt x="99354" y="34052"/>
                  </a:lnTo>
                  <a:cubicBezTo>
                    <a:pt x="69414" y="26707"/>
                    <a:pt x="39093" y="21366"/>
                    <a:pt x="8963" y="14880"/>
                  </a:cubicBezTo>
                  <a:lnTo>
                    <a:pt x="0" y="0"/>
                  </a:lnTo>
                  <a:close/>
                </a:path>
              </a:pathLst>
            </a:custGeom>
            <a:grpFill/>
            <a:ln w="9533" cap="flat">
              <a:noFill/>
              <a:prstDash val="solid"/>
              <a:miter/>
            </a:ln>
          </p:spPr>
          <p:txBody>
            <a:bodyPr rtlCol="0" anchor="ctr"/>
            <a:lstStyle/>
            <a:p>
              <a:endParaRPr lang="zh-CN" altLang="en-US"/>
            </a:p>
          </p:txBody>
        </p:sp>
        <p:sp>
          <p:nvSpPr>
            <p:cNvPr id="207" name="任意多边形: 形状 206"/>
            <p:cNvSpPr/>
            <p:nvPr/>
          </p:nvSpPr>
          <p:spPr>
            <a:xfrm>
              <a:off x="1320929" y="6921788"/>
              <a:ext cx="229749" cy="58084"/>
            </a:xfrm>
            <a:custGeom>
              <a:avLst/>
              <a:gdLst>
                <a:gd name="connsiteX0" fmla="*/ 42049 w 225405"/>
                <a:gd name="connsiteY0" fmla="*/ 22649 h 56986"/>
                <a:gd name="connsiteX1" fmla="*/ 65505 w 225405"/>
                <a:gd name="connsiteY1" fmla="*/ 5385 h 56986"/>
                <a:gd name="connsiteX2" fmla="*/ 92680 w 225405"/>
                <a:gd name="connsiteY2" fmla="*/ 14541 h 56986"/>
                <a:gd name="connsiteX3" fmla="*/ 135301 w 225405"/>
                <a:gd name="connsiteY3" fmla="*/ 31519 h 56986"/>
                <a:gd name="connsiteX4" fmla="*/ 225406 w 225405"/>
                <a:gd name="connsiteY4" fmla="*/ 56986 h 56986"/>
                <a:gd name="connsiteX5" fmla="*/ 176873 w 225405"/>
                <a:gd name="connsiteY5" fmla="*/ 56986 h 56986"/>
                <a:gd name="connsiteX6" fmla="*/ 165812 w 225405"/>
                <a:gd name="connsiteY6" fmla="*/ 45827 h 56986"/>
                <a:gd name="connsiteX7" fmla="*/ 158089 w 225405"/>
                <a:gd name="connsiteY7" fmla="*/ 49070 h 56986"/>
                <a:gd name="connsiteX8" fmla="*/ 158852 w 225405"/>
                <a:gd name="connsiteY8" fmla="*/ 56986 h 56986"/>
                <a:gd name="connsiteX9" fmla="*/ 108698 w 225405"/>
                <a:gd name="connsiteY9" fmla="*/ 56986 h 56986"/>
                <a:gd name="connsiteX10" fmla="*/ 0 w 225405"/>
                <a:gd name="connsiteY10" fmla="*/ 19597 h 56986"/>
                <a:gd name="connsiteX11" fmla="*/ 42049 w 225405"/>
                <a:gd name="connsiteY11" fmla="*/ 22649 h 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05" h="56986">
                  <a:moveTo>
                    <a:pt x="42049" y="22649"/>
                  </a:moveTo>
                  <a:cubicBezTo>
                    <a:pt x="29177" y="-1292"/>
                    <a:pt x="47198" y="-4821"/>
                    <a:pt x="65505" y="5385"/>
                  </a:cubicBezTo>
                  <a:cubicBezTo>
                    <a:pt x="67317" y="19787"/>
                    <a:pt x="82382" y="16162"/>
                    <a:pt x="92680" y="14541"/>
                  </a:cubicBezTo>
                  <a:cubicBezTo>
                    <a:pt x="106505" y="18738"/>
                    <a:pt x="130343" y="14351"/>
                    <a:pt x="135301" y="31519"/>
                  </a:cubicBezTo>
                  <a:cubicBezTo>
                    <a:pt x="166957" y="27990"/>
                    <a:pt x="197564" y="42488"/>
                    <a:pt x="225406" y="56986"/>
                  </a:cubicBezTo>
                  <a:lnTo>
                    <a:pt x="176873" y="56986"/>
                  </a:lnTo>
                  <a:cubicBezTo>
                    <a:pt x="174108" y="54221"/>
                    <a:pt x="168578" y="48593"/>
                    <a:pt x="165812" y="45827"/>
                  </a:cubicBezTo>
                  <a:lnTo>
                    <a:pt x="158089" y="49070"/>
                  </a:lnTo>
                  <a:lnTo>
                    <a:pt x="158852" y="56986"/>
                  </a:lnTo>
                  <a:lnTo>
                    <a:pt x="108698" y="56986"/>
                  </a:lnTo>
                  <a:cubicBezTo>
                    <a:pt x="75135" y="36193"/>
                    <a:pt x="32133" y="42679"/>
                    <a:pt x="0" y="19597"/>
                  </a:cubicBezTo>
                  <a:cubicBezTo>
                    <a:pt x="10488" y="20359"/>
                    <a:pt x="31561" y="21886"/>
                    <a:pt x="42049" y="22649"/>
                  </a:cubicBezTo>
                  <a:close/>
                </a:path>
              </a:pathLst>
            </a:custGeom>
            <a:grpFill/>
            <a:ln w="9533" cap="flat">
              <a:noFill/>
              <a:prstDash val="solid"/>
              <a:miter/>
            </a:ln>
          </p:spPr>
          <p:txBody>
            <a:bodyPr rtlCol="0" anchor="ctr"/>
            <a:lstStyle/>
            <a:p>
              <a:endParaRPr lang="zh-CN" altLang="en-US"/>
            </a:p>
          </p:txBody>
        </p:sp>
      </p:grpSp>
      <p:grpSp>
        <p:nvGrpSpPr>
          <p:cNvPr id="219" name="组合 218"/>
          <p:cNvGrpSpPr/>
          <p:nvPr userDrawn="1"/>
        </p:nvGrpSpPr>
        <p:grpSpPr>
          <a:xfrm rot="16200000">
            <a:off x="9120431" y="5276492"/>
            <a:ext cx="2459988" cy="4516249"/>
            <a:chOff x="9273930" y="2378742"/>
            <a:chExt cx="1215410" cy="2231350"/>
          </a:xfrm>
          <a:solidFill>
            <a:srgbClr val="DED6C2">
              <a:alpha val="15000"/>
            </a:srgbClr>
          </a:solidFill>
        </p:grpSpPr>
        <p:sp>
          <p:nvSpPr>
            <p:cNvPr id="220" name="任意多边形: 形状 219"/>
            <p:cNvSpPr/>
            <p:nvPr/>
          </p:nvSpPr>
          <p:spPr>
            <a:xfrm>
              <a:off x="9929517" y="2666252"/>
              <a:ext cx="145378" cy="616867"/>
            </a:xfrm>
            <a:custGeom>
              <a:avLst/>
              <a:gdLst>
                <a:gd name="connsiteX0" fmla="*/ 15285 w 145378"/>
                <a:gd name="connsiteY0" fmla="*/ 105661 h 616867"/>
                <a:gd name="connsiteX1" fmla="*/ 4141 w 145378"/>
                <a:gd name="connsiteY1" fmla="*/ 265109 h 616867"/>
                <a:gd name="connsiteX2" fmla="*/ 123108 w 145378"/>
                <a:gd name="connsiteY2" fmla="*/ 575244 h 616867"/>
                <a:gd name="connsiteX3" fmla="*/ 114535 w 145378"/>
                <a:gd name="connsiteY3" fmla="*/ 615058 h 616867"/>
                <a:gd name="connsiteX4" fmla="*/ 114535 w 145378"/>
                <a:gd name="connsiteY4" fmla="*/ 615725 h 616867"/>
                <a:gd name="connsiteX5" fmla="*/ 114535 w 145378"/>
                <a:gd name="connsiteY5" fmla="*/ 615725 h 616867"/>
                <a:gd name="connsiteX6" fmla="*/ 114535 w 145378"/>
                <a:gd name="connsiteY6" fmla="*/ 615725 h 616867"/>
                <a:gd name="connsiteX7" fmla="*/ 114535 w 145378"/>
                <a:gd name="connsiteY7" fmla="*/ 615725 h 616867"/>
                <a:gd name="connsiteX8" fmla="*/ 115488 w 145378"/>
                <a:gd name="connsiteY8" fmla="*/ 616868 h 616867"/>
                <a:gd name="connsiteX9" fmla="*/ 117583 w 145378"/>
                <a:gd name="connsiteY9" fmla="*/ 612391 h 616867"/>
                <a:gd name="connsiteX10" fmla="*/ 121298 w 145378"/>
                <a:gd name="connsiteY10" fmla="*/ 604104 h 616867"/>
                <a:gd name="connsiteX11" fmla="*/ 126061 w 145378"/>
                <a:gd name="connsiteY11" fmla="*/ 592198 h 616867"/>
                <a:gd name="connsiteX12" fmla="*/ 127013 w 145378"/>
                <a:gd name="connsiteY12" fmla="*/ 589912 h 616867"/>
                <a:gd name="connsiteX13" fmla="*/ 111202 w 145378"/>
                <a:gd name="connsiteY13" fmla="*/ 236916 h 616867"/>
                <a:gd name="connsiteX14" fmla="*/ 95105 w 145378"/>
                <a:gd name="connsiteY14" fmla="*/ 39939 h 616867"/>
                <a:gd name="connsiteX15" fmla="*/ 70434 w 145378"/>
                <a:gd name="connsiteY15" fmla="*/ 791 h 616867"/>
                <a:gd name="connsiteX16" fmla="*/ 15285 w 145378"/>
                <a:gd name="connsiteY16" fmla="*/ 105661 h 61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378" h="616867">
                  <a:moveTo>
                    <a:pt x="15285" y="105661"/>
                  </a:moveTo>
                  <a:cubicBezTo>
                    <a:pt x="-149" y="157337"/>
                    <a:pt x="-3955" y="211789"/>
                    <a:pt x="4141" y="265109"/>
                  </a:cubicBezTo>
                  <a:cubicBezTo>
                    <a:pt x="20810" y="376742"/>
                    <a:pt x="104916" y="465134"/>
                    <a:pt x="123108" y="575244"/>
                  </a:cubicBezTo>
                  <a:cubicBezTo>
                    <a:pt x="120822" y="588388"/>
                    <a:pt x="118059" y="601723"/>
                    <a:pt x="114535" y="615058"/>
                  </a:cubicBezTo>
                  <a:cubicBezTo>
                    <a:pt x="114535" y="615058"/>
                    <a:pt x="114535" y="615534"/>
                    <a:pt x="114535" y="615725"/>
                  </a:cubicBezTo>
                  <a:lnTo>
                    <a:pt x="114535" y="615725"/>
                  </a:lnTo>
                  <a:lnTo>
                    <a:pt x="114535" y="615725"/>
                  </a:lnTo>
                  <a:cubicBezTo>
                    <a:pt x="114535" y="615725"/>
                    <a:pt x="114535" y="615725"/>
                    <a:pt x="114535" y="615725"/>
                  </a:cubicBezTo>
                  <a:cubicBezTo>
                    <a:pt x="114591" y="616264"/>
                    <a:pt x="114967" y="616716"/>
                    <a:pt x="115488" y="616868"/>
                  </a:cubicBezTo>
                  <a:cubicBezTo>
                    <a:pt x="116263" y="615413"/>
                    <a:pt x="116962" y="613919"/>
                    <a:pt x="117583" y="612391"/>
                  </a:cubicBezTo>
                  <a:cubicBezTo>
                    <a:pt x="119012" y="609629"/>
                    <a:pt x="120155" y="606866"/>
                    <a:pt x="121298" y="604104"/>
                  </a:cubicBezTo>
                  <a:cubicBezTo>
                    <a:pt x="122441" y="601342"/>
                    <a:pt x="124632" y="596199"/>
                    <a:pt x="126061" y="592198"/>
                  </a:cubicBezTo>
                  <a:cubicBezTo>
                    <a:pt x="126061" y="592198"/>
                    <a:pt x="127013" y="590388"/>
                    <a:pt x="127013" y="589912"/>
                  </a:cubicBezTo>
                  <a:cubicBezTo>
                    <a:pt x="167971" y="476946"/>
                    <a:pt x="130347" y="351787"/>
                    <a:pt x="111202" y="236916"/>
                  </a:cubicBezTo>
                  <a:cubicBezTo>
                    <a:pt x="100248" y="171384"/>
                    <a:pt x="104916" y="105185"/>
                    <a:pt x="95105" y="39939"/>
                  </a:cubicBezTo>
                  <a:cubicBezTo>
                    <a:pt x="92723" y="24413"/>
                    <a:pt x="92914" y="-5210"/>
                    <a:pt x="70434" y="791"/>
                  </a:cubicBezTo>
                  <a:cubicBezTo>
                    <a:pt x="45098" y="8315"/>
                    <a:pt x="21667" y="84706"/>
                    <a:pt x="15285" y="10566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1" name="任意多边形: 形状 220"/>
            <p:cNvSpPr/>
            <p:nvPr/>
          </p:nvSpPr>
          <p:spPr>
            <a:xfrm>
              <a:off x="9960993" y="2785647"/>
              <a:ext cx="104611" cy="497853"/>
            </a:xfrm>
            <a:custGeom>
              <a:avLst/>
              <a:gdLst>
                <a:gd name="connsiteX0" fmla="*/ 287 w 104611"/>
                <a:gd name="connsiteY0" fmla="*/ 83040 h 497853"/>
                <a:gd name="connsiteX1" fmla="*/ 89442 w 104611"/>
                <a:gd name="connsiteY1" fmla="*/ 473565 h 497853"/>
                <a:gd name="connsiteX2" fmla="*/ 86489 w 104611"/>
                <a:gd name="connsiteY2" fmla="*/ 484995 h 497853"/>
                <a:gd name="connsiteX3" fmla="*/ 84203 w 104611"/>
                <a:gd name="connsiteY3" fmla="*/ 492806 h 497853"/>
                <a:gd name="connsiteX4" fmla="*/ 84203 w 104611"/>
                <a:gd name="connsiteY4" fmla="*/ 492806 h 497853"/>
                <a:gd name="connsiteX5" fmla="*/ 83060 w 104611"/>
                <a:gd name="connsiteY5" fmla="*/ 496044 h 497853"/>
                <a:gd name="connsiteX6" fmla="*/ 83060 w 104611"/>
                <a:gd name="connsiteY6" fmla="*/ 496711 h 497853"/>
                <a:gd name="connsiteX7" fmla="*/ 83060 w 104611"/>
                <a:gd name="connsiteY7" fmla="*/ 496711 h 497853"/>
                <a:gd name="connsiteX8" fmla="*/ 83060 w 104611"/>
                <a:gd name="connsiteY8" fmla="*/ 496711 h 497853"/>
                <a:gd name="connsiteX9" fmla="*/ 83060 w 104611"/>
                <a:gd name="connsiteY9" fmla="*/ 496711 h 497853"/>
                <a:gd name="connsiteX10" fmla="*/ 84012 w 104611"/>
                <a:gd name="connsiteY10" fmla="*/ 497854 h 497853"/>
                <a:gd name="connsiteX11" fmla="*/ 84012 w 104611"/>
                <a:gd name="connsiteY11" fmla="*/ 497854 h 497853"/>
                <a:gd name="connsiteX12" fmla="*/ 85155 w 104611"/>
                <a:gd name="connsiteY12" fmla="*/ 496997 h 497853"/>
                <a:gd name="connsiteX13" fmla="*/ 89346 w 104611"/>
                <a:gd name="connsiteY13" fmla="*/ 484900 h 497853"/>
                <a:gd name="connsiteX14" fmla="*/ 96299 w 104611"/>
                <a:gd name="connsiteY14" fmla="*/ 454801 h 497853"/>
                <a:gd name="connsiteX15" fmla="*/ 96299 w 104611"/>
                <a:gd name="connsiteY15" fmla="*/ 454801 h 497853"/>
                <a:gd name="connsiteX16" fmla="*/ 93633 w 104611"/>
                <a:gd name="connsiteY16" fmla="*/ 272873 h 497853"/>
                <a:gd name="connsiteX17" fmla="*/ 44388 w 104611"/>
                <a:gd name="connsiteY17" fmla="*/ 43035 h 497853"/>
                <a:gd name="connsiteX18" fmla="*/ 27053 w 104611"/>
                <a:gd name="connsiteY18" fmla="*/ 458 h 497853"/>
                <a:gd name="connsiteX19" fmla="*/ 287 w 104611"/>
                <a:gd name="connsiteY19" fmla="*/ 83040 h 497853"/>
                <a:gd name="connsiteX20" fmla="*/ 6955 w 104611"/>
                <a:gd name="connsiteY20" fmla="*/ 62847 h 497853"/>
                <a:gd name="connsiteX21" fmla="*/ 30767 w 104611"/>
                <a:gd name="connsiteY21" fmla="*/ 9412 h 497853"/>
                <a:gd name="connsiteX22" fmla="*/ 40292 w 104611"/>
                <a:gd name="connsiteY22" fmla="*/ 57037 h 497853"/>
                <a:gd name="connsiteX23" fmla="*/ 53818 w 104611"/>
                <a:gd name="connsiteY23" fmla="*/ 120093 h 497853"/>
                <a:gd name="connsiteX24" fmla="*/ 82965 w 104611"/>
                <a:gd name="connsiteY24" fmla="*/ 252490 h 497853"/>
                <a:gd name="connsiteX25" fmla="*/ 98110 w 104611"/>
                <a:gd name="connsiteY25" fmla="*/ 415844 h 497853"/>
                <a:gd name="connsiteX26" fmla="*/ 6955 w 104611"/>
                <a:gd name="connsiteY26" fmla="*/ 62466 h 49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11" h="497853">
                  <a:moveTo>
                    <a:pt x="287" y="83040"/>
                  </a:moveTo>
                  <a:cubicBezTo>
                    <a:pt x="-6761" y="218867"/>
                    <a:pt x="118493" y="337739"/>
                    <a:pt x="89442" y="473565"/>
                  </a:cubicBezTo>
                  <a:cubicBezTo>
                    <a:pt x="88489" y="477471"/>
                    <a:pt x="87537" y="481185"/>
                    <a:pt x="86489" y="484995"/>
                  </a:cubicBezTo>
                  <a:cubicBezTo>
                    <a:pt x="85441" y="488805"/>
                    <a:pt x="85060" y="490234"/>
                    <a:pt x="84203" y="492806"/>
                  </a:cubicBezTo>
                  <a:lnTo>
                    <a:pt x="84203" y="492806"/>
                  </a:lnTo>
                  <a:cubicBezTo>
                    <a:pt x="84203" y="493854"/>
                    <a:pt x="83536" y="494901"/>
                    <a:pt x="83060" y="496044"/>
                  </a:cubicBezTo>
                  <a:cubicBezTo>
                    <a:pt x="82583" y="497187"/>
                    <a:pt x="83060" y="496521"/>
                    <a:pt x="83060" y="496711"/>
                  </a:cubicBezTo>
                  <a:lnTo>
                    <a:pt x="83060" y="496711"/>
                  </a:lnTo>
                  <a:lnTo>
                    <a:pt x="83060" y="496711"/>
                  </a:lnTo>
                  <a:cubicBezTo>
                    <a:pt x="83060" y="496711"/>
                    <a:pt x="83060" y="496711"/>
                    <a:pt x="83060" y="496711"/>
                  </a:cubicBezTo>
                  <a:cubicBezTo>
                    <a:pt x="83115" y="497250"/>
                    <a:pt x="83492" y="497702"/>
                    <a:pt x="84012" y="497854"/>
                  </a:cubicBezTo>
                  <a:lnTo>
                    <a:pt x="84012" y="497854"/>
                  </a:lnTo>
                  <a:cubicBezTo>
                    <a:pt x="84528" y="497813"/>
                    <a:pt x="84973" y="497479"/>
                    <a:pt x="85155" y="496997"/>
                  </a:cubicBezTo>
                  <a:cubicBezTo>
                    <a:pt x="86774" y="492996"/>
                    <a:pt x="88108" y="488900"/>
                    <a:pt x="89346" y="484900"/>
                  </a:cubicBezTo>
                  <a:cubicBezTo>
                    <a:pt x="92509" y="475081"/>
                    <a:pt x="94835" y="465012"/>
                    <a:pt x="96299" y="454801"/>
                  </a:cubicBezTo>
                  <a:cubicBezTo>
                    <a:pt x="96299" y="454801"/>
                    <a:pt x="96299" y="454801"/>
                    <a:pt x="96299" y="454801"/>
                  </a:cubicBezTo>
                  <a:cubicBezTo>
                    <a:pt x="109444" y="395079"/>
                    <a:pt x="105824" y="335738"/>
                    <a:pt x="93633" y="272873"/>
                  </a:cubicBezTo>
                  <a:cubicBezTo>
                    <a:pt x="78107" y="195816"/>
                    <a:pt x="58390" y="121045"/>
                    <a:pt x="44388" y="43035"/>
                  </a:cubicBezTo>
                  <a:cubicBezTo>
                    <a:pt x="42578" y="33510"/>
                    <a:pt x="42578" y="-4590"/>
                    <a:pt x="27053" y="458"/>
                  </a:cubicBezTo>
                  <a:cubicBezTo>
                    <a:pt x="7812" y="6840"/>
                    <a:pt x="1145" y="66943"/>
                    <a:pt x="287" y="83040"/>
                  </a:cubicBezTo>
                  <a:close/>
                  <a:moveTo>
                    <a:pt x="6955" y="62847"/>
                  </a:moveTo>
                  <a:cubicBezTo>
                    <a:pt x="8193" y="55132"/>
                    <a:pt x="18004" y="4078"/>
                    <a:pt x="30767" y="9412"/>
                  </a:cubicBezTo>
                  <a:cubicBezTo>
                    <a:pt x="38293" y="12555"/>
                    <a:pt x="39245" y="51227"/>
                    <a:pt x="40292" y="57037"/>
                  </a:cubicBezTo>
                  <a:cubicBezTo>
                    <a:pt x="44865" y="78087"/>
                    <a:pt x="49817" y="99042"/>
                    <a:pt x="53818" y="120093"/>
                  </a:cubicBezTo>
                  <a:cubicBezTo>
                    <a:pt x="63343" y="164288"/>
                    <a:pt x="73440" y="208294"/>
                    <a:pt x="82965" y="252490"/>
                  </a:cubicBezTo>
                  <a:cubicBezTo>
                    <a:pt x="95620" y="305966"/>
                    <a:pt x="100718" y="360952"/>
                    <a:pt x="98110" y="415844"/>
                  </a:cubicBezTo>
                  <a:cubicBezTo>
                    <a:pt x="91156" y="296114"/>
                    <a:pt x="-12762" y="185815"/>
                    <a:pt x="6955" y="6246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2" name="任意多边形: 形状 221"/>
            <p:cNvSpPr/>
            <p:nvPr/>
          </p:nvSpPr>
          <p:spPr>
            <a:xfrm>
              <a:off x="9912105" y="3784306"/>
              <a:ext cx="539653" cy="295485"/>
            </a:xfrm>
            <a:custGeom>
              <a:avLst/>
              <a:gdLst>
                <a:gd name="connsiteX0" fmla="*/ 121 w 539653"/>
                <a:gd name="connsiteY0" fmla="*/ 292342 h 295485"/>
                <a:gd name="connsiteX1" fmla="*/ 4026 w 539653"/>
                <a:gd name="connsiteY1" fmla="*/ 295009 h 295485"/>
                <a:gd name="connsiteX2" fmla="*/ 341974 w 539653"/>
                <a:gd name="connsiteY2" fmla="*/ 223572 h 295485"/>
                <a:gd name="connsiteX3" fmla="*/ 456274 w 539653"/>
                <a:gd name="connsiteY3" fmla="*/ 132132 h 295485"/>
                <a:gd name="connsiteX4" fmla="*/ 525902 w 539653"/>
                <a:gd name="connsiteY4" fmla="*/ 49169 h 295485"/>
                <a:gd name="connsiteX5" fmla="*/ 539427 w 539653"/>
                <a:gd name="connsiteY5" fmla="*/ 19927 h 295485"/>
                <a:gd name="connsiteX6" fmla="*/ 330544 w 539653"/>
                <a:gd name="connsiteY6" fmla="*/ 78983 h 295485"/>
                <a:gd name="connsiteX7" fmla="*/ 29649 w 539653"/>
                <a:gd name="connsiteY7" fmla="*/ 266816 h 295485"/>
                <a:gd name="connsiteX8" fmla="*/ 217 w 539653"/>
                <a:gd name="connsiteY8" fmla="*/ 291009 h 295485"/>
                <a:gd name="connsiteX9" fmla="*/ 121 w 539653"/>
                <a:gd name="connsiteY9" fmla="*/ 292342 h 2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653" h="295485">
                  <a:moveTo>
                    <a:pt x="121" y="292342"/>
                  </a:moveTo>
                  <a:cubicBezTo>
                    <a:pt x="121" y="294057"/>
                    <a:pt x="1645" y="296533"/>
                    <a:pt x="4026" y="295009"/>
                  </a:cubicBezTo>
                  <a:cubicBezTo>
                    <a:pt x="106992" y="228334"/>
                    <a:pt x="235389" y="282722"/>
                    <a:pt x="341974" y="223572"/>
                  </a:cubicBezTo>
                  <a:cubicBezTo>
                    <a:pt x="383984" y="198329"/>
                    <a:pt x="422425" y="167576"/>
                    <a:pt x="456274" y="132132"/>
                  </a:cubicBezTo>
                  <a:cubicBezTo>
                    <a:pt x="482866" y="107503"/>
                    <a:pt x="506259" y="79630"/>
                    <a:pt x="525902" y="49169"/>
                  </a:cubicBezTo>
                  <a:cubicBezTo>
                    <a:pt x="528473" y="45073"/>
                    <a:pt x="541522" y="28214"/>
                    <a:pt x="539427" y="19927"/>
                  </a:cubicBezTo>
                  <a:cubicBezTo>
                    <a:pt x="523044" y="-43604"/>
                    <a:pt x="358452" y="63742"/>
                    <a:pt x="330544" y="78983"/>
                  </a:cubicBezTo>
                  <a:cubicBezTo>
                    <a:pt x="222721" y="137752"/>
                    <a:pt x="124042" y="191377"/>
                    <a:pt x="29649" y="266816"/>
                  </a:cubicBezTo>
                  <a:cubicBezTo>
                    <a:pt x="20124" y="274531"/>
                    <a:pt x="9932" y="282627"/>
                    <a:pt x="217" y="291009"/>
                  </a:cubicBezTo>
                  <a:cubicBezTo>
                    <a:pt x="-34" y="291410"/>
                    <a:pt x="-69" y="291909"/>
                    <a:pt x="121" y="29234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3" name="任意多边形: 形状 222"/>
            <p:cNvSpPr/>
            <p:nvPr/>
          </p:nvSpPr>
          <p:spPr>
            <a:xfrm>
              <a:off x="9912203" y="3825284"/>
              <a:ext cx="478112" cy="251363"/>
            </a:xfrm>
            <a:custGeom>
              <a:avLst/>
              <a:gdLst>
                <a:gd name="connsiteX0" fmla="*/ 24 w 478112"/>
                <a:gd name="connsiteY0" fmla="*/ 251364 h 251363"/>
                <a:gd name="connsiteX1" fmla="*/ 11263 w 478112"/>
                <a:gd name="connsiteY1" fmla="*/ 244315 h 251363"/>
                <a:gd name="connsiteX2" fmla="*/ 236910 w 478112"/>
                <a:gd name="connsiteY2" fmla="*/ 178974 h 251363"/>
                <a:gd name="connsiteX3" fmla="*/ 436364 w 478112"/>
                <a:gd name="connsiteY3" fmla="*/ 71532 h 251363"/>
                <a:gd name="connsiteX4" fmla="*/ 475892 w 478112"/>
                <a:gd name="connsiteY4" fmla="*/ 4857 h 251363"/>
                <a:gd name="connsiteX5" fmla="*/ 412456 w 478112"/>
                <a:gd name="connsiteY5" fmla="*/ 26478 h 251363"/>
                <a:gd name="connsiteX6" fmla="*/ 181094 w 478112"/>
                <a:gd name="connsiteY6" fmla="*/ 149827 h 251363"/>
                <a:gd name="connsiteX7" fmla="*/ 29741 w 478112"/>
                <a:gd name="connsiteY7" fmla="*/ 226027 h 251363"/>
                <a:gd name="connsiteX8" fmla="*/ 309 w 478112"/>
                <a:gd name="connsiteY8" fmla="*/ 250221 h 251363"/>
                <a:gd name="connsiteX9" fmla="*/ 23 w 478112"/>
                <a:gd name="connsiteY9" fmla="*/ 251364 h 251363"/>
                <a:gd name="connsiteX10" fmla="*/ 47649 w 478112"/>
                <a:gd name="connsiteY10" fmla="*/ 222789 h 251363"/>
                <a:gd name="connsiteX11" fmla="*/ 221670 w 478112"/>
                <a:gd name="connsiteY11" fmla="*/ 137064 h 251363"/>
                <a:gd name="connsiteX12" fmla="*/ 339875 w 478112"/>
                <a:gd name="connsiteY12" fmla="*/ 75056 h 251363"/>
                <a:gd name="connsiteX13" fmla="*/ 403217 w 478112"/>
                <a:gd name="connsiteY13" fmla="*/ 38194 h 251363"/>
                <a:gd name="connsiteX14" fmla="*/ 435316 w 478112"/>
                <a:gd name="connsiteY14" fmla="*/ 20383 h 251363"/>
                <a:gd name="connsiteX15" fmla="*/ 462843 w 478112"/>
                <a:gd name="connsiteY15" fmla="*/ 15429 h 251363"/>
                <a:gd name="connsiteX16" fmla="*/ 210050 w 478112"/>
                <a:gd name="connsiteY16" fmla="*/ 178783 h 251363"/>
                <a:gd name="connsiteX17" fmla="*/ 48125 w 478112"/>
                <a:gd name="connsiteY17" fmla="*/ 222598 h 2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112" h="251363">
                  <a:moveTo>
                    <a:pt x="24" y="251364"/>
                  </a:moveTo>
                  <a:lnTo>
                    <a:pt x="11263" y="244315"/>
                  </a:lnTo>
                  <a:cubicBezTo>
                    <a:pt x="82034" y="210311"/>
                    <a:pt x="160806" y="198310"/>
                    <a:pt x="236910" y="178974"/>
                  </a:cubicBezTo>
                  <a:cubicBezTo>
                    <a:pt x="313015" y="159638"/>
                    <a:pt x="379309" y="127253"/>
                    <a:pt x="436364" y="71532"/>
                  </a:cubicBezTo>
                  <a:cubicBezTo>
                    <a:pt x="445889" y="62007"/>
                    <a:pt x="488180" y="23907"/>
                    <a:pt x="475892" y="4857"/>
                  </a:cubicBezTo>
                  <a:cubicBezTo>
                    <a:pt x="464748" y="-12193"/>
                    <a:pt x="422648" y="20668"/>
                    <a:pt x="412456" y="26478"/>
                  </a:cubicBezTo>
                  <a:cubicBezTo>
                    <a:pt x="336256" y="69341"/>
                    <a:pt x="260913" y="112870"/>
                    <a:pt x="181094" y="149827"/>
                  </a:cubicBezTo>
                  <a:cubicBezTo>
                    <a:pt x="130039" y="173545"/>
                    <a:pt x="78319" y="197452"/>
                    <a:pt x="29741" y="226027"/>
                  </a:cubicBezTo>
                  <a:cubicBezTo>
                    <a:pt x="20216" y="233743"/>
                    <a:pt x="10025" y="241839"/>
                    <a:pt x="309" y="250221"/>
                  </a:cubicBezTo>
                  <a:cubicBezTo>
                    <a:pt x="54" y="250543"/>
                    <a:pt x="-50" y="250960"/>
                    <a:pt x="23" y="251364"/>
                  </a:cubicBezTo>
                  <a:close/>
                  <a:moveTo>
                    <a:pt x="47649" y="222789"/>
                  </a:moveTo>
                  <a:cubicBezTo>
                    <a:pt x="103941" y="191356"/>
                    <a:pt x="163091" y="165067"/>
                    <a:pt x="221670" y="137064"/>
                  </a:cubicBezTo>
                  <a:cubicBezTo>
                    <a:pt x="261992" y="118014"/>
                    <a:pt x="301395" y="97345"/>
                    <a:pt x="339875" y="75056"/>
                  </a:cubicBezTo>
                  <a:cubicBezTo>
                    <a:pt x="361021" y="62864"/>
                    <a:pt x="381976" y="50291"/>
                    <a:pt x="403217" y="38194"/>
                  </a:cubicBezTo>
                  <a:cubicBezTo>
                    <a:pt x="413885" y="32098"/>
                    <a:pt x="424553" y="26098"/>
                    <a:pt x="435316" y="20383"/>
                  </a:cubicBezTo>
                  <a:cubicBezTo>
                    <a:pt x="440650" y="17430"/>
                    <a:pt x="458366" y="7333"/>
                    <a:pt x="462843" y="15429"/>
                  </a:cubicBezTo>
                  <a:cubicBezTo>
                    <a:pt x="474940" y="37528"/>
                    <a:pt x="356640" y="149732"/>
                    <a:pt x="210050" y="178783"/>
                  </a:cubicBezTo>
                  <a:cubicBezTo>
                    <a:pt x="154846" y="188396"/>
                    <a:pt x="100643" y="203063"/>
                    <a:pt x="48125" y="222598"/>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4" name="任意多边形: 形状 223"/>
            <p:cNvSpPr/>
            <p:nvPr/>
          </p:nvSpPr>
          <p:spPr>
            <a:xfrm>
              <a:off x="10083168" y="3386289"/>
              <a:ext cx="400699" cy="497051"/>
            </a:xfrm>
            <a:custGeom>
              <a:avLst/>
              <a:gdLst>
                <a:gd name="connsiteX0" fmla="*/ 318 w 400699"/>
                <a:gd name="connsiteY0" fmla="*/ 495382 h 497051"/>
                <a:gd name="connsiteX1" fmla="*/ 191 w 400699"/>
                <a:gd name="connsiteY1" fmla="*/ 496588 h 497051"/>
                <a:gd name="connsiteX2" fmla="*/ 318 w 400699"/>
                <a:gd name="connsiteY2" fmla="*/ 496716 h 497051"/>
                <a:gd name="connsiteX3" fmla="*/ 1935 w 400699"/>
                <a:gd name="connsiteY3" fmla="*/ 496719 h 497051"/>
                <a:gd name="connsiteX4" fmla="*/ 1937 w 400699"/>
                <a:gd name="connsiteY4" fmla="*/ 496716 h 497051"/>
                <a:gd name="connsiteX5" fmla="*/ 8320 w 400699"/>
                <a:gd name="connsiteY5" fmla="*/ 490429 h 497051"/>
                <a:gd name="connsiteX6" fmla="*/ 30989 w 400699"/>
                <a:gd name="connsiteY6" fmla="*/ 467093 h 497051"/>
                <a:gd name="connsiteX7" fmla="*/ 34990 w 400699"/>
                <a:gd name="connsiteY7" fmla="*/ 462712 h 497051"/>
                <a:gd name="connsiteX8" fmla="*/ 36132 w 400699"/>
                <a:gd name="connsiteY8" fmla="*/ 462235 h 497051"/>
                <a:gd name="connsiteX9" fmla="*/ 313120 w 400699"/>
                <a:gd name="connsiteY9" fmla="*/ 254971 h 497051"/>
                <a:gd name="connsiteX10" fmla="*/ 379128 w 400699"/>
                <a:gd name="connsiteY10" fmla="*/ 110286 h 497051"/>
                <a:gd name="connsiteX11" fmla="*/ 389510 w 400699"/>
                <a:gd name="connsiteY11" fmla="*/ 3511 h 497051"/>
                <a:gd name="connsiteX12" fmla="*/ 319977 w 400699"/>
                <a:gd name="connsiteY12" fmla="*/ 32086 h 497051"/>
                <a:gd name="connsiteX13" fmla="*/ 212250 w 400699"/>
                <a:gd name="connsiteY13" fmla="*/ 177914 h 497051"/>
                <a:gd name="connsiteX14" fmla="*/ 124715 w 400699"/>
                <a:gd name="connsiteY14" fmla="*/ 328218 h 497051"/>
                <a:gd name="connsiteX15" fmla="*/ 32704 w 400699"/>
                <a:gd name="connsiteY15" fmla="*/ 456901 h 497051"/>
                <a:gd name="connsiteX16" fmla="*/ 318 w 400699"/>
                <a:gd name="connsiteY16" fmla="*/ 495382 h 49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699" h="497051">
                  <a:moveTo>
                    <a:pt x="318" y="495382"/>
                  </a:moveTo>
                  <a:cubicBezTo>
                    <a:pt x="-50" y="495680"/>
                    <a:pt x="-107" y="496220"/>
                    <a:pt x="191" y="496588"/>
                  </a:cubicBezTo>
                  <a:cubicBezTo>
                    <a:pt x="228" y="496635"/>
                    <a:pt x="271" y="496678"/>
                    <a:pt x="318" y="496716"/>
                  </a:cubicBezTo>
                  <a:cubicBezTo>
                    <a:pt x="764" y="497163"/>
                    <a:pt x="1488" y="497164"/>
                    <a:pt x="1935" y="496719"/>
                  </a:cubicBezTo>
                  <a:cubicBezTo>
                    <a:pt x="1936" y="496718"/>
                    <a:pt x="1936" y="496717"/>
                    <a:pt x="1937" y="496716"/>
                  </a:cubicBezTo>
                  <a:cubicBezTo>
                    <a:pt x="4033" y="494525"/>
                    <a:pt x="6129" y="492525"/>
                    <a:pt x="8320" y="490429"/>
                  </a:cubicBezTo>
                  <a:cubicBezTo>
                    <a:pt x="16130" y="482714"/>
                    <a:pt x="23655" y="474904"/>
                    <a:pt x="30989" y="467093"/>
                  </a:cubicBezTo>
                  <a:cubicBezTo>
                    <a:pt x="32227" y="465569"/>
                    <a:pt x="33656" y="464235"/>
                    <a:pt x="34990" y="462712"/>
                  </a:cubicBezTo>
                  <a:cubicBezTo>
                    <a:pt x="35410" y="462672"/>
                    <a:pt x="35808" y="462506"/>
                    <a:pt x="36132" y="462235"/>
                  </a:cubicBezTo>
                  <a:cubicBezTo>
                    <a:pt x="118429" y="378130"/>
                    <a:pt x="243015" y="352412"/>
                    <a:pt x="313120" y="254971"/>
                  </a:cubicBezTo>
                  <a:cubicBezTo>
                    <a:pt x="343143" y="210821"/>
                    <a:pt x="365462" y="161899"/>
                    <a:pt x="379128" y="110286"/>
                  </a:cubicBezTo>
                  <a:cubicBezTo>
                    <a:pt x="385509" y="88189"/>
                    <a:pt x="417228" y="20942"/>
                    <a:pt x="389510" y="3511"/>
                  </a:cubicBezTo>
                  <a:cubicBezTo>
                    <a:pt x="367793" y="-10110"/>
                    <a:pt x="334074" y="19418"/>
                    <a:pt x="319977" y="32086"/>
                  </a:cubicBezTo>
                  <a:cubicBezTo>
                    <a:pt x="275115" y="71901"/>
                    <a:pt x="243777" y="127336"/>
                    <a:pt x="212250" y="177914"/>
                  </a:cubicBezTo>
                  <a:cubicBezTo>
                    <a:pt x="180722" y="228492"/>
                    <a:pt x="153766" y="278117"/>
                    <a:pt x="124715" y="328218"/>
                  </a:cubicBezTo>
                  <a:cubicBezTo>
                    <a:pt x="97590" y="373540"/>
                    <a:pt x="66818" y="416577"/>
                    <a:pt x="32704" y="456901"/>
                  </a:cubicBezTo>
                  <a:cubicBezTo>
                    <a:pt x="22099" y="469601"/>
                    <a:pt x="11304" y="482428"/>
                    <a:pt x="318" y="49538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5" name="任意多边形: 形状 224"/>
            <p:cNvSpPr/>
            <p:nvPr/>
          </p:nvSpPr>
          <p:spPr>
            <a:xfrm>
              <a:off x="10083168" y="3459407"/>
              <a:ext cx="340626" cy="423597"/>
            </a:xfrm>
            <a:custGeom>
              <a:avLst/>
              <a:gdLst>
                <a:gd name="connsiteX0" fmla="*/ 318 w 340626"/>
                <a:gd name="connsiteY0" fmla="*/ 422264 h 423597"/>
                <a:gd name="connsiteX1" fmla="*/ 191 w 340626"/>
                <a:gd name="connsiteY1" fmla="*/ 423470 h 423597"/>
                <a:gd name="connsiteX2" fmla="*/ 318 w 340626"/>
                <a:gd name="connsiteY2" fmla="*/ 423597 h 423597"/>
                <a:gd name="connsiteX3" fmla="*/ 20607 w 340626"/>
                <a:gd name="connsiteY3" fmla="*/ 402547 h 423597"/>
                <a:gd name="connsiteX4" fmla="*/ 8320 w 340626"/>
                <a:gd name="connsiteY4" fmla="*/ 417311 h 423597"/>
                <a:gd name="connsiteX5" fmla="*/ 30989 w 340626"/>
                <a:gd name="connsiteY5" fmla="*/ 393975 h 423597"/>
                <a:gd name="connsiteX6" fmla="*/ 41847 w 340626"/>
                <a:gd name="connsiteY6" fmla="*/ 381402 h 423597"/>
                <a:gd name="connsiteX7" fmla="*/ 193485 w 340626"/>
                <a:gd name="connsiteY7" fmla="*/ 255767 h 423597"/>
                <a:gd name="connsiteX8" fmla="*/ 261779 w 340626"/>
                <a:gd name="connsiteY8" fmla="*/ 187949 h 423597"/>
                <a:gd name="connsiteX9" fmla="*/ 339313 w 340626"/>
                <a:gd name="connsiteY9" fmla="*/ 4688 h 423597"/>
                <a:gd name="connsiteX10" fmla="*/ 301213 w 340626"/>
                <a:gd name="connsiteY10" fmla="*/ 32311 h 423597"/>
                <a:gd name="connsiteX11" fmla="*/ 163006 w 340626"/>
                <a:gd name="connsiteY11" fmla="*/ 231383 h 423597"/>
                <a:gd name="connsiteX12" fmla="*/ 58231 w 340626"/>
                <a:gd name="connsiteY12" fmla="*/ 357399 h 423597"/>
                <a:gd name="connsiteX13" fmla="*/ 32322 w 340626"/>
                <a:gd name="connsiteY13" fmla="*/ 383593 h 423597"/>
                <a:gd name="connsiteX14" fmla="*/ 318 w 340626"/>
                <a:gd name="connsiteY14" fmla="*/ 422264 h 423597"/>
                <a:gd name="connsiteX15" fmla="*/ 331598 w 340626"/>
                <a:gd name="connsiteY15" fmla="*/ 9355 h 423597"/>
                <a:gd name="connsiteX16" fmla="*/ 323311 w 340626"/>
                <a:gd name="connsiteY16" fmla="*/ 52599 h 423597"/>
                <a:gd name="connsiteX17" fmla="*/ 265495 w 340626"/>
                <a:gd name="connsiteY17" fmla="*/ 170328 h 423597"/>
                <a:gd name="connsiteX18" fmla="*/ 173293 w 340626"/>
                <a:gd name="connsiteY18" fmla="*/ 263101 h 423597"/>
                <a:gd name="connsiteX19" fmla="*/ 84329 w 340626"/>
                <a:gd name="connsiteY19" fmla="*/ 333777 h 423597"/>
                <a:gd name="connsiteX20" fmla="*/ 185770 w 340626"/>
                <a:gd name="connsiteY20" fmla="*/ 213190 h 423597"/>
                <a:gd name="connsiteX21" fmla="*/ 259208 w 340626"/>
                <a:gd name="connsiteY21" fmla="*/ 105653 h 423597"/>
                <a:gd name="connsiteX22" fmla="*/ 295213 w 340626"/>
                <a:gd name="connsiteY22" fmla="*/ 51456 h 423597"/>
                <a:gd name="connsiteX23" fmla="*/ 331598 w 340626"/>
                <a:gd name="connsiteY23" fmla="*/ 9355 h 42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6" h="423597">
                  <a:moveTo>
                    <a:pt x="318" y="422264"/>
                  </a:moveTo>
                  <a:cubicBezTo>
                    <a:pt x="-50" y="422562"/>
                    <a:pt x="-107" y="423102"/>
                    <a:pt x="191" y="423470"/>
                  </a:cubicBezTo>
                  <a:cubicBezTo>
                    <a:pt x="228" y="423517"/>
                    <a:pt x="271" y="423559"/>
                    <a:pt x="318" y="423597"/>
                  </a:cubicBezTo>
                  <a:lnTo>
                    <a:pt x="20607" y="402547"/>
                  </a:lnTo>
                  <a:lnTo>
                    <a:pt x="8320" y="417311"/>
                  </a:lnTo>
                  <a:cubicBezTo>
                    <a:pt x="16130" y="409596"/>
                    <a:pt x="23655" y="401785"/>
                    <a:pt x="30989" y="393975"/>
                  </a:cubicBezTo>
                  <a:cubicBezTo>
                    <a:pt x="34609" y="389784"/>
                    <a:pt x="38133" y="385593"/>
                    <a:pt x="41847" y="381402"/>
                  </a:cubicBezTo>
                  <a:cubicBezTo>
                    <a:pt x="89179" y="335789"/>
                    <a:pt x="139867" y="293793"/>
                    <a:pt x="193485" y="255767"/>
                  </a:cubicBezTo>
                  <a:cubicBezTo>
                    <a:pt x="220017" y="237300"/>
                    <a:pt x="243127" y="214351"/>
                    <a:pt x="261779" y="187949"/>
                  </a:cubicBezTo>
                  <a:cubicBezTo>
                    <a:pt x="296165" y="138610"/>
                    <a:pt x="349695" y="22309"/>
                    <a:pt x="339313" y="4688"/>
                  </a:cubicBezTo>
                  <a:cubicBezTo>
                    <a:pt x="328931" y="-12933"/>
                    <a:pt x="307595" y="24214"/>
                    <a:pt x="301213" y="32311"/>
                  </a:cubicBezTo>
                  <a:cubicBezTo>
                    <a:pt x="253588" y="97652"/>
                    <a:pt x="214440" y="168518"/>
                    <a:pt x="163006" y="231383"/>
                  </a:cubicBezTo>
                  <a:cubicBezTo>
                    <a:pt x="128430" y="273579"/>
                    <a:pt x="93282" y="315489"/>
                    <a:pt x="58231" y="357399"/>
                  </a:cubicBezTo>
                  <a:cubicBezTo>
                    <a:pt x="49372" y="365876"/>
                    <a:pt x="40704" y="374639"/>
                    <a:pt x="32322" y="383593"/>
                  </a:cubicBezTo>
                  <a:cubicBezTo>
                    <a:pt x="21972" y="396419"/>
                    <a:pt x="11304" y="409310"/>
                    <a:pt x="318" y="422264"/>
                  </a:cubicBezTo>
                  <a:close/>
                  <a:moveTo>
                    <a:pt x="331598" y="9355"/>
                  </a:moveTo>
                  <a:cubicBezTo>
                    <a:pt x="341123" y="13165"/>
                    <a:pt x="326930" y="44312"/>
                    <a:pt x="323311" y="52599"/>
                  </a:cubicBezTo>
                  <a:cubicBezTo>
                    <a:pt x="306039" y="92793"/>
                    <a:pt x="286743" y="132086"/>
                    <a:pt x="265495" y="170328"/>
                  </a:cubicBezTo>
                  <a:cubicBezTo>
                    <a:pt x="242825" y="210523"/>
                    <a:pt x="210440" y="237003"/>
                    <a:pt x="173293" y="263101"/>
                  </a:cubicBezTo>
                  <a:cubicBezTo>
                    <a:pt x="142261" y="284873"/>
                    <a:pt x="112555" y="308473"/>
                    <a:pt x="84329" y="333777"/>
                  </a:cubicBezTo>
                  <a:cubicBezTo>
                    <a:pt x="119190" y="294343"/>
                    <a:pt x="153576" y="254529"/>
                    <a:pt x="185770" y="213190"/>
                  </a:cubicBezTo>
                  <a:cubicBezTo>
                    <a:pt x="212440" y="178805"/>
                    <a:pt x="235586" y="142134"/>
                    <a:pt x="259208" y="105653"/>
                  </a:cubicBezTo>
                  <a:cubicBezTo>
                    <a:pt x="270924" y="87365"/>
                    <a:pt x="282735" y="69172"/>
                    <a:pt x="295213" y="51456"/>
                  </a:cubicBezTo>
                  <a:cubicBezTo>
                    <a:pt x="298546" y="46598"/>
                    <a:pt x="323788" y="5926"/>
                    <a:pt x="331598" y="9355"/>
                  </a:cubicBezTo>
                </a:path>
              </a:pathLst>
            </a:custGeom>
            <a:grpFill/>
            <a:ln w="9525" cap="flat">
              <a:solidFill>
                <a:srgbClr val="242A2F">
                  <a:alpha val="5000"/>
                </a:srgbClr>
              </a:solidFill>
              <a:prstDash val="solid"/>
              <a:miter/>
            </a:ln>
          </p:spPr>
          <p:txBody>
            <a:bodyPr rtlCol="0" anchor="ctr"/>
            <a:lstStyle/>
            <a:p>
              <a:endParaRPr lang="zh-CN" altLang="en-US"/>
            </a:p>
          </p:txBody>
        </p:sp>
        <p:sp>
          <p:nvSpPr>
            <p:cNvPr id="226" name="任意多边形: 形状 225"/>
            <p:cNvSpPr/>
            <p:nvPr/>
          </p:nvSpPr>
          <p:spPr>
            <a:xfrm>
              <a:off x="9463842" y="3842128"/>
              <a:ext cx="115771" cy="559437"/>
            </a:xfrm>
            <a:custGeom>
              <a:avLst/>
              <a:gdLst>
                <a:gd name="connsiteX0" fmla="*/ 6710 w 115771"/>
                <a:gd name="connsiteY0" fmla="*/ 558465 h 559437"/>
                <a:gd name="connsiteX1" fmla="*/ 7462 w 115771"/>
                <a:gd name="connsiteY1" fmla="*/ 559417 h 559437"/>
                <a:gd name="connsiteX2" fmla="*/ 7472 w 115771"/>
                <a:gd name="connsiteY2" fmla="*/ 559418 h 559437"/>
                <a:gd name="connsiteX3" fmla="*/ 8599 w 115771"/>
                <a:gd name="connsiteY3" fmla="*/ 558679 h 559437"/>
                <a:gd name="connsiteX4" fmla="*/ 8615 w 115771"/>
                <a:gd name="connsiteY4" fmla="*/ 558561 h 559437"/>
                <a:gd name="connsiteX5" fmla="*/ 10139 w 115771"/>
                <a:gd name="connsiteY5" fmla="*/ 550750 h 559437"/>
                <a:gd name="connsiteX6" fmla="*/ 15092 w 115771"/>
                <a:gd name="connsiteY6" fmla="*/ 522175 h 559437"/>
                <a:gd name="connsiteX7" fmla="*/ 15854 w 115771"/>
                <a:gd name="connsiteY7" fmla="*/ 517032 h 559437"/>
                <a:gd name="connsiteX8" fmla="*/ 16425 w 115771"/>
                <a:gd name="connsiteY8" fmla="*/ 516079 h 559437"/>
                <a:gd name="connsiteX9" fmla="*/ 115772 w 115771"/>
                <a:gd name="connsiteY9" fmla="*/ 223852 h 559437"/>
                <a:gd name="connsiteX10" fmla="*/ 91673 w 115771"/>
                <a:gd name="connsiteY10" fmla="*/ 83835 h 559437"/>
                <a:gd name="connsiteX11" fmla="*/ 45477 w 115771"/>
                <a:gd name="connsiteY11" fmla="*/ 15 h 559437"/>
                <a:gd name="connsiteX12" fmla="*/ 8615 w 115771"/>
                <a:gd name="connsiteY12" fmla="*/ 56021 h 559437"/>
                <a:gd name="connsiteX13" fmla="*/ 2900 w 115771"/>
                <a:gd name="connsiteY13" fmla="*/ 217946 h 559437"/>
                <a:gd name="connsiteX14" fmla="*/ 14235 w 115771"/>
                <a:gd name="connsiteY14" fmla="*/ 372728 h 559437"/>
                <a:gd name="connsiteX15" fmla="*/ 11377 w 115771"/>
                <a:gd name="connsiteY15" fmla="*/ 513793 h 559437"/>
                <a:gd name="connsiteX16" fmla="*/ 6710 w 115771"/>
                <a:gd name="connsiteY16" fmla="*/ 558465 h 55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771" h="559437">
                  <a:moveTo>
                    <a:pt x="6710" y="558465"/>
                  </a:moveTo>
                  <a:cubicBezTo>
                    <a:pt x="6655" y="558936"/>
                    <a:pt x="6992" y="559361"/>
                    <a:pt x="7462" y="559417"/>
                  </a:cubicBezTo>
                  <a:cubicBezTo>
                    <a:pt x="7465" y="559417"/>
                    <a:pt x="7469" y="559417"/>
                    <a:pt x="7472" y="559418"/>
                  </a:cubicBezTo>
                  <a:cubicBezTo>
                    <a:pt x="7988" y="559525"/>
                    <a:pt x="8492" y="559194"/>
                    <a:pt x="8599" y="558679"/>
                  </a:cubicBezTo>
                  <a:cubicBezTo>
                    <a:pt x="8607" y="558640"/>
                    <a:pt x="8612" y="558600"/>
                    <a:pt x="8615" y="558561"/>
                  </a:cubicBezTo>
                  <a:cubicBezTo>
                    <a:pt x="9092" y="555894"/>
                    <a:pt x="9663" y="553322"/>
                    <a:pt x="10139" y="550750"/>
                  </a:cubicBezTo>
                  <a:cubicBezTo>
                    <a:pt x="12044" y="541225"/>
                    <a:pt x="13663" y="531700"/>
                    <a:pt x="15092" y="522175"/>
                  </a:cubicBezTo>
                  <a:cubicBezTo>
                    <a:pt x="15092" y="520461"/>
                    <a:pt x="15092" y="518746"/>
                    <a:pt x="15854" y="517032"/>
                  </a:cubicBezTo>
                  <a:cubicBezTo>
                    <a:pt x="16111" y="516760"/>
                    <a:pt x="16307" y="516435"/>
                    <a:pt x="16425" y="516079"/>
                  </a:cubicBezTo>
                  <a:cubicBezTo>
                    <a:pt x="34618" y="412733"/>
                    <a:pt x="113295" y="331008"/>
                    <a:pt x="115772" y="223852"/>
                  </a:cubicBezTo>
                  <a:cubicBezTo>
                    <a:pt x="115755" y="176149"/>
                    <a:pt x="107605" y="128798"/>
                    <a:pt x="91673" y="83835"/>
                  </a:cubicBezTo>
                  <a:cubicBezTo>
                    <a:pt x="85292" y="64785"/>
                    <a:pt x="74718" y="-1129"/>
                    <a:pt x="45477" y="15"/>
                  </a:cubicBezTo>
                  <a:cubicBezTo>
                    <a:pt x="22712" y="967"/>
                    <a:pt x="12711" y="39638"/>
                    <a:pt x="8615" y="56021"/>
                  </a:cubicBezTo>
                  <a:cubicBezTo>
                    <a:pt x="-4244" y="107837"/>
                    <a:pt x="423" y="164797"/>
                    <a:pt x="2900" y="217946"/>
                  </a:cubicBezTo>
                  <a:cubicBezTo>
                    <a:pt x="5377" y="271096"/>
                    <a:pt x="10425" y="321198"/>
                    <a:pt x="14235" y="372728"/>
                  </a:cubicBezTo>
                  <a:cubicBezTo>
                    <a:pt x="17197" y="419747"/>
                    <a:pt x="16242" y="466932"/>
                    <a:pt x="11377" y="513793"/>
                  </a:cubicBezTo>
                  <a:cubicBezTo>
                    <a:pt x="9758" y="528462"/>
                    <a:pt x="8234" y="543416"/>
                    <a:pt x="6710" y="55846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7" name="任意多边形: 形状 226"/>
            <p:cNvSpPr/>
            <p:nvPr/>
          </p:nvSpPr>
          <p:spPr>
            <a:xfrm>
              <a:off x="9470547" y="3921414"/>
              <a:ext cx="74396" cy="480131"/>
            </a:xfrm>
            <a:custGeom>
              <a:avLst/>
              <a:gdLst>
                <a:gd name="connsiteX0" fmla="*/ 6 w 74396"/>
                <a:gd name="connsiteY0" fmla="*/ 479179 h 480131"/>
                <a:gd name="connsiteX1" fmla="*/ 758 w 74396"/>
                <a:gd name="connsiteY1" fmla="*/ 480131 h 480131"/>
                <a:gd name="connsiteX2" fmla="*/ 768 w 74396"/>
                <a:gd name="connsiteY2" fmla="*/ 480132 h 480131"/>
                <a:gd name="connsiteX3" fmla="*/ 5149 w 74396"/>
                <a:gd name="connsiteY3" fmla="*/ 454415 h 480131"/>
                <a:gd name="connsiteX4" fmla="*/ 3435 w 74396"/>
                <a:gd name="connsiteY4" fmla="*/ 471464 h 480131"/>
                <a:gd name="connsiteX5" fmla="*/ 8388 w 74396"/>
                <a:gd name="connsiteY5" fmla="*/ 442889 h 480131"/>
                <a:gd name="connsiteX6" fmla="*/ 10102 w 74396"/>
                <a:gd name="connsiteY6" fmla="*/ 428221 h 480131"/>
                <a:gd name="connsiteX7" fmla="*/ 58299 w 74396"/>
                <a:gd name="connsiteY7" fmla="*/ 259343 h 480131"/>
                <a:gd name="connsiteX8" fmla="*/ 74396 w 74396"/>
                <a:gd name="connsiteY8" fmla="*/ 174951 h 480131"/>
                <a:gd name="connsiteX9" fmla="*/ 39058 w 74396"/>
                <a:gd name="connsiteY9" fmla="*/ 1025 h 480131"/>
                <a:gd name="connsiteX10" fmla="*/ 25151 w 74396"/>
                <a:gd name="connsiteY10" fmla="*/ 40363 h 480131"/>
                <a:gd name="connsiteX11" fmla="*/ 23818 w 74396"/>
                <a:gd name="connsiteY11" fmla="*/ 256485 h 480131"/>
                <a:gd name="connsiteX12" fmla="*/ 10293 w 74396"/>
                <a:gd name="connsiteY12" fmla="*/ 402027 h 480131"/>
                <a:gd name="connsiteX13" fmla="*/ 4387 w 74396"/>
                <a:gd name="connsiteY13" fmla="*/ 434412 h 480131"/>
                <a:gd name="connsiteX14" fmla="*/ 6 w 74396"/>
                <a:gd name="connsiteY14" fmla="*/ 479179 h 480131"/>
                <a:gd name="connsiteX15" fmla="*/ 17055 w 74396"/>
                <a:gd name="connsiteY15" fmla="*/ 371357 h 480131"/>
                <a:gd name="connsiteX16" fmla="*/ 30867 w 74396"/>
                <a:gd name="connsiteY16" fmla="*/ 231529 h 480131"/>
                <a:gd name="connsiteX17" fmla="*/ 30867 w 74396"/>
                <a:gd name="connsiteY17" fmla="*/ 115325 h 480131"/>
                <a:gd name="connsiteX18" fmla="*/ 30105 w 74396"/>
                <a:gd name="connsiteY18" fmla="*/ 57317 h 480131"/>
                <a:gd name="connsiteX19" fmla="*/ 35629 w 74396"/>
                <a:gd name="connsiteY19" fmla="*/ 7978 h 480131"/>
                <a:gd name="connsiteX20" fmla="*/ 51345 w 74396"/>
                <a:gd name="connsiteY20" fmla="*/ 43982 h 480131"/>
                <a:gd name="connsiteX21" fmla="*/ 68109 w 74396"/>
                <a:gd name="connsiteY21" fmla="*/ 159806 h 480131"/>
                <a:gd name="connsiteX22" fmla="*/ 47059 w 74396"/>
                <a:gd name="connsiteY22" fmla="*/ 274583 h 480131"/>
                <a:gd name="connsiteX23" fmla="*/ 17055 w 74396"/>
                <a:gd name="connsiteY23" fmla="*/ 371357 h 4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396" h="480131">
                  <a:moveTo>
                    <a:pt x="6" y="479179"/>
                  </a:moveTo>
                  <a:cubicBezTo>
                    <a:pt x="-49" y="479650"/>
                    <a:pt x="287" y="480076"/>
                    <a:pt x="758" y="480131"/>
                  </a:cubicBezTo>
                  <a:cubicBezTo>
                    <a:pt x="761" y="480131"/>
                    <a:pt x="765" y="480132"/>
                    <a:pt x="768" y="480132"/>
                  </a:cubicBezTo>
                  <a:cubicBezTo>
                    <a:pt x="2196" y="471464"/>
                    <a:pt x="3625" y="462892"/>
                    <a:pt x="5149" y="454415"/>
                  </a:cubicBezTo>
                  <a:lnTo>
                    <a:pt x="3435" y="471464"/>
                  </a:lnTo>
                  <a:cubicBezTo>
                    <a:pt x="5340" y="461939"/>
                    <a:pt x="6959" y="452414"/>
                    <a:pt x="8388" y="442889"/>
                  </a:cubicBezTo>
                  <a:cubicBezTo>
                    <a:pt x="8388" y="438032"/>
                    <a:pt x="9436" y="433364"/>
                    <a:pt x="10102" y="428221"/>
                  </a:cubicBezTo>
                  <a:cubicBezTo>
                    <a:pt x="21924" y="370803"/>
                    <a:pt x="38035" y="314352"/>
                    <a:pt x="58299" y="259343"/>
                  </a:cubicBezTo>
                  <a:cubicBezTo>
                    <a:pt x="68459" y="232342"/>
                    <a:pt x="73904" y="203796"/>
                    <a:pt x="74396" y="174951"/>
                  </a:cubicBezTo>
                  <a:cubicBezTo>
                    <a:pt x="74396" y="121230"/>
                    <a:pt x="55346" y="8740"/>
                    <a:pt x="39058" y="1025"/>
                  </a:cubicBezTo>
                  <a:cubicBezTo>
                    <a:pt x="22770" y="-6691"/>
                    <a:pt x="25533" y="31409"/>
                    <a:pt x="25151" y="40363"/>
                  </a:cubicBezTo>
                  <a:cubicBezTo>
                    <a:pt x="22866" y="112562"/>
                    <a:pt x="30009" y="184285"/>
                    <a:pt x="23818" y="256485"/>
                  </a:cubicBezTo>
                  <a:cubicBezTo>
                    <a:pt x="19627" y="305062"/>
                    <a:pt x="14865" y="353545"/>
                    <a:pt x="10293" y="402027"/>
                  </a:cubicBezTo>
                  <a:cubicBezTo>
                    <a:pt x="8102" y="412790"/>
                    <a:pt x="6101" y="423553"/>
                    <a:pt x="4387" y="434412"/>
                  </a:cubicBezTo>
                  <a:cubicBezTo>
                    <a:pt x="3054" y="449176"/>
                    <a:pt x="1530" y="464130"/>
                    <a:pt x="6" y="479179"/>
                  </a:cubicBezTo>
                  <a:close/>
                  <a:moveTo>
                    <a:pt x="17055" y="371357"/>
                  </a:moveTo>
                  <a:cubicBezTo>
                    <a:pt x="22770" y="324779"/>
                    <a:pt x="28009" y="278202"/>
                    <a:pt x="30867" y="231529"/>
                  </a:cubicBezTo>
                  <a:cubicBezTo>
                    <a:pt x="33153" y="192763"/>
                    <a:pt x="31724" y="154091"/>
                    <a:pt x="30867" y="115325"/>
                  </a:cubicBezTo>
                  <a:cubicBezTo>
                    <a:pt x="30295" y="96275"/>
                    <a:pt x="29819" y="76653"/>
                    <a:pt x="30105" y="57317"/>
                  </a:cubicBezTo>
                  <a:cubicBezTo>
                    <a:pt x="30105" y="52078"/>
                    <a:pt x="27914" y="9692"/>
                    <a:pt x="35629" y="7978"/>
                  </a:cubicBezTo>
                  <a:cubicBezTo>
                    <a:pt x="43345" y="6263"/>
                    <a:pt x="49821" y="36076"/>
                    <a:pt x="51345" y="43982"/>
                  </a:cubicBezTo>
                  <a:cubicBezTo>
                    <a:pt x="58890" y="82282"/>
                    <a:pt x="64485" y="120940"/>
                    <a:pt x="68109" y="159806"/>
                  </a:cubicBezTo>
                  <a:cubicBezTo>
                    <a:pt x="71729" y="200764"/>
                    <a:pt x="61252" y="236578"/>
                    <a:pt x="47059" y="274583"/>
                  </a:cubicBezTo>
                  <a:cubicBezTo>
                    <a:pt x="35132" y="306211"/>
                    <a:pt x="25113" y="338528"/>
                    <a:pt x="17055" y="3713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8" name="任意多边形: 形状 227"/>
            <p:cNvSpPr/>
            <p:nvPr/>
          </p:nvSpPr>
          <p:spPr>
            <a:xfrm>
              <a:off x="9455924" y="4208461"/>
              <a:ext cx="513677" cy="277856"/>
            </a:xfrm>
            <a:custGeom>
              <a:avLst/>
              <a:gdLst>
                <a:gd name="connsiteX0" fmla="*/ 2723 w 513677"/>
                <a:gd name="connsiteY0" fmla="*/ 277857 h 277856"/>
                <a:gd name="connsiteX1" fmla="*/ 10724 w 513677"/>
                <a:gd name="connsiteY1" fmla="*/ 275095 h 277856"/>
                <a:gd name="connsiteX2" fmla="*/ 336955 w 513677"/>
                <a:gd name="connsiteY2" fmla="*/ 192704 h 277856"/>
                <a:gd name="connsiteX3" fmla="*/ 459922 w 513677"/>
                <a:gd name="connsiteY3" fmla="*/ 111741 h 277856"/>
                <a:gd name="connsiteX4" fmla="*/ 512120 w 513677"/>
                <a:gd name="connsiteY4" fmla="*/ 14872 h 277856"/>
                <a:gd name="connsiteX5" fmla="*/ 7771 w 513677"/>
                <a:gd name="connsiteY5" fmla="*/ 267665 h 277856"/>
                <a:gd name="connsiteX6" fmla="*/ 2437 w 513677"/>
                <a:gd name="connsiteY6" fmla="*/ 271285 h 277856"/>
                <a:gd name="connsiteX7" fmla="*/ 2723 w 513677"/>
                <a:gd name="connsiteY7" fmla="*/ 277857 h 277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677" h="277856">
                  <a:moveTo>
                    <a:pt x="2723" y="277857"/>
                  </a:moveTo>
                  <a:cubicBezTo>
                    <a:pt x="5579" y="277619"/>
                    <a:pt x="8329" y="276670"/>
                    <a:pt x="10724" y="275095"/>
                  </a:cubicBezTo>
                  <a:cubicBezTo>
                    <a:pt x="115975" y="234804"/>
                    <a:pt x="231132" y="232994"/>
                    <a:pt x="336955" y="192704"/>
                  </a:cubicBezTo>
                  <a:cubicBezTo>
                    <a:pt x="383893" y="176066"/>
                    <a:pt x="426090" y="148283"/>
                    <a:pt x="459922" y="111741"/>
                  </a:cubicBezTo>
                  <a:cubicBezTo>
                    <a:pt x="474020" y="95644"/>
                    <a:pt x="522978" y="40494"/>
                    <a:pt x="512120" y="14872"/>
                  </a:cubicBezTo>
                  <a:cubicBezTo>
                    <a:pt x="479925" y="-62090"/>
                    <a:pt x="124643" y="180416"/>
                    <a:pt x="7771" y="267665"/>
                  </a:cubicBezTo>
                  <a:cubicBezTo>
                    <a:pt x="5820" y="268596"/>
                    <a:pt x="4022" y="269816"/>
                    <a:pt x="2437" y="271285"/>
                  </a:cubicBezTo>
                  <a:cubicBezTo>
                    <a:pt x="-1087" y="274619"/>
                    <a:pt x="-611" y="277571"/>
                    <a:pt x="2723" y="27785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29" name="任意多边形: 形状 228"/>
            <p:cNvSpPr/>
            <p:nvPr/>
          </p:nvSpPr>
          <p:spPr>
            <a:xfrm>
              <a:off x="9455924" y="4254912"/>
              <a:ext cx="445768" cy="231406"/>
            </a:xfrm>
            <a:custGeom>
              <a:avLst/>
              <a:gdLst>
                <a:gd name="connsiteX0" fmla="*/ 2723 w 445768"/>
                <a:gd name="connsiteY0" fmla="*/ 231406 h 231406"/>
                <a:gd name="connsiteX1" fmla="*/ 26249 w 445768"/>
                <a:gd name="connsiteY1" fmla="*/ 218452 h 231406"/>
                <a:gd name="connsiteX2" fmla="*/ 103878 w 445768"/>
                <a:gd name="connsiteY2" fmla="*/ 189877 h 231406"/>
                <a:gd name="connsiteX3" fmla="*/ 230941 w 445768"/>
                <a:gd name="connsiteY3" fmla="*/ 158254 h 231406"/>
                <a:gd name="connsiteX4" fmla="*/ 408488 w 445768"/>
                <a:gd name="connsiteY4" fmla="*/ 63004 h 231406"/>
                <a:gd name="connsiteX5" fmla="*/ 444778 w 445768"/>
                <a:gd name="connsiteY5" fmla="*/ 7474 h 231406"/>
                <a:gd name="connsiteX6" fmla="*/ 402391 w 445768"/>
                <a:gd name="connsiteY6" fmla="*/ 11665 h 231406"/>
                <a:gd name="connsiteX7" fmla="*/ 9200 w 445768"/>
                <a:gd name="connsiteY7" fmla="*/ 220738 h 231406"/>
                <a:gd name="connsiteX8" fmla="*/ 2437 w 445768"/>
                <a:gd name="connsiteY8" fmla="*/ 224167 h 231406"/>
                <a:gd name="connsiteX9" fmla="*/ 2723 w 445768"/>
                <a:gd name="connsiteY9" fmla="*/ 231406 h 231406"/>
                <a:gd name="connsiteX10" fmla="*/ 64731 w 445768"/>
                <a:gd name="connsiteY10" fmla="*/ 197402 h 231406"/>
                <a:gd name="connsiteX11" fmla="*/ 217131 w 445768"/>
                <a:gd name="connsiteY11" fmla="*/ 115201 h 231406"/>
                <a:gd name="connsiteX12" fmla="*/ 336955 w 445768"/>
                <a:gd name="connsiteY12" fmla="*/ 51860 h 231406"/>
                <a:gd name="connsiteX13" fmla="*/ 396391 w 445768"/>
                <a:gd name="connsiteY13" fmla="*/ 20904 h 231406"/>
                <a:gd name="connsiteX14" fmla="*/ 437539 w 445768"/>
                <a:gd name="connsiteY14" fmla="*/ 12426 h 231406"/>
                <a:gd name="connsiteX15" fmla="*/ 415536 w 445768"/>
                <a:gd name="connsiteY15" fmla="*/ 47764 h 231406"/>
                <a:gd name="connsiteX16" fmla="*/ 196461 w 445768"/>
                <a:gd name="connsiteY16" fmla="*/ 159683 h 231406"/>
                <a:gd name="connsiteX17" fmla="*/ 64730 w 445768"/>
                <a:gd name="connsiteY17" fmla="*/ 197402 h 23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768" h="231406">
                  <a:moveTo>
                    <a:pt x="2723" y="231406"/>
                  </a:moveTo>
                  <a:lnTo>
                    <a:pt x="26249" y="218452"/>
                  </a:lnTo>
                  <a:cubicBezTo>
                    <a:pt x="51872" y="208165"/>
                    <a:pt x="77589" y="198450"/>
                    <a:pt x="103878" y="189877"/>
                  </a:cubicBezTo>
                  <a:cubicBezTo>
                    <a:pt x="145598" y="176733"/>
                    <a:pt x="188556" y="168922"/>
                    <a:pt x="230941" y="158254"/>
                  </a:cubicBezTo>
                  <a:cubicBezTo>
                    <a:pt x="297208" y="141983"/>
                    <a:pt x="358284" y="109217"/>
                    <a:pt x="408488" y="63004"/>
                  </a:cubicBezTo>
                  <a:cubicBezTo>
                    <a:pt x="419346" y="53003"/>
                    <a:pt x="451826" y="26238"/>
                    <a:pt x="444778" y="7474"/>
                  </a:cubicBezTo>
                  <a:cubicBezTo>
                    <a:pt x="438301" y="-9672"/>
                    <a:pt x="411726" y="7474"/>
                    <a:pt x="402391" y="11665"/>
                  </a:cubicBezTo>
                  <a:cubicBezTo>
                    <a:pt x="269041" y="75482"/>
                    <a:pt x="138835" y="148729"/>
                    <a:pt x="9200" y="220738"/>
                  </a:cubicBezTo>
                  <a:cubicBezTo>
                    <a:pt x="6914" y="221881"/>
                    <a:pt x="4628" y="222929"/>
                    <a:pt x="2437" y="224167"/>
                  </a:cubicBezTo>
                  <a:cubicBezTo>
                    <a:pt x="-1087" y="228168"/>
                    <a:pt x="-611" y="231120"/>
                    <a:pt x="2723" y="231406"/>
                  </a:cubicBezTo>
                  <a:close/>
                  <a:moveTo>
                    <a:pt x="64731" y="197402"/>
                  </a:moveTo>
                  <a:cubicBezTo>
                    <a:pt x="115530" y="169780"/>
                    <a:pt x="166330" y="142379"/>
                    <a:pt x="217131" y="115201"/>
                  </a:cubicBezTo>
                  <a:cubicBezTo>
                    <a:pt x="257008" y="93865"/>
                    <a:pt x="296950" y="72752"/>
                    <a:pt x="336955" y="51860"/>
                  </a:cubicBezTo>
                  <a:cubicBezTo>
                    <a:pt x="356767" y="41478"/>
                    <a:pt x="376388" y="30905"/>
                    <a:pt x="396391" y="20904"/>
                  </a:cubicBezTo>
                  <a:cubicBezTo>
                    <a:pt x="404201" y="16903"/>
                    <a:pt x="434491" y="1377"/>
                    <a:pt x="437539" y="12426"/>
                  </a:cubicBezTo>
                  <a:cubicBezTo>
                    <a:pt x="440587" y="23475"/>
                    <a:pt x="419346" y="43859"/>
                    <a:pt x="415536" y="47764"/>
                  </a:cubicBezTo>
                  <a:cubicBezTo>
                    <a:pt x="355529" y="109486"/>
                    <a:pt x="278472" y="141300"/>
                    <a:pt x="196461" y="159683"/>
                  </a:cubicBezTo>
                  <a:cubicBezTo>
                    <a:pt x="151721" y="169152"/>
                    <a:pt x="107702" y="181757"/>
                    <a:pt x="64730" y="19740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0" name="任意多边形: 形状 229"/>
            <p:cNvSpPr/>
            <p:nvPr/>
          </p:nvSpPr>
          <p:spPr>
            <a:xfrm>
              <a:off x="9962607" y="3049944"/>
              <a:ext cx="376609" cy="554185"/>
            </a:xfrm>
            <a:custGeom>
              <a:avLst/>
              <a:gdLst>
                <a:gd name="connsiteX0" fmla="*/ 483 w 376609"/>
                <a:gd name="connsiteY0" fmla="*/ 546740 h 554185"/>
                <a:gd name="connsiteX1" fmla="*/ 483 w 376609"/>
                <a:gd name="connsiteY1" fmla="*/ 550740 h 554185"/>
                <a:gd name="connsiteX2" fmla="*/ 5055 w 376609"/>
                <a:gd name="connsiteY2" fmla="*/ 553979 h 554185"/>
                <a:gd name="connsiteX3" fmla="*/ 8103 w 376609"/>
                <a:gd name="connsiteY3" fmla="*/ 553979 h 554185"/>
                <a:gd name="connsiteX4" fmla="*/ 9913 w 376609"/>
                <a:gd name="connsiteY4" fmla="*/ 553407 h 554185"/>
                <a:gd name="connsiteX5" fmla="*/ 186697 w 376609"/>
                <a:gd name="connsiteY5" fmla="*/ 412818 h 554185"/>
                <a:gd name="connsiteX6" fmla="*/ 285281 w 376609"/>
                <a:gd name="connsiteY6" fmla="*/ 288422 h 554185"/>
                <a:gd name="connsiteX7" fmla="*/ 358052 w 376609"/>
                <a:gd name="connsiteY7" fmla="*/ 126497 h 554185"/>
                <a:gd name="connsiteX8" fmla="*/ 367577 w 376609"/>
                <a:gd name="connsiteY8" fmla="*/ 9434 h 554185"/>
                <a:gd name="connsiteX9" fmla="*/ 218701 w 376609"/>
                <a:gd name="connsiteY9" fmla="*/ 175455 h 554185"/>
                <a:gd name="connsiteX10" fmla="*/ 483 w 376609"/>
                <a:gd name="connsiteY10" fmla="*/ 546740 h 55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609" h="554185">
                  <a:moveTo>
                    <a:pt x="483" y="546740"/>
                  </a:moveTo>
                  <a:cubicBezTo>
                    <a:pt x="-161" y="547995"/>
                    <a:pt x="-161" y="549485"/>
                    <a:pt x="483" y="550740"/>
                  </a:cubicBezTo>
                  <a:cubicBezTo>
                    <a:pt x="1234" y="552628"/>
                    <a:pt x="3025" y="553897"/>
                    <a:pt x="5055" y="553979"/>
                  </a:cubicBezTo>
                  <a:cubicBezTo>
                    <a:pt x="6052" y="554255"/>
                    <a:pt x="7105" y="554255"/>
                    <a:pt x="8103" y="553979"/>
                  </a:cubicBezTo>
                  <a:cubicBezTo>
                    <a:pt x="8762" y="554073"/>
                    <a:pt x="9427" y="553863"/>
                    <a:pt x="9913" y="553407"/>
                  </a:cubicBezTo>
                  <a:cubicBezTo>
                    <a:pt x="59634" y="504734"/>
                    <a:pt x="135548" y="459491"/>
                    <a:pt x="186697" y="412818"/>
                  </a:cubicBezTo>
                  <a:cubicBezTo>
                    <a:pt x="225506" y="376434"/>
                    <a:pt x="258725" y="334516"/>
                    <a:pt x="285281" y="288422"/>
                  </a:cubicBezTo>
                  <a:cubicBezTo>
                    <a:pt x="316044" y="237613"/>
                    <a:pt x="340482" y="183235"/>
                    <a:pt x="358052" y="126497"/>
                  </a:cubicBezTo>
                  <a:cubicBezTo>
                    <a:pt x="366053" y="99636"/>
                    <a:pt x="389294" y="35914"/>
                    <a:pt x="367577" y="9434"/>
                  </a:cubicBezTo>
                  <a:cubicBezTo>
                    <a:pt x="322619" y="-45049"/>
                    <a:pt x="231750" y="153262"/>
                    <a:pt x="218701" y="175455"/>
                  </a:cubicBezTo>
                  <a:cubicBezTo>
                    <a:pt x="145359" y="298804"/>
                    <a:pt x="72207" y="422343"/>
                    <a:pt x="483" y="5467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1" name="任意多边形: 形状 230"/>
            <p:cNvSpPr/>
            <p:nvPr/>
          </p:nvSpPr>
          <p:spPr>
            <a:xfrm>
              <a:off x="9962614" y="3132259"/>
              <a:ext cx="315661" cy="471663"/>
            </a:xfrm>
            <a:custGeom>
              <a:avLst/>
              <a:gdLst>
                <a:gd name="connsiteX0" fmla="*/ 0 w 315661"/>
                <a:gd name="connsiteY0" fmla="*/ 468425 h 471663"/>
                <a:gd name="connsiteX1" fmla="*/ 4572 w 315661"/>
                <a:gd name="connsiteY1" fmla="*/ 471663 h 471663"/>
                <a:gd name="connsiteX2" fmla="*/ 13335 w 315661"/>
                <a:gd name="connsiteY2" fmla="*/ 459090 h 471663"/>
                <a:gd name="connsiteX3" fmla="*/ 72962 w 315661"/>
                <a:gd name="connsiteY3" fmla="*/ 391558 h 471663"/>
                <a:gd name="connsiteX4" fmla="*/ 177737 w 315661"/>
                <a:gd name="connsiteY4" fmla="*/ 288783 h 471663"/>
                <a:gd name="connsiteX5" fmla="*/ 310229 w 315661"/>
                <a:gd name="connsiteY5" fmla="*/ 1700 h 471663"/>
                <a:gd name="connsiteX6" fmla="*/ 268796 w 315661"/>
                <a:gd name="connsiteY6" fmla="*/ 42848 h 471663"/>
                <a:gd name="connsiteX7" fmla="*/ 204692 w 315661"/>
                <a:gd name="connsiteY7" fmla="*/ 162577 h 471663"/>
                <a:gd name="connsiteX8" fmla="*/ 126682 w 315661"/>
                <a:gd name="connsiteY8" fmla="*/ 282116 h 471663"/>
                <a:gd name="connsiteX9" fmla="*/ 3334 w 315661"/>
                <a:gd name="connsiteY9" fmla="*/ 464138 h 471663"/>
                <a:gd name="connsiteX10" fmla="*/ 0 w 315661"/>
                <a:gd name="connsiteY10" fmla="*/ 468425 h 471663"/>
                <a:gd name="connsiteX11" fmla="*/ 40767 w 315661"/>
                <a:gd name="connsiteY11" fmla="*/ 419276 h 471663"/>
                <a:gd name="connsiteX12" fmla="*/ 150114 w 315661"/>
                <a:gd name="connsiteY12" fmla="*/ 258017 h 471663"/>
                <a:gd name="connsiteX13" fmla="*/ 222218 w 315661"/>
                <a:gd name="connsiteY13" fmla="*/ 144479 h 471663"/>
                <a:gd name="connsiteX14" fmla="*/ 257080 w 315661"/>
                <a:gd name="connsiteY14" fmla="*/ 77804 h 471663"/>
                <a:gd name="connsiteX15" fmla="*/ 274225 w 315661"/>
                <a:gd name="connsiteY15" fmla="*/ 45324 h 471663"/>
                <a:gd name="connsiteX16" fmla="*/ 308420 w 315661"/>
                <a:gd name="connsiteY16" fmla="*/ 12177 h 471663"/>
                <a:gd name="connsiteX17" fmla="*/ 284226 w 315661"/>
                <a:gd name="connsiteY17" fmla="*/ 99521 h 471663"/>
                <a:gd name="connsiteX18" fmla="*/ 251746 w 315661"/>
                <a:gd name="connsiteY18" fmla="*/ 166196 h 471663"/>
                <a:gd name="connsiteX19" fmla="*/ 170021 w 315661"/>
                <a:gd name="connsiteY19" fmla="*/ 288116 h 471663"/>
                <a:gd name="connsiteX20" fmla="*/ 65247 w 315661"/>
                <a:gd name="connsiteY20" fmla="*/ 391272 h 471663"/>
                <a:gd name="connsiteX21" fmla="*/ 40577 w 315661"/>
                <a:gd name="connsiteY21" fmla="*/ 419276 h 47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661" h="471663">
                  <a:moveTo>
                    <a:pt x="0" y="468425"/>
                  </a:moveTo>
                  <a:cubicBezTo>
                    <a:pt x="751" y="470312"/>
                    <a:pt x="2542" y="471581"/>
                    <a:pt x="4572" y="471663"/>
                  </a:cubicBezTo>
                  <a:cubicBezTo>
                    <a:pt x="7525" y="467472"/>
                    <a:pt x="10383" y="463186"/>
                    <a:pt x="13335" y="459090"/>
                  </a:cubicBezTo>
                  <a:cubicBezTo>
                    <a:pt x="32385" y="436230"/>
                    <a:pt x="52197" y="413370"/>
                    <a:pt x="72962" y="391558"/>
                  </a:cubicBezTo>
                  <a:cubicBezTo>
                    <a:pt x="106680" y="356030"/>
                    <a:pt x="145256" y="325359"/>
                    <a:pt x="177737" y="288783"/>
                  </a:cubicBezTo>
                  <a:cubicBezTo>
                    <a:pt x="234887" y="224966"/>
                    <a:pt x="340805" y="22083"/>
                    <a:pt x="310229" y="1700"/>
                  </a:cubicBezTo>
                  <a:cubicBezTo>
                    <a:pt x="294323" y="-8873"/>
                    <a:pt x="274606" y="32942"/>
                    <a:pt x="268796" y="42848"/>
                  </a:cubicBezTo>
                  <a:cubicBezTo>
                    <a:pt x="245936" y="81995"/>
                    <a:pt x="228124" y="123715"/>
                    <a:pt x="204692" y="162577"/>
                  </a:cubicBezTo>
                  <a:cubicBezTo>
                    <a:pt x="180308" y="203439"/>
                    <a:pt x="153448" y="242777"/>
                    <a:pt x="126682" y="282116"/>
                  </a:cubicBezTo>
                  <a:cubicBezTo>
                    <a:pt x="85440" y="342695"/>
                    <a:pt x="43910" y="403083"/>
                    <a:pt x="3334" y="464138"/>
                  </a:cubicBezTo>
                  <a:cubicBezTo>
                    <a:pt x="2477" y="465567"/>
                    <a:pt x="1143" y="466996"/>
                    <a:pt x="0" y="468425"/>
                  </a:cubicBezTo>
                  <a:close/>
                  <a:moveTo>
                    <a:pt x="40767" y="419276"/>
                  </a:moveTo>
                  <a:cubicBezTo>
                    <a:pt x="77438" y="365745"/>
                    <a:pt x="113729" y="311834"/>
                    <a:pt x="150114" y="258017"/>
                  </a:cubicBezTo>
                  <a:cubicBezTo>
                    <a:pt x="175165" y="220870"/>
                    <a:pt x="199930" y="183341"/>
                    <a:pt x="222218" y="144479"/>
                  </a:cubicBezTo>
                  <a:cubicBezTo>
                    <a:pt x="234696" y="122667"/>
                    <a:pt x="245936" y="100188"/>
                    <a:pt x="257080" y="77804"/>
                  </a:cubicBezTo>
                  <a:cubicBezTo>
                    <a:pt x="262604" y="66946"/>
                    <a:pt x="268034" y="55897"/>
                    <a:pt x="274225" y="45324"/>
                  </a:cubicBezTo>
                  <a:cubicBezTo>
                    <a:pt x="279654" y="36275"/>
                    <a:pt x="299466" y="-1729"/>
                    <a:pt x="308420" y="12177"/>
                  </a:cubicBezTo>
                  <a:cubicBezTo>
                    <a:pt x="317373" y="26084"/>
                    <a:pt x="290513" y="85520"/>
                    <a:pt x="284226" y="99521"/>
                  </a:cubicBezTo>
                  <a:cubicBezTo>
                    <a:pt x="273748" y="122096"/>
                    <a:pt x="263176" y="144479"/>
                    <a:pt x="251746" y="166196"/>
                  </a:cubicBezTo>
                  <a:cubicBezTo>
                    <a:pt x="229737" y="210110"/>
                    <a:pt x="202278" y="251073"/>
                    <a:pt x="170021" y="288116"/>
                  </a:cubicBezTo>
                  <a:cubicBezTo>
                    <a:pt x="137160" y="324407"/>
                    <a:pt x="98774" y="354791"/>
                    <a:pt x="65247" y="391272"/>
                  </a:cubicBezTo>
                  <a:cubicBezTo>
                    <a:pt x="57245" y="400607"/>
                    <a:pt x="48863" y="409846"/>
                    <a:pt x="40577" y="41927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2" name="任意多边形: 形状 231"/>
            <p:cNvSpPr/>
            <p:nvPr/>
          </p:nvSpPr>
          <p:spPr>
            <a:xfrm>
              <a:off x="9273930" y="3507012"/>
              <a:ext cx="387354" cy="490220"/>
            </a:xfrm>
            <a:custGeom>
              <a:avLst/>
              <a:gdLst>
                <a:gd name="connsiteX0" fmla="*/ 93086 w 387354"/>
                <a:gd name="connsiteY0" fmla="*/ 188540 h 490220"/>
                <a:gd name="connsiteX1" fmla="*/ 385885 w 387354"/>
                <a:gd name="connsiteY1" fmla="*/ 489721 h 490220"/>
                <a:gd name="connsiteX2" fmla="*/ 387218 w 387354"/>
                <a:gd name="connsiteY2" fmla="*/ 489721 h 490220"/>
                <a:gd name="connsiteX3" fmla="*/ 387218 w 387354"/>
                <a:gd name="connsiteY3" fmla="*/ 489054 h 490220"/>
                <a:gd name="connsiteX4" fmla="*/ 375217 w 387354"/>
                <a:gd name="connsiteY4" fmla="*/ 436667 h 490220"/>
                <a:gd name="connsiteX5" fmla="*/ 248820 w 387354"/>
                <a:gd name="connsiteY5" fmla="*/ 175491 h 490220"/>
                <a:gd name="connsiteX6" fmla="*/ 124995 w 387354"/>
                <a:gd name="connsiteY6" fmla="*/ 54523 h 490220"/>
                <a:gd name="connsiteX7" fmla="*/ 18601 w 387354"/>
                <a:gd name="connsiteY7" fmla="*/ 707 h 490220"/>
                <a:gd name="connsiteX8" fmla="*/ 93086 w 387354"/>
                <a:gd name="connsiteY8" fmla="*/ 188540 h 49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54" h="490220">
                  <a:moveTo>
                    <a:pt x="93086" y="188540"/>
                  </a:moveTo>
                  <a:cubicBezTo>
                    <a:pt x="184526" y="287886"/>
                    <a:pt x="332068" y="315509"/>
                    <a:pt x="385885" y="489721"/>
                  </a:cubicBezTo>
                  <a:cubicBezTo>
                    <a:pt x="385885" y="490388"/>
                    <a:pt x="386932" y="490388"/>
                    <a:pt x="387218" y="489721"/>
                  </a:cubicBezTo>
                  <a:cubicBezTo>
                    <a:pt x="387400" y="489536"/>
                    <a:pt x="387400" y="489239"/>
                    <a:pt x="387218" y="489054"/>
                  </a:cubicBezTo>
                  <a:cubicBezTo>
                    <a:pt x="383884" y="471528"/>
                    <a:pt x="379979" y="454097"/>
                    <a:pt x="375217" y="436667"/>
                  </a:cubicBezTo>
                  <a:cubicBezTo>
                    <a:pt x="350186" y="342322"/>
                    <a:pt x="307277" y="253659"/>
                    <a:pt x="248820" y="175491"/>
                  </a:cubicBezTo>
                  <a:cubicBezTo>
                    <a:pt x="213867" y="129168"/>
                    <a:pt x="172122" y="88385"/>
                    <a:pt x="124995" y="54523"/>
                  </a:cubicBezTo>
                  <a:cubicBezTo>
                    <a:pt x="100897" y="37474"/>
                    <a:pt x="48795" y="-6055"/>
                    <a:pt x="18601" y="707"/>
                  </a:cubicBezTo>
                  <a:cubicBezTo>
                    <a:pt x="-45788" y="15376"/>
                    <a:pt x="76322" y="170538"/>
                    <a:pt x="93086" y="188540"/>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3" name="任意多边形: 形状 232"/>
            <p:cNvSpPr/>
            <p:nvPr/>
          </p:nvSpPr>
          <p:spPr>
            <a:xfrm>
              <a:off x="9353919" y="3570079"/>
              <a:ext cx="307364" cy="426845"/>
            </a:xfrm>
            <a:custGeom>
              <a:avLst/>
              <a:gdLst>
                <a:gd name="connsiteX0" fmla="*/ 18526 w 307364"/>
                <a:gd name="connsiteY0" fmla="*/ 64228 h 426845"/>
                <a:gd name="connsiteX1" fmla="*/ 184356 w 307364"/>
                <a:gd name="connsiteY1" fmla="*/ 239584 h 426845"/>
                <a:gd name="connsiteX2" fmla="*/ 285511 w 307364"/>
                <a:gd name="connsiteY2" fmla="*/ 367600 h 426845"/>
                <a:gd name="connsiteX3" fmla="*/ 307229 w 307364"/>
                <a:gd name="connsiteY3" fmla="*/ 426845 h 426845"/>
                <a:gd name="connsiteX4" fmla="*/ 307229 w 307364"/>
                <a:gd name="connsiteY4" fmla="*/ 426178 h 426845"/>
                <a:gd name="connsiteX5" fmla="*/ 295227 w 307364"/>
                <a:gd name="connsiteY5" fmla="*/ 373791 h 426845"/>
                <a:gd name="connsiteX6" fmla="*/ 293607 w 307364"/>
                <a:gd name="connsiteY6" fmla="*/ 371028 h 426845"/>
                <a:gd name="connsiteX7" fmla="*/ 217407 w 307364"/>
                <a:gd name="connsiteY7" fmla="*/ 218628 h 426845"/>
                <a:gd name="connsiteX8" fmla="*/ 66626 w 307364"/>
                <a:gd name="connsiteY8" fmla="*/ 39844 h 426845"/>
                <a:gd name="connsiteX9" fmla="*/ 6048 w 307364"/>
                <a:gd name="connsiteY9" fmla="*/ 1744 h 426845"/>
                <a:gd name="connsiteX10" fmla="*/ 18526 w 307364"/>
                <a:gd name="connsiteY10" fmla="*/ 64228 h 426845"/>
                <a:gd name="connsiteX11" fmla="*/ 12334 w 307364"/>
                <a:gd name="connsiteY11" fmla="*/ 8126 h 426845"/>
                <a:gd name="connsiteX12" fmla="*/ 106632 w 307364"/>
                <a:gd name="connsiteY12" fmla="*/ 85469 h 426845"/>
                <a:gd name="connsiteX13" fmla="*/ 233981 w 307364"/>
                <a:gd name="connsiteY13" fmla="*/ 256252 h 426845"/>
                <a:gd name="connsiteX14" fmla="*/ 274177 w 307364"/>
                <a:gd name="connsiteY14" fmla="*/ 339215 h 426845"/>
                <a:gd name="connsiteX15" fmla="*/ 207502 w 307364"/>
                <a:gd name="connsiteY15" fmla="*/ 256442 h 426845"/>
                <a:gd name="connsiteX16" fmla="*/ 48339 w 307364"/>
                <a:gd name="connsiteY16" fmla="*/ 101090 h 426845"/>
                <a:gd name="connsiteX17" fmla="*/ 18049 w 307364"/>
                <a:gd name="connsiteY17" fmla="*/ 51750 h 426845"/>
                <a:gd name="connsiteX18" fmla="*/ 12334 w 307364"/>
                <a:gd name="connsiteY18" fmla="*/ 8126 h 42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364" h="426845">
                  <a:moveTo>
                    <a:pt x="18526" y="64228"/>
                  </a:moveTo>
                  <a:cubicBezTo>
                    <a:pt x="55388" y="136523"/>
                    <a:pt x="128444" y="183386"/>
                    <a:pt x="184356" y="239584"/>
                  </a:cubicBezTo>
                  <a:cubicBezTo>
                    <a:pt x="223256" y="277893"/>
                    <a:pt x="257235" y="320895"/>
                    <a:pt x="285511" y="367600"/>
                  </a:cubicBezTo>
                  <a:cubicBezTo>
                    <a:pt x="293068" y="387094"/>
                    <a:pt x="300307" y="406842"/>
                    <a:pt x="307229" y="426845"/>
                  </a:cubicBezTo>
                  <a:cubicBezTo>
                    <a:pt x="307410" y="426660"/>
                    <a:pt x="307410" y="426363"/>
                    <a:pt x="307229" y="426178"/>
                  </a:cubicBezTo>
                  <a:cubicBezTo>
                    <a:pt x="303895" y="408652"/>
                    <a:pt x="299990" y="391221"/>
                    <a:pt x="295227" y="373791"/>
                  </a:cubicBezTo>
                  <a:cubicBezTo>
                    <a:pt x="294656" y="372838"/>
                    <a:pt x="294179" y="371886"/>
                    <a:pt x="293607" y="371028"/>
                  </a:cubicBezTo>
                  <a:cubicBezTo>
                    <a:pt x="273638" y="317689"/>
                    <a:pt x="248097" y="266607"/>
                    <a:pt x="217407" y="218628"/>
                  </a:cubicBezTo>
                  <a:cubicBezTo>
                    <a:pt x="175787" y="152252"/>
                    <a:pt x="125029" y="92067"/>
                    <a:pt x="66626" y="39844"/>
                  </a:cubicBezTo>
                  <a:cubicBezTo>
                    <a:pt x="56531" y="30319"/>
                    <a:pt x="23288" y="-8638"/>
                    <a:pt x="6048" y="1744"/>
                  </a:cubicBezTo>
                  <a:cubicBezTo>
                    <a:pt x="-11193" y="12126"/>
                    <a:pt x="13382" y="54227"/>
                    <a:pt x="18526" y="64228"/>
                  </a:cubicBezTo>
                  <a:close/>
                  <a:moveTo>
                    <a:pt x="12334" y="8126"/>
                  </a:moveTo>
                  <a:cubicBezTo>
                    <a:pt x="24907" y="3459"/>
                    <a:pt x="83581" y="61752"/>
                    <a:pt x="106632" y="85469"/>
                  </a:cubicBezTo>
                  <a:cubicBezTo>
                    <a:pt x="156193" y="136731"/>
                    <a:pt x="198990" y="194125"/>
                    <a:pt x="233981" y="256252"/>
                  </a:cubicBezTo>
                  <a:cubicBezTo>
                    <a:pt x="248963" y="283111"/>
                    <a:pt x="262384" y="310811"/>
                    <a:pt x="274177" y="339215"/>
                  </a:cubicBezTo>
                  <a:cubicBezTo>
                    <a:pt x="254147" y="309925"/>
                    <a:pt x="231854" y="282250"/>
                    <a:pt x="207502" y="256442"/>
                  </a:cubicBezTo>
                  <a:cubicBezTo>
                    <a:pt x="157115" y="202436"/>
                    <a:pt x="93964" y="159192"/>
                    <a:pt x="48339" y="101090"/>
                  </a:cubicBezTo>
                  <a:cubicBezTo>
                    <a:pt x="36192" y="85993"/>
                    <a:pt x="26014" y="69414"/>
                    <a:pt x="18049" y="51750"/>
                  </a:cubicBezTo>
                  <a:cubicBezTo>
                    <a:pt x="15382" y="44702"/>
                    <a:pt x="904" y="12984"/>
                    <a:pt x="12334" y="812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4" name="任意多边形: 形状 233"/>
            <p:cNvSpPr/>
            <p:nvPr/>
          </p:nvSpPr>
          <p:spPr>
            <a:xfrm>
              <a:off x="9475597" y="3047302"/>
              <a:ext cx="120973" cy="538011"/>
            </a:xfrm>
            <a:custGeom>
              <a:avLst/>
              <a:gdLst>
                <a:gd name="connsiteX0" fmla="*/ 4862 w 120973"/>
                <a:gd name="connsiteY0" fmla="*/ 105897 h 538011"/>
                <a:gd name="connsiteX1" fmla="*/ 3814 w 120973"/>
                <a:gd name="connsiteY1" fmla="*/ 252201 h 538011"/>
                <a:gd name="connsiteX2" fmla="*/ 99064 w 120973"/>
                <a:gd name="connsiteY2" fmla="*/ 515758 h 538011"/>
                <a:gd name="connsiteX3" fmla="*/ 101826 w 120973"/>
                <a:gd name="connsiteY3" fmla="*/ 520044 h 538011"/>
                <a:gd name="connsiteX4" fmla="*/ 104684 w 120973"/>
                <a:gd name="connsiteY4" fmla="*/ 533950 h 538011"/>
                <a:gd name="connsiteX5" fmla="*/ 105350 w 120973"/>
                <a:gd name="connsiteY5" fmla="*/ 537094 h 538011"/>
                <a:gd name="connsiteX6" fmla="*/ 105350 w 120973"/>
                <a:gd name="connsiteY6" fmla="*/ 537665 h 538011"/>
                <a:gd name="connsiteX7" fmla="*/ 105350 w 120973"/>
                <a:gd name="connsiteY7" fmla="*/ 537665 h 538011"/>
                <a:gd name="connsiteX8" fmla="*/ 107101 w 120973"/>
                <a:gd name="connsiteY8" fmla="*/ 537632 h 538011"/>
                <a:gd name="connsiteX9" fmla="*/ 107446 w 120973"/>
                <a:gd name="connsiteY9" fmla="*/ 536713 h 538011"/>
                <a:gd name="connsiteX10" fmla="*/ 107446 w 120973"/>
                <a:gd name="connsiteY10" fmla="*/ 519568 h 538011"/>
                <a:gd name="connsiteX11" fmla="*/ 115257 w 120973"/>
                <a:gd name="connsiteY11" fmla="*/ 168667 h 538011"/>
                <a:gd name="connsiteX12" fmla="*/ 36104 w 120973"/>
                <a:gd name="connsiteY12" fmla="*/ 3313 h 538011"/>
                <a:gd name="connsiteX13" fmla="*/ 4862 w 120973"/>
                <a:gd name="connsiteY13" fmla="*/ 105897 h 53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3" h="538011">
                  <a:moveTo>
                    <a:pt x="4862" y="105897"/>
                  </a:moveTo>
                  <a:cubicBezTo>
                    <a:pt x="-1249" y="154453"/>
                    <a:pt x="-1601" y="203562"/>
                    <a:pt x="3814" y="252201"/>
                  </a:cubicBezTo>
                  <a:cubicBezTo>
                    <a:pt x="14693" y="346251"/>
                    <a:pt x="47303" y="436482"/>
                    <a:pt x="99064" y="515758"/>
                  </a:cubicBezTo>
                  <a:cubicBezTo>
                    <a:pt x="99921" y="517186"/>
                    <a:pt x="100779" y="518615"/>
                    <a:pt x="101826" y="520044"/>
                  </a:cubicBezTo>
                  <a:cubicBezTo>
                    <a:pt x="102588" y="524711"/>
                    <a:pt x="103541" y="529569"/>
                    <a:pt x="104684" y="533950"/>
                  </a:cubicBezTo>
                  <a:cubicBezTo>
                    <a:pt x="104824" y="535014"/>
                    <a:pt x="105047" y="536065"/>
                    <a:pt x="105350" y="537094"/>
                  </a:cubicBezTo>
                  <a:lnTo>
                    <a:pt x="105350" y="537665"/>
                  </a:lnTo>
                  <a:lnTo>
                    <a:pt x="105350" y="537665"/>
                  </a:lnTo>
                  <a:cubicBezTo>
                    <a:pt x="105843" y="538140"/>
                    <a:pt x="106627" y="538125"/>
                    <a:pt x="107101" y="537632"/>
                  </a:cubicBezTo>
                  <a:cubicBezTo>
                    <a:pt x="107338" y="537386"/>
                    <a:pt x="107462" y="537053"/>
                    <a:pt x="107446" y="536713"/>
                  </a:cubicBezTo>
                  <a:cubicBezTo>
                    <a:pt x="107446" y="530998"/>
                    <a:pt x="107446" y="525283"/>
                    <a:pt x="107446" y="519568"/>
                  </a:cubicBezTo>
                  <a:cubicBezTo>
                    <a:pt x="109256" y="401839"/>
                    <a:pt x="131068" y="286586"/>
                    <a:pt x="115257" y="168667"/>
                  </a:cubicBezTo>
                  <a:cubicBezTo>
                    <a:pt x="111733" y="142949"/>
                    <a:pt x="94968" y="-25548"/>
                    <a:pt x="36104" y="3313"/>
                  </a:cubicBezTo>
                  <a:cubicBezTo>
                    <a:pt x="9624" y="16743"/>
                    <a:pt x="7815" y="81323"/>
                    <a:pt x="4862" y="10589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5" name="任意多边形: 形状 234"/>
            <p:cNvSpPr/>
            <p:nvPr/>
          </p:nvSpPr>
          <p:spPr>
            <a:xfrm>
              <a:off x="9503326" y="3119915"/>
              <a:ext cx="80289" cy="465398"/>
            </a:xfrm>
            <a:custGeom>
              <a:avLst/>
              <a:gdLst>
                <a:gd name="connsiteX0" fmla="*/ 564 w 80289"/>
                <a:gd name="connsiteY0" fmla="*/ 57001 h 465398"/>
                <a:gd name="connsiteX1" fmla="*/ 30472 w 80289"/>
                <a:gd name="connsiteY1" fmla="*/ 278076 h 465398"/>
                <a:gd name="connsiteX2" fmla="*/ 71716 w 80289"/>
                <a:gd name="connsiteY2" fmla="*/ 443145 h 465398"/>
                <a:gd name="connsiteX3" fmla="*/ 76002 w 80289"/>
                <a:gd name="connsiteY3" fmla="*/ 456480 h 465398"/>
                <a:gd name="connsiteX4" fmla="*/ 77336 w 80289"/>
                <a:gd name="connsiteY4" fmla="*/ 461337 h 465398"/>
                <a:gd name="connsiteX5" fmla="*/ 78193 w 80289"/>
                <a:gd name="connsiteY5" fmla="*/ 465052 h 465398"/>
                <a:gd name="connsiteX6" fmla="*/ 78192 w 80289"/>
                <a:gd name="connsiteY6" fmla="*/ 465052 h 465398"/>
                <a:gd name="connsiteX7" fmla="*/ 79944 w 80289"/>
                <a:gd name="connsiteY7" fmla="*/ 465019 h 465398"/>
                <a:gd name="connsiteX8" fmla="*/ 80288 w 80289"/>
                <a:gd name="connsiteY8" fmla="*/ 464100 h 465398"/>
                <a:gd name="connsiteX9" fmla="*/ 80288 w 80289"/>
                <a:gd name="connsiteY9" fmla="*/ 446955 h 465398"/>
                <a:gd name="connsiteX10" fmla="*/ 76764 w 80289"/>
                <a:gd name="connsiteY10" fmla="*/ 434001 h 465398"/>
                <a:gd name="connsiteX11" fmla="*/ 69525 w 80289"/>
                <a:gd name="connsiteY11" fmla="*/ 240643 h 465398"/>
                <a:gd name="connsiteX12" fmla="*/ 66191 w 80289"/>
                <a:gd name="connsiteY12" fmla="*/ 135868 h 465398"/>
                <a:gd name="connsiteX13" fmla="*/ 51237 w 80289"/>
                <a:gd name="connsiteY13" fmla="*/ 33855 h 465398"/>
                <a:gd name="connsiteX14" fmla="*/ 17423 w 80289"/>
                <a:gd name="connsiteY14" fmla="*/ 2232 h 465398"/>
                <a:gd name="connsiteX15" fmla="*/ 564 w 80289"/>
                <a:gd name="connsiteY15" fmla="*/ 57001 h 465398"/>
                <a:gd name="connsiteX16" fmla="*/ 43807 w 80289"/>
                <a:gd name="connsiteY16" fmla="*/ 32522 h 465398"/>
                <a:gd name="connsiteX17" fmla="*/ 60762 w 80289"/>
                <a:gd name="connsiteY17" fmla="*/ 155299 h 465398"/>
                <a:gd name="connsiteX18" fmla="*/ 62667 w 80289"/>
                <a:gd name="connsiteY18" fmla="*/ 269599 h 465398"/>
                <a:gd name="connsiteX19" fmla="*/ 65524 w 80289"/>
                <a:gd name="connsiteY19" fmla="*/ 391995 h 465398"/>
                <a:gd name="connsiteX20" fmla="*/ 28282 w 80289"/>
                <a:gd name="connsiteY20" fmla="*/ 237405 h 465398"/>
                <a:gd name="connsiteX21" fmla="*/ 9232 w 80289"/>
                <a:gd name="connsiteY21" fmla="*/ 113580 h 465398"/>
                <a:gd name="connsiteX22" fmla="*/ 7136 w 80289"/>
                <a:gd name="connsiteY22" fmla="*/ 49190 h 465398"/>
                <a:gd name="connsiteX23" fmla="*/ 10280 w 80289"/>
                <a:gd name="connsiteY23" fmla="*/ 26521 h 465398"/>
                <a:gd name="connsiteX24" fmla="*/ 43807 w 80289"/>
                <a:gd name="connsiteY24" fmla="*/ 32522 h 46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289" h="465398">
                  <a:moveTo>
                    <a:pt x="564" y="57001"/>
                  </a:moveTo>
                  <a:cubicBezTo>
                    <a:pt x="-3532" y="129486"/>
                    <a:pt x="15518" y="207401"/>
                    <a:pt x="30472" y="278076"/>
                  </a:cubicBezTo>
                  <a:cubicBezTo>
                    <a:pt x="41376" y="333771"/>
                    <a:pt x="55142" y="388867"/>
                    <a:pt x="71716" y="443145"/>
                  </a:cubicBezTo>
                  <a:cubicBezTo>
                    <a:pt x="73049" y="447621"/>
                    <a:pt x="74478" y="452098"/>
                    <a:pt x="76002" y="456480"/>
                  </a:cubicBezTo>
                  <a:cubicBezTo>
                    <a:pt x="76002" y="458004"/>
                    <a:pt x="76859" y="459623"/>
                    <a:pt x="77336" y="461337"/>
                  </a:cubicBezTo>
                  <a:cubicBezTo>
                    <a:pt x="77530" y="462595"/>
                    <a:pt x="77817" y="463836"/>
                    <a:pt x="78193" y="465052"/>
                  </a:cubicBezTo>
                  <a:lnTo>
                    <a:pt x="78192" y="465052"/>
                  </a:lnTo>
                  <a:cubicBezTo>
                    <a:pt x="78685" y="465527"/>
                    <a:pt x="79469" y="465512"/>
                    <a:pt x="79944" y="465019"/>
                  </a:cubicBezTo>
                  <a:cubicBezTo>
                    <a:pt x="80180" y="464773"/>
                    <a:pt x="80305" y="464440"/>
                    <a:pt x="80288" y="464100"/>
                  </a:cubicBezTo>
                  <a:cubicBezTo>
                    <a:pt x="80288" y="458385"/>
                    <a:pt x="80288" y="452670"/>
                    <a:pt x="80288" y="446955"/>
                  </a:cubicBezTo>
                  <a:cubicBezTo>
                    <a:pt x="80288" y="441240"/>
                    <a:pt x="77907" y="438287"/>
                    <a:pt x="76764" y="434001"/>
                  </a:cubicBezTo>
                  <a:cubicBezTo>
                    <a:pt x="68191" y="369897"/>
                    <a:pt x="69049" y="305699"/>
                    <a:pt x="69525" y="240643"/>
                  </a:cubicBezTo>
                  <a:cubicBezTo>
                    <a:pt x="69525" y="205591"/>
                    <a:pt x="69525" y="170634"/>
                    <a:pt x="66191" y="135868"/>
                  </a:cubicBezTo>
                  <a:cubicBezTo>
                    <a:pt x="62857" y="101102"/>
                    <a:pt x="61714" y="66145"/>
                    <a:pt x="51237" y="33855"/>
                  </a:cubicBezTo>
                  <a:cubicBezTo>
                    <a:pt x="46665" y="19758"/>
                    <a:pt x="37140" y="-8055"/>
                    <a:pt x="17423" y="2232"/>
                  </a:cubicBezTo>
                  <a:cubicBezTo>
                    <a:pt x="1040" y="10900"/>
                    <a:pt x="1516" y="41666"/>
                    <a:pt x="564" y="57001"/>
                  </a:cubicBezTo>
                  <a:close/>
                  <a:moveTo>
                    <a:pt x="43807" y="32522"/>
                  </a:moveTo>
                  <a:cubicBezTo>
                    <a:pt x="56285" y="70622"/>
                    <a:pt x="58095" y="115389"/>
                    <a:pt x="60762" y="155299"/>
                  </a:cubicBezTo>
                  <a:cubicBezTo>
                    <a:pt x="63524" y="193399"/>
                    <a:pt x="63048" y="231499"/>
                    <a:pt x="62667" y="269599"/>
                  </a:cubicBezTo>
                  <a:cubicBezTo>
                    <a:pt x="61572" y="310420"/>
                    <a:pt x="62525" y="351270"/>
                    <a:pt x="65524" y="391995"/>
                  </a:cubicBezTo>
                  <a:cubicBezTo>
                    <a:pt x="51618" y="340942"/>
                    <a:pt x="38188" y="289792"/>
                    <a:pt x="28282" y="237405"/>
                  </a:cubicBezTo>
                  <a:cubicBezTo>
                    <a:pt x="20471" y="196447"/>
                    <a:pt x="13613" y="155204"/>
                    <a:pt x="9232" y="113580"/>
                  </a:cubicBezTo>
                  <a:cubicBezTo>
                    <a:pt x="6342" y="92244"/>
                    <a:pt x="5639" y="70669"/>
                    <a:pt x="7136" y="49190"/>
                  </a:cubicBezTo>
                  <a:cubicBezTo>
                    <a:pt x="7662" y="41571"/>
                    <a:pt x="8712" y="33996"/>
                    <a:pt x="10280" y="26521"/>
                  </a:cubicBezTo>
                  <a:cubicBezTo>
                    <a:pt x="15042" y="3566"/>
                    <a:pt x="38283" y="15472"/>
                    <a:pt x="43807" y="32522"/>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6" name="任意多边形: 形状 235"/>
            <p:cNvSpPr/>
            <p:nvPr/>
          </p:nvSpPr>
          <p:spPr>
            <a:xfrm>
              <a:off x="10202014" y="2378742"/>
              <a:ext cx="287326" cy="478382"/>
            </a:xfrm>
            <a:custGeom>
              <a:avLst/>
              <a:gdLst>
                <a:gd name="connsiteX0" fmla="*/ 1202 w 287326"/>
                <a:gd name="connsiteY0" fmla="*/ 468705 h 478382"/>
                <a:gd name="connsiteX1" fmla="*/ 59 w 287326"/>
                <a:gd name="connsiteY1" fmla="*/ 474325 h 478382"/>
                <a:gd name="connsiteX2" fmla="*/ 2801 w 287326"/>
                <a:gd name="connsiteY2" fmla="*/ 478324 h 478382"/>
                <a:gd name="connsiteX3" fmla="*/ 4440 w 287326"/>
                <a:gd name="connsiteY3" fmla="*/ 478230 h 478382"/>
                <a:gd name="connsiteX4" fmla="*/ 7012 w 287326"/>
                <a:gd name="connsiteY4" fmla="*/ 475563 h 478382"/>
                <a:gd name="connsiteX5" fmla="*/ 9393 w 287326"/>
                <a:gd name="connsiteY5" fmla="*/ 465276 h 478382"/>
                <a:gd name="connsiteX6" fmla="*/ 9393 w 287326"/>
                <a:gd name="connsiteY6" fmla="*/ 465276 h 478382"/>
                <a:gd name="connsiteX7" fmla="*/ 11298 w 287326"/>
                <a:gd name="connsiteY7" fmla="*/ 457085 h 478382"/>
                <a:gd name="connsiteX8" fmla="*/ 19489 w 287326"/>
                <a:gd name="connsiteY8" fmla="*/ 443654 h 478382"/>
                <a:gd name="connsiteX9" fmla="*/ 141505 w 287326"/>
                <a:gd name="connsiteY9" fmla="*/ 316210 h 478382"/>
                <a:gd name="connsiteX10" fmla="*/ 232183 w 287326"/>
                <a:gd name="connsiteY10" fmla="*/ 198386 h 478382"/>
                <a:gd name="connsiteX11" fmla="*/ 284761 w 287326"/>
                <a:gd name="connsiteY11" fmla="*/ 57892 h 478382"/>
                <a:gd name="connsiteX12" fmla="*/ 275903 w 287326"/>
                <a:gd name="connsiteY12" fmla="*/ 1790 h 478382"/>
                <a:gd name="connsiteX13" fmla="*/ 210561 w 287326"/>
                <a:gd name="connsiteY13" fmla="*/ 42557 h 478382"/>
                <a:gd name="connsiteX14" fmla="*/ 108739 w 287326"/>
                <a:gd name="connsiteY14" fmla="*/ 168953 h 478382"/>
                <a:gd name="connsiteX15" fmla="*/ 1202 w 287326"/>
                <a:gd name="connsiteY15" fmla="*/ 468705 h 47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326" h="478382">
                  <a:moveTo>
                    <a:pt x="1202" y="468705"/>
                  </a:moveTo>
                  <a:lnTo>
                    <a:pt x="59" y="474325"/>
                  </a:lnTo>
                  <a:cubicBezTo>
                    <a:pt x="-288" y="476186"/>
                    <a:pt x="939" y="477977"/>
                    <a:pt x="2801" y="478324"/>
                  </a:cubicBezTo>
                  <a:cubicBezTo>
                    <a:pt x="3347" y="478426"/>
                    <a:pt x="3910" y="478394"/>
                    <a:pt x="4440" y="478230"/>
                  </a:cubicBezTo>
                  <a:cubicBezTo>
                    <a:pt x="5733" y="477900"/>
                    <a:pt x="6729" y="476867"/>
                    <a:pt x="7012" y="475563"/>
                  </a:cubicBezTo>
                  <a:cubicBezTo>
                    <a:pt x="7774" y="472134"/>
                    <a:pt x="8536" y="468705"/>
                    <a:pt x="9393" y="465276"/>
                  </a:cubicBezTo>
                  <a:lnTo>
                    <a:pt x="9393" y="465276"/>
                  </a:lnTo>
                  <a:cubicBezTo>
                    <a:pt x="10060" y="462514"/>
                    <a:pt x="10727" y="459847"/>
                    <a:pt x="11298" y="457085"/>
                  </a:cubicBezTo>
                  <a:cubicBezTo>
                    <a:pt x="13870" y="452513"/>
                    <a:pt x="16537" y="448036"/>
                    <a:pt x="19489" y="443654"/>
                  </a:cubicBezTo>
                  <a:cubicBezTo>
                    <a:pt x="50732" y="396029"/>
                    <a:pt x="105214" y="356501"/>
                    <a:pt x="141505" y="316210"/>
                  </a:cubicBezTo>
                  <a:cubicBezTo>
                    <a:pt x="175588" y="280060"/>
                    <a:pt x="205965" y="240588"/>
                    <a:pt x="232183" y="198386"/>
                  </a:cubicBezTo>
                  <a:cubicBezTo>
                    <a:pt x="259175" y="155664"/>
                    <a:pt x="277074" y="107838"/>
                    <a:pt x="284761" y="57892"/>
                  </a:cubicBezTo>
                  <a:cubicBezTo>
                    <a:pt x="286380" y="44366"/>
                    <a:pt x="292857" y="10267"/>
                    <a:pt x="275903" y="1790"/>
                  </a:cubicBezTo>
                  <a:cubicBezTo>
                    <a:pt x="254566" y="-8974"/>
                    <a:pt x="221991" y="31889"/>
                    <a:pt x="210561" y="42557"/>
                  </a:cubicBezTo>
                  <a:cubicBezTo>
                    <a:pt x="171153" y="79976"/>
                    <a:pt x="136911" y="122482"/>
                    <a:pt x="108739" y="168953"/>
                  </a:cubicBezTo>
                  <a:cubicBezTo>
                    <a:pt x="51589" y="261346"/>
                    <a:pt x="22442" y="362978"/>
                    <a:pt x="1202" y="468705"/>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7" name="任意多边形: 形状 236"/>
            <p:cNvSpPr/>
            <p:nvPr/>
          </p:nvSpPr>
          <p:spPr>
            <a:xfrm>
              <a:off x="10202014" y="2434703"/>
              <a:ext cx="245917" cy="422420"/>
            </a:xfrm>
            <a:custGeom>
              <a:avLst/>
              <a:gdLst>
                <a:gd name="connsiteX0" fmla="*/ 10727 w 245917"/>
                <a:gd name="connsiteY0" fmla="*/ 389312 h 422420"/>
                <a:gd name="connsiteX1" fmla="*/ 1202 w 245917"/>
                <a:gd name="connsiteY1" fmla="*/ 412743 h 422420"/>
                <a:gd name="connsiteX2" fmla="*/ 59 w 245917"/>
                <a:gd name="connsiteY2" fmla="*/ 418363 h 422420"/>
                <a:gd name="connsiteX3" fmla="*/ 2801 w 245917"/>
                <a:gd name="connsiteY3" fmla="*/ 422363 h 422420"/>
                <a:gd name="connsiteX4" fmla="*/ 4440 w 245917"/>
                <a:gd name="connsiteY4" fmla="*/ 422268 h 422420"/>
                <a:gd name="connsiteX5" fmla="*/ 5774 w 245917"/>
                <a:gd name="connsiteY5" fmla="*/ 418268 h 422420"/>
                <a:gd name="connsiteX6" fmla="*/ 9393 w 245917"/>
                <a:gd name="connsiteY6" fmla="*/ 409315 h 422420"/>
                <a:gd name="connsiteX7" fmla="*/ 9393 w 245917"/>
                <a:gd name="connsiteY7" fmla="*/ 409315 h 422420"/>
                <a:gd name="connsiteX8" fmla="*/ 19489 w 245917"/>
                <a:gd name="connsiteY8" fmla="*/ 387693 h 422420"/>
                <a:gd name="connsiteX9" fmla="*/ 65305 w 245917"/>
                <a:gd name="connsiteY9" fmla="*/ 314922 h 422420"/>
                <a:gd name="connsiteX10" fmla="*/ 155125 w 245917"/>
                <a:gd name="connsiteY10" fmla="*/ 194907 h 422420"/>
                <a:gd name="connsiteX11" fmla="*/ 235993 w 245917"/>
                <a:gd name="connsiteY11" fmla="*/ 502 h 422420"/>
                <a:gd name="connsiteX12" fmla="*/ 215705 w 245917"/>
                <a:gd name="connsiteY12" fmla="*/ 12884 h 422420"/>
                <a:gd name="connsiteX13" fmla="*/ 176271 w 245917"/>
                <a:gd name="connsiteY13" fmla="*/ 66034 h 422420"/>
                <a:gd name="connsiteX14" fmla="*/ 98357 w 245917"/>
                <a:gd name="connsiteY14" fmla="*/ 198050 h 422420"/>
                <a:gd name="connsiteX15" fmla="*/ 10727 w 245917"/>
                <a:gd name="connsiteY15" fmla="*/ 389312 h 422420"/>
                <a:gd name="connsiteX16" fmla="*/ 89213 w 245917"/>
                <a:gd name="connsiteY16" fmla="*/ 225387 h 422420"/>
                <a:gd name="connsiteX17" fmla="*/ 155888 w 245917"/>
                <a:gd name="connsiteY17" fmla="*/ 108325 h 422420"/>
                <a:gd name="connsiteX18" fmla="*/ 190844 w 245917"/>
                <a:gd name="connsiteY18" fmla="*/ 52699 h 422420"/>
                <a:gd name="connsiteX19" fmla="*/ 236279 w 245917"/>
                <a:gd name="connsiteY19" fmla="*/ 8788 h 422420"/>
                <a:gd name="connsiteX20" fmla="*/ 210276 w 245917"/>
                <a:gd name="connsiteY20" fmla="*/ 96133 h 422420"/>
                <a:gd name="connsiteX21" fmla="*/ 177319 w 245917"/>
                <a:gd name="connsiteY21" fmla="*/ 152521 h 422420"/>
                <a:gd name="connsiteX22" fmla="*/ 101119 w 245917"/>
                <a:gd name="connsiteY22" fmla="*/ 259867 h 422420"/>
                <a:gd name="connsiteX23" fmla="*/ 27586 w 245917"/>
                <a:gd name="connsiteY23" fmla="*/ 359023 h 422420"/>
                <a:gd name="connsiteX24" fmla="*/ 89213 w 245917"/>
                <a:gd name="connsiteY24" fmla="*/ 225387 h 4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917" h="422420">
                  <a:moveTo>
                    <a:pt x="10727" y="389312"/>
                  </a:moveTo>
                  <a:cubicBezTo>
                    <a:pt x="7112" y="396937"/>
                    <a:pt x="3932" y="404760"/>
                    <a:pt x="1202" y="412743"/>
                  </a:cubicBezTo>
                  <a:lnTo>
                    <a:pt x="59" y="418363"/>
                  </a:lnTo>
                  <a:cubicBezTo>
                    <a:pt x="-288" y="420225"/>
                    <a:pt x="939" y="422016"/>
                    <a:pt x="2801" y="422363"/>
                  </a:cubicBezTo>
                  <a:cubicBezTo>
                    <a:pt x="3347" y="422464"/>
                    <a:pt x="3910" y="422432"/>
                    <a:pt x="4440" y="422268"/>
                  </a:cubicBezTo>
                  <a:cubicBezTo>
                    <a:pt x="4786" y="420904"/>
                    <a:pt x="5232" y="419567"/>
                    <a:pt x="5774" y="418268"/>
                  </a:cubicBezTo>
                  <a:cubicBezTo>
                    <a:pt x="7012" y="415315"/>
                    <a:pt x="8155" y="412267"/>
                    <a:pt x="9393" y="409315"/>
                  </a:cubicBezTo>
                  <a:lnTo>
                    <a:pt x="9393" y="409315"/>
                  </a:lnTo>
                  <a:cubicBezTo>
                    <a:pt x="12536" y="401980"/>
                    <a:pt x="15965" y="394837"/>
                    <a:pt x="19489" y="387693"/>
                  </a:cubicBezTo>
                  <a:cubicBezTo>
                    <a:pt x="32619" y="362152"/>
                    <a:pt x="47949" y="337803"/>
                    <a:pt x="65305" y="314922"/>
                  </a:cubicBezTo>
                  <a:cubicBezTo>
                    <a:pt x="95213" y="274917"/>
                    <a:pt x="126646" y="236055"/>
                    <a:pt x="155125" y="194907"/>
                  </a:cubicBezTo>
                  <a:cubicBezTo>
                    <a:pt x="169413" y="174333"/>
                    <a:pt x="278950" y="15646"/>
                    <a:pt x="235993" y="502"/>
                  </a:cubicBezTo>
                  <a:cubicBezTo>
                    <a:pt x="227897" y="-2451"/>
                    <a:pt x="219991" y="8407"/>
                    <a:pt x="215705" y="12884"/>
                  </a:cubicBezTo>
                  <a:cubicBezTo>
                    <a:pt x="200833" y="29251"/>
                    <a:pt x="187623" y="47055"/>
                    <a:pt x="176271" y="66034"/>
                  </a:cubicBezTo>
                  <a:cubicBezTo>
                    <a:pt x="148776" y="109087"/>
                    <a:pt x="122804" y="153092"/>
                    <a:pt x="98357" y="198050"/>
                  </a:cubicBezTo>
                  <a:cubicBezTo>
                    <a:pt x="64443" y="259542"/>
                    <a:pt x="35152" y="323473"/>
                    <a:pt x="10727" y="389312"/>
                  </a:cubicBezTo>
                  <a:close/>
                  <a:moveTo>
                    <a:pt x="89213" y="225387"/>
                  </a:moveTo>
                  <a:cubicBezTo>
                    <a:pt x="110168" y="185699"/>
                    <a:pt x="132392" y="146679"/>
                    <a:pt x="155888" y="108325"/>
                  </a:cubicBezTo>
                  <a:cubicBezTo>
                    <a:pt x="167222" y="89275"/>
                    <a:pt x="178557" y="70796"/>
                    <a:pt x="190844" y="52699"/>
                  </a:cubicBezTo>
                  <a:cubicBezTo>
                    <a:pt x="196940" y="43745"/>
                    <a:pt x="227801" y="3454"/>
                    <a:pt x="236279" y="8788"/>
                  </a:cubicBezTo>
                  <a:cubicBezTo>
                    <a:pt x="248661" y="16504"/>
                    <a:pt x="219229" y="79178"/>
                    <a:pt x="210276" y="96133"/>
                  </a:cubicBezTo>
                  <a:cubicBezTo>
                    <a:pt x="200084" y="115183"/>
                    <a:pt x="188940" y="134233"/>
                    <a:pt x="177319" y="152521"/>
                  </a:cubicBezTo>
                  <a:cubicBezTo>
                    <a:pt x="153888" y="189573"/>
                    <a:pt x="127979" y="225101"/>
                    <a:pt x="101119" y="259867"/>
                  </a:cubicBezTo>
                  <a:cubicBezTo>
                    <a:pt x="77688" y="290824"/>
                    <a:pt x="49589" y="323494"/>
                    <a:pt x="27586" y="359023"/>
                  </a:cubicBezTo>
                  <a:cubicBezTo>
                    <a:pt x="45834" y="313455"/>
                    <a:pt x="66403" y="268851"/>
                    <a:pt x="89213" y="225387"/>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8" name="任意多边形: 形状 237"/>
            <p:cNvSpPr/>
            <p:nvPr/>
          </p:nvSpPr>
          <p:spPr>
            <a:xfrm>
              <a:off x="9767982" y="2858086"/>
              <a:ext cx="121941" cy="549374"/>
            </a:xfrm>
            <a:custGeom>
              <a:avLst/>
              <a:gdLst>
                <a:gd name="connsiteX0" fmla="*/ 58234 w 121941"/>
                <a:gd name="connsiteY0" fmla="*/ 541621 h 549374"/>
                <a:gd name="connsiteX1" fmla="*/ 60044 w 121941"/>
                <a:gd name="connsiteY1" fmla="*/ 547145 h 549374"/>
                <a:gd name="connsiteX2" fmla="*/ 64456 w 121941"/>
                <a:gd name="connsiteY2" fmla="*/ 549156 h 549374"/>
                <a:gd name="connsiteX3" fmla="*/ 65758 w 121941"/>
                <a:gd name="connsiteY3" fmla="*/ 548288 h 549374"/>
                <a:gd name="connsiteX4" fmla="*/ 66616 w 121941"/>
                <a:gd name="connsiteY4" fmla="*/ 544668 h 549374"/>
                <a:gd name="connsiteX5" fmla="*/ 63568 w 121941"/>
                <a:gd name="connsiteY5" fmla="*/ 534572 h 549374"/>
                <a:gd name="connsiteX6" fmla="*/ 63568 w 121941"/>
                <a:gd name="connsiteY6" fmla="*/ 534572 h 549374"/>
                <a:gd name="connsiteX7" fmla="*/ 61091 w 121941"/>
                <a:gd name="connsiteY7" fmla="*/ 526571 h 549374"/>
                <a:gd name="connsiteX8" fmla="*/ 61091 w 121941"/>
                <a:gd name="connsiteY8" fmla="*/ 510855 h 549374"/>
                <a:gd name="connsiteX9" fmla="*/ 102621 w 121941"/>
                <a:gd name="connsiteY9" fmla="*/ 339405 h 549374"/>
                <a:gd name="connsiteX10" fmla="*/ 121671 w 121941"/>
                <a:gd name="connsiteY10" fmla="*/ 192053 h 549374"/>
                <a:gd name="connsiteX11" fmla="*/ 96620 w 121941"/>
                <a:gd name="connsiteY11" fmla="*/ 44130 h 549374"/>
                <a:gd name="connsiteX12" fmla="*/ 60806 w 121941"/>
                <a:gd name="connsiteY12" fmla="*/ 29 h 549374"/>
                <a:gd name="connsiteX13" fmla="*/ 24801 w 121941"/>
                <a:gd name="connsiteY13" fmla="*/ 68133 h 549374"/>
                <a:gd name="connsiteX14" fmla="*/ 131 w 121941"/>
                <a:gd name="connsiteY14" fmla="*/ 228534 h 549374"/>
                <a:gd name="connsiteX15" fmla="*/ 58234 w 121941"/>
                <a:gd name="connsiteY15" fmla="*/ 541621 h 5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41" h="549374">
                  <a:moveTo>
                    <a:pt x="58234" y="541621"/>
                  </a:moveTo>
                  <a:cubicBezTo>
                    <a:pt x="58805" y="543526"/>
                    <a:pt x="59472" y="545240"/>
                    <a:pt x="60044" y="547145"/>
                  </a:cubicBezTo>
                  <a:cubicBezTo>
                    <a:pt x="60707" y="548919"/>
                    <a:pt x="62682" y="549819"/>
                    <a:pt x="64456" y="549156"/>
                  </a:cubicBezTo>
                  <a:cubicBezTo>
                    <a:pt x="64951" y="548971"/>
                    <a:pt x="65397" y="548674"/>
                    <a:pt x="65758" y="548288"/>
                  </a:cubicBezTo>
                  <a:cubicBezTo>
                    <a:pt x="66753" y="547368"/>
                    <a:pt x="67092" y="545937"/>
                    <a:pt x="66616" y="544668"/>
                  </a:cubicBezTo>
                  <a:cubicBezTo>
                    <a:pt x="65664" y="541335"/>
                    <a:pt x="64616" y="537906"/>
                    <a:pt x="63568" y="534572"/>
                  </a:cubicBezTo>
                  <a:lnTo>
                    <a:pt x="63568" y="534572"/>
                  </a:lnTo>
                  <a:cubicBezTo>
                    <a:pt x="62711" y="531905"/>
                    <a:pt x="61949" y="529238"/>
                    <a:pt x="61091" y="526571"/>
                  </a:cubicBezTo>
                  <a:cubicBezTo>
                    <a:pt x="61091" y="521332"/>
                    <a:pt x="61091" y="516094"/>
                    <a:pt x="61091" y="510855"/>
                  </a:cubicBezTo>
                  <a:cubicBezTo>
                    <a:pt x="64330" y="454276"/>
                    <a:pt x="91095" y="392649"/>
                    <a:pt x="102621" y="339405"/>
                  </a:cubicBezTo>
                  <a:cubicBezTo>
                    <a:pt x="113856" y="291043"/>
                    <a:pt x="120238" y="241682"/>
                    <a:pt x="121671" y="192053"/>
                  </a:cubicBezTo>
                  <a:cubicBezTo>
                    <a:pt x="123615" y="141545"/>
                    <a:pt x="115086" y="91181"/>
                    <a:pt x="96620" y="44130"/>
                  </a:cubicBezTo>
                  <a:cubicBezTo>
                    <a:pt x="91286" y="31557"/>
                    <a:pt x="79665" y="-1114"/>
                    <a:pt x="60806" y="29"/>
                  </a:cubicBezTo>
                  <a:cubicBezTo>
                    <a:pt x="36993" y="1458"/>
                    <a:pt x="29373" y="53179"/>
                    <a:pt x="24801" y="68133"/>
                  </a:cubicBezTo>
                  <a:cubicBezTo>
                    <a:pt x="9425" y="120252"/>
                    <a:pt x="1128" y="174203"/>
                    <a:pt x="131" y="228534"/>
                  </a:cubicBezTo>
                  <a:cubicBezTo>
                    <a:pt x="-2059" y="337309"/>
                    <a:pt x="23468" y="439227"/>
                    <a:pt x="58234" y="541621"/>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39" name="任意多边形: 形状 238"/>
            <p:cNvSpPr/>
            <p:nvPr/>
          </p:nvSpPr>
          <p:spPr>
            <a:xfrm>
              <a:off x="9801694" y="2925274"/>
              <a:ext cx="52421" cy="482186"/>
            </a:xfrm>
            <a:custGeom>
              <a:avLst/>
              <a:gdLst>
                <a:gd name="connsiteX0" fmla="*/ 20998 w 52421"/>
                <a:gd name="connsiteY0" fmla="*/ 449382 h 482186"/>
                <a:gd name="connsiteX1" fmla="*/ 24522 w 52421"/>
                <a:gd name="connsiteY1" fmla="*/ 474433 h 482186"/>
                <a:gd name="connsiteX2" fmla="*/ 26332 w 52421"/>
                <a:gd name="connsiteY2" fmla="*/ 479957 h 482186"/>
                <a:gd name="connsiteX3" fmla="*/ 30744 w 52421"/>
                <a:gd name="connsiteY3" fmla="*/ 481968 h 482186"/>
                <a:gd name="connsiteX4" fmla="*/ 32046 w 52421"/>
                <a:gd name="connsiteY4" fmla="*/ 481100 h 482186"/>
                <a:gd name="connsiteX5" fmla="*/ 31189 w 52421"/>
                <a:gd name="connsiteY5" fmla="*/ 476909 h 482186"/>
                <a:gd name="connsiteX6" fmla="*/ 29856 w 52421"/>
                <a:gd name="connsiteY6" fmla="*/ 467384 h 482186"/>
                <a:gd name="connsiteX7" fmla="*/ 29856 w 52421"/>
                <a:gd name="connsiteY7" fmla="*/ 467384 h 482186"/>
                <a:gd name="connsiteX8" fmla="*/ 27761 w 52421"/>
                <a:gd name="connsiteY8" fmla="*/ 443667 h 482186"/>
                <a:gd name="connsiteX9" fmla="*/ 30809 w 52421"/>
                <a:gd name="connsiteY9" fmla="*/ 357942 h 482186"/>
                <a:gd name="connsiteX10" fmla="*/ 48334 w 52421"/>
                <a:gd name="connsiteY10" fmla="*/ 209066 h 482186"/>
                <a:gd name="connsiteX11" fmla="*/ 20617 w 52421"/>
                <a:gd name="connsiteY11" fmla="*/ 278 h 482186"/>
                <a:gd name="connsiteX12" fmla="*/ 9282 w 52421"/>
                <a:gd name="connsiteY12" fmla="*/ 21233 h 482186"/>
                <a:gd name="connsiteX13" fmla="*/ 1948 w 52421"/>
                <a:gd name="connsiteY13" fmla="*/ 86956 h 482186"/>
                <a:gd name="connsiteX14" fmla="*/ 805 w 52421"/>
                <a:gd name="connsiteY14" fmla="*/ 240213 h 482186"/>
                <a:gd name="connsiteX15" fmla="*/ 20998 w 52421"/>
                <a:gd name="connsiteY15" fmla="*/ 449382 h 482186"/>
                <a:gd name="connsiteX16" fmla="*/ 6615 w 52421"/>
                <a:gd name="connsiteY16" fmla="*/ 268407 h 482186"/>
                <a:gd name="connsiteX17" fmla="*/ 5282 w 52421"/>
                <a:gd name="connsiteY17" fmla="*/ 133914 h 482186"/>
                <a:gd name="connsiteX18" fmla="*/ 7568 w 52421"/>
                <a:gd name="connsiteY18" fmla="*/ 68286 h 482186"/>
                <a:gd name="connsiteX19" fmla="*/ 24808 w 52421"/>
                <a:gd name="connsiteY19" fmla="*/ 7517 h 482186"/>
                <a:gd name="connsiteX20" fmla="*/ 46144 w 52421"/>
                <a:gd name="connsiteY20" fmla="*/ 96004 h 482186"/>
                <a:gd name="connsiteX21" fmla="*/ 46144 w 52421"/>
                <a:gd name="connsiteY21" fmla="*/ 161346 h 482186"/>
                <a:gd name="connsiteX22" fmla="*/ 34333 w 52421"/>
                <a:gd name="connsiteY22" fmla="*/ 292410 h 482186"/>
                <a:gd name="connsiteX23" fmla="*/ 20426 w 52421"/>
                <a:gd name="connsiteY23" fmla="*/ 415092 h 482186"/>
                <a:gd name="connsiteX24" fmla="*/ 6615 w 52421"/>
                <a:gd name="connsiteY24" fmla="*/ 268216 h 48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421" h="482186">
                  <a:moveTo>
                    <a:pt x="20998" y="449382"/>
                  </a:moveTo>
                  <a:cubicBezTo>
                    <a:pt x="21631" y="457799"/>
                    <a:pt x="22809" y="466167"/>
                    <a:pt x="24522" y="474433"/>
                  </a:cubicBezTo>
                  <a:cubicBezTo>
                    <a:pt x="25093" y="476338"/>
                    <a:pt x="25760" y="478052"/>
                    <a:pt x="26332" y="479957"/>
                  </a:cubicBezTo>
                  <a:cubicBezTo>
                    <a:pt x="26995" y="481731"/>
                    <a:pt x="28970" y="482631"/>
                    <a:pt x="30744" y="481968"/>
                  </a:cubicBezTo>
                  <a:cubicBezTo>
                    <a:pt x="31239" y="481783"/>
                    <a:pt x="31685" y="481486"/>
                    <a:pt x="32046" y="481100"/>
                  </a:cubicBezTo>
                  <a:cubicBezTo>
                    <a:pt x="32047" y="479671"/>
                    <a:pt x="31380" y="478338"/>
                    <a:pt x="31189" y="476909"/>
                  </a:cubicBezTo>
                  <a:cubicBezTo>
                    <a:pt x="31189" y="473766"/>
                    <a:pt x="30237" y="470623"/>
                    <a:pt x="29856" y="467384"/>
                  </a:cubicBezTo>
                  <a:lnTo>
                    <a:pt x="29856" y="467384"/>
                  </a:lnTo>
                  <a:cubicBezTo>
                    <a:pt x="28904" y="459478"/>
                    <a:pt x="28237" y="451668"/>
                    <a:pt x="27761" y="443667"/>
                  </a:cubicBezTo>
                  <a:cubicBezTo>
                    <a:pt x="26247" y="415058"/>
                    <a:pt x="27267" y="386371"/>
                    <a:pt x="30809" y="357942"/>
                  </a:cubicBezTo>
                  <a:cubicBezTo>
                    <a:pt x="36619" y="308317"/>
                    <a:pt x="44334" y="258882"/>
                    <a:pt x="48334" y="209066"/>
                  </a:cubicBezTo>
                  <a:cubicBezTo>
                    <a:pt x="50335" y="184015"/>
                    <a:pt x="65575" y="-8294"/>
                    <a:pt x="20617" y="278"/>
                  </a:cubicBezTo>
                  <a:cubicBezTo>
                    <a:pt x="12139" y="1802"/>
                    <a:pt x="11092" y="15137"/>
                    <a:pt x="9282" y="21233"/>
                  </a:cubicBezTo>
                  <a:cubicBezTo>
                    <a:pt x="4648" y="42841"/>
                    <a:pt x="2191" y="64858"/>
                    <a:pt x="1948" y="86956"/>
                  </a:cubicBezTo>
                  <a:cubicBezTo>
                    <a:pt x="-243" y="137914"/>
                    <a:pt x="-529" y="189159"/>
                    <a:pt x="805" y="240213"/>
                  </a:cubicBezTo>
                  <a:cubicBezTo>
                    <a:pt x="2295" y="310343"/>
                    <a:pt x="9045" y="380262"/>
                    <a:pt x="20998" y="449382"/>
                  </a:cubicBezTo>
                  <a:close/>
                  <a:moveTo>
                    <a:pt x="6615" y="268407"/>
                  </a:moveTo>
                  <a:cubicBezTo>
                    <a:pt x="4805" y="223544"/>
                    <a:pt x="4520" y="178776"/>
                    <a:pt x="5282" y="133914"/>
                  </a:cubicBezTo>
                  <a:cubicBezTo>
                    <a:pt x="5282" y="112101"/>
                    <a:pt x="5948" y="90099"/>
                    <a:pt x="7568" y="68286"/>
                  </a:cubicBezTo>
                  <a:cubicBezTo>
                    <a:pt x="8329" y="57428"/>
                    <a:pt x="14807" y="7136"/>
                    <a:pt x="24808" y="7517"/>
                  </a:cubicBezTo>
                  <a:cubicBezTo>
                    <a:pt x="39381" y="7993"/>
                    <a:pt x="45382" y="76954"/>
                    <a:pt x="46144" y="96004"/>
                  </a:cubicBezTo>
                  <a:cubicBezTo>
                    <a:pt x="47001" y="117817"/>
                    <a:pt x="46715" y="139629"/>
                    <a:pt x="46144" y="161346"/>
                  </a:cubicBezTo>
                  <a:cubicBezTo>
                    <a:pt x="44429" y="205161"/>
                    <a:pt x="39858" y="248881"/>
                    <a:pt x="34333" y="292410"/>
                  </a:cubicBezTo>
                  <a:cubicBezTo>
                    <a:pt x="29475" y="330510"/>
                    <a:pt x="21664" y="373277"/>
                    <a:pt x="20426" y="415092"/>
                  </a:cubicBezTo>
                  <a:cubicBezTo>
                    <a:pt x="13290" y="366405"/>
                    <a:pt x="8680" y="317380"/>
                    <a:pt x="6615" y="268216"/>
                  </a:cubicBezTo>
                  <a:close/>
                </a:path>
              </a:pathLst>
            </a:custGeom>
            <a:grpFill/>
            <a:ln w="9525" cap="flat">
              <a:solidFill>
                <a:srgbClr val="242A2F">
                  <a:alpha val="5000"/>
                </a:srgbClr>
              </a:solidFill>
              <a:prstDash val="solid"/>
              <a:miter/>
            </a:ln>
          </p:spPr>
          <p:txBody>
            <a:bodyPr rtlCol="0" anchor="ctr"/>
            <a:lstStyle/>
            <a:p>
              <a:endParaRPr lang="zh-CN" altLang="en-US"/>
            </a:p>
          </p:txBody>
        </p:sp>
        <p:sp>
          <p:nvSpPr>
            <p:cNvPr id="240" name="任意多边形: 形状 239"/>
            <p:cNvSpPr/>
            <p:nvPr/>
          </p:nvSpPr>
          <p:spPr>
            <a:xfrm>
              <a:off x="9313916" y="2735375"/>
              <a:ext cx="950008" cy="1874717"/>
            </a:xfrm>
            <a:custGeom>
              <a:avLst/>
              <a:gdLst>
                <a:gd name="connsiteX0" fmla="*/ 255410 w 950008"/>
                <a:gd name="connsiteY0" fmla="*/ 743388 h 1874717"/>
                <a:gd name="connsiteX1" fmla="*/ 317799 w 950008"/>
                <a:gd name="connsiteY1" fmla="*/ 1045521 h 1874717"/>
                <a:gd name="connsiteX2" fmla="*/ 362662 w 950008"/>
                <a:gd name="connsiteY2" fmla="*/ 1280884 h 1874717"/>
                <a:gd name="connsiteX3" fmla="*/ 289891 w 950008"/>
                <a:gd name="connsiteY3" fmla="*/ 1574826 h 1874717"/>
                <a:gd name="connsiteX4" fmla="*/ 373330 w 950008"/>
                <a:gd name="connsiteY4" fmla="*/ 1479576 h 1874717"/>
                <a:gd name="connsiteX5" fmla="*/ 524777 w 950008"/>
                <a:gd name="connsiteY5" fmla="*/ 1269264 h 1874717"/>
                <a:gd name="connsiteX6" fmla="*/ 535827 w 950008"/>
                <a:gd name="connsiteY6" fmla="*/ 1246213 h 1874717"/>
                <a:gd name="connsiteX7" fmla="*/ 535827 w 950008"/>
                <a:gd name="connsiteY7" fmla="*/ 1244308 h 1874717"/>
                <a:gd name="connsiteX8" fmla="*/ 555829 w 950008"/>
                <a:gd name="connsiteY8" fmla="*/ 934079 h 1874717"/>
                <a:gd name="connsiteX9" fmla="*/ 488296 w 950008"/>
                <a:gd name="connsiteY9" fmla="*/ 778821 h 1874717"/>
                <a:gd name="connsiteX10" fmla="*/ 418383 w 950008"/>
                <a:gd name="connsiteY10" fmla="*/ 621373 h 1874717"/>
                <a:gd name="connsiteX11" fmla="*/ 423336 w 950008"/>
                <a:gd name="connsiteY11" fmla="*/ 619468 h 1874717"/>
                <a:gd name="connsiteX12" fmla="*/ 545447 w 950008"/>
                <a:gd name="connsiteY12" fmla="*/ 845496 h 1874717"/>
                <a:gd name="connsiteX13" fmla="*/ 538969 w 950008"/>
                <a:gd name="connsiteY13" fmla="*/ 806825 h 1874717"/>
                <a:gd name="connsiteX14" fmla="*/ 518872 w 950008"/>
                <a:gd name="connsiteY14" fmla="*/ 436779 h 1874717"/>
                <a:gd name="connsiteX15" fmla="*/ 524968 w 950008"/>
                <a:gd name="connsiteY15" fmla="*/ 439446 h 1874717"/>
                <a:gd name="connsiteX16" fmla="*/ 569164 w 950008"/>
                <a:gd name="connsiteY16" fmla="*/ 864070 h 1874717"/>
                <a:gd name="connsiteX17" fmla="*/ 564306 w 950008"/>
                <a:gd name="connsiteY17" fmla="*/ 1175633 h 1874717"/>
                <a:gd name="connsiteX18" fmla="*/ 609359 w 950008"/>
                <a:gd name="connsiteY18" fmla="*/ 1005231 h 1874717"/>
                <a:gd name="connsiteX19" fmla="*/ 944639 w 950008"/>
                <a:gd name="connsiteY19" fmla="*/ 1486 h 1874717"/>
                <a:gd name="connsiteX20" fmla="*/ 949688 w 950008"/>
                <a:gd name="connsiteY20" fmla="*/ 3677 h 1874717"/>
                <a:gd name="connsiteX21" fmla="*/ 619742 w 950008"/>
                <a:gd name="connsiteY21" fmla="*/ 1082669 h 1874717"/>
                <a:gd name="connsiteX22" fmla="*/ 616598 w 950008"/>
                <a:gd name="connsiteY22" fmla="*/ 1095242 h 1874717"/>
                <a:gd name="connsiteX23" fmla="*/ 724612 w 950008"/>
                <a:gd name="connsiteY23" fmla="*/ 964559 h 1874717"/>
                <a:gd name="connsiteX24" fmla="*/ 728041 w 950008"/>
                <a:gd name="connsiteY24" fmla="*/ 967321 h 1874717"/>
                <a:gd name="connsiteX25" fmla="*/ 596691 w 950008"/>
                <a:gd name="connsiteY25" fmla="*/ 1165537 h 1874717"/>
                <a:gd name="connsiteX26" fmla="*/ 532398 w 950008"/>
                <a:gd name="connsiteY26" fmla="*/ 1313460 h 1874717"/>
                <a:gd name="connsiteX27" fmla="*/ 418098 w 950008"/>
                <a:gd name="connsiteY27" fmla="*/ 1470051 h 1874717"/>
                <a:gd name="connsiteX28" fmla="*/ 625171 w 950008"/>
                <a:gd name="connsiteY28" fmla="*/ 1289076 h 1874717"/>
                <a:gd name="connsiteX29" fmla="*/ 905873 w 950008"/>
                <a:gd name="connsiteY29" fmla="*/ 980275 h 1874717"/>
                <a:gd name="connsiteX30" fmla="*/ 908254 w 950008"/>
                <a:gd name="connsiteY30" fmla="*/ 982276 h 1874717"/>
                <a:gd name="connsiteX31" fmla="*/ 628885 w 950008"/>
                <a:gd name="connsiteY31" fmla="*/ 1315651 h 1874717"/>
                <a:gd name="connsiteX32" fmla="*/ 343135 w 950008"/>
                <a:gd name="connsiteY32" fmla="*/ 1557871 h 1874717"/>
                <a:gd name="connsiteX33" fmla="*/ 8999 w 950008"/>
                <a:gd name="connsiteY33" fmla="*/ 1873720 h 1874717"/>
                <a:gd name="connsiteX34" fmla="*/ 997 w 950008"/>
                <a:gd name="connsiteY34" fmla="*/ 1872196 h 1874717"/>
                <a:gd name="connsiteX35" fmla="*/ 2521 w 950008"/>
                <a:gd name="connsiteY35" fmla="*/ 1864195 h 1874717"/>
                <a:gd name="connsiteX36" fmla="*/ 71007 w 950008"/>
                <a:gd name="connsiteY36" fmla="*/ 1801235 h 1874717"/>
                <a:gd name="connsiteX37" fmla="*/ 142634 w 950008"/>
                <a:gd name="connsiteY37" fmla="*/ 1656931 h 1874717"/>
                <a:gd name="connsiteX38" fmla="*/ 189116 w 950008"/>
                <a:gd name="connsiteY38" fmla="*/ 1473004 h 1874717"/>
                <a:gd name="connsiteX39" fmla="*/ 196260 w 950008"/>
                <a:gd name="connsiteY39" fmla="*/ 1474051 h 1874717"/>
                <a:gd name="connsiteX40" fmla="*/ 125680 w 950008"/>
                <a:gd name="connsiteY40" fmla="*/ 1748276 h 1874717"/>
                <a:gd name="connsiteX41" fmla="*/ 220073 w 950008"/>
                <a:gd name="connsiteY41" fmla="*/ 1651597 h 1874717"/>
                <a:gd name="connsiteX42" fmla="*/ 338087 w 950008"/>
                <a:gd name="connsiteY42" fmla="*/ 1225925 h 1874717"/>
                <a:gd name="connsiteX43" fmla="*/ 288462 w 950008"/>
                <a:gd name="connsiteY43" fmla="*/ 998373 h 1874717"/>
                <a:gd name="connsiteX44" fmla="*/ 250362 w 950008"/>
                <a:gd name="connsiteY44" fmla="*/ 744151 h 1874717"/>
                <a:gd name="connsiteX45" fmla="*/ 253966 w 950008"/>
                <a:gd name="connsiteY45" fmla="*/ 742324 h 1874717"/>
                <a:gd name="connsiteX46" fmla="*/ 255410 w 950008"/>
                <a:gd name="connsiteY46" fmla="*/ 743389 h 187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50008" h="1874717">
                  <a:moveTo>
                    <a:pt x="255410" y="743388"/>
                  </a:moveTo>
                  <a:cubicBezTo>
                    <a:pt x="270516" y="845191"/>
                    <a:pt x="291345" y="946062"/>
                    <a:pt x="317799" y="1045521"/>
                  </a:cubicBezTo>
                  <a:cubicBezTo>
                    <a:pt x="338659" y="1122579"/>
                    <a:pt x="359709" y="1200684"/>
                    <a:pt x="362662" y="1280884"/>
                  </a:cubicBezTo>
                  <a:cubicBezTo>
                    <a:pt x="366282" y="1376134"/>
                    <a:pt x="338564" y="1483005"/>
                    <a:pt x="289891" y="1574826"/>
                  </a:cubicBezTo>
                  <a:cubicBezTo>
                    <a:pt x="318021" y="1543520"/>
                    <a:pt x="345835" y="1511770"/>
                    <a:pt x="373330" y="1479576"/>
                  </a:cubicBezTo>
                  <a:cubicBezTo>
                    <a:pt x="429337" y="1413853"/>
                    <a:pt x="485058" y="1346226"/>
                    <a:pt x="524777" y="1269264"/>
                  </a:cubicBezTo>
                  <a:cubicBezTo>
                    <a:pt x="528683" y="1261644"/>
                    <a:pt x="532302" y="1253929"/>
                    <a:pt x="535827" y="1246213"/>
                  </a:cubicBezTo>
                  <a:cubicBezTo>
                    <a:pt x="535583" y="1245602"/>
                    <a:pt x="535583" y="1244920"/>
                    <a:pt x="535827" y="1244308"/>
                  </a:cubicBezTo>
                  <a:cubicBezTo>
                    <a:pt x="557977" y="1142482"/>
                    <a:pt x="564720" y="1037907"/>
                    <a:pt x="555829" y="934079"/>
                  </a:cubicBezTo>
                  <a:cubicBezTo>
                    <a:pt x="538501" y="880223"/>
                    <a:pt x="515880" y="828216"/>
                    <a:pt x="488296" y="778821"/>
                  </a:cubicBezTo>
                  <a:cubicBezTo>
                    <a:pt x="459722" y="727768"/>
                    <a:pt x="433242" y="678237"/>
                    <a:pt x="418383" y="621373"/>
                  </a:cubicBezTo>
                  <a:cubicBezTo>
                    <a:pt x="417526" y="618135"/>
                    <a:pt x="422098" y="616230"/>
                    <a:pt x="423336" y="619468"/>
                  </a:cubicBezTo>
                  <a:cubicBezTo>
                    <a:pt x="451911" y="694525"/>
                    <a:pt x="510776" y="767582"/>
                    <a:pt x="545447" y="845496"/>
                  </a:cubicBezTo>
                  <a:cubicBezTo>
                    <a:pt x="543446" y="832638"/>
                    <a:pt x="541351" y="819779"/>
                    <a:pt x="538969" y="806825"/>
                  </a:cubicBezTo>
                  <a:cubicBezTo>
                    <a:pt x="516395" y="683667"/>
                    <a:pt x="473819" y="559842"/>
                    <a:pt x="518872" y="436779"/>
                  </a:cubicBezTo>
                  <a:cubicBezTo>
                    <a:pt x="520396" y="432588"/>
                    <a:pt x="526302" y="435445"/>
                    <a:pt x="524968" y="439446"/>
                  </a:cubicBezTo>
                  <a:cubicBezTo>
                    <a:pt x="482486" y="576606"/>
                    <a:pt x="549352" y="727768"/>
                    <a:pt x="569164" y="864070"/>
                  </a:cubicBezTo>
                  <a:cubicBezTo>
                    <a:pt x="583832" y="965416"/>
                    <a:pt x="588785" y="1074668"/>
                    <a:pt x="564306" y="1175633"/>
                  </a:cubicBezTo>
                  <a:cubicBezTo>
                    <a:pt x="582385" y="1119686"/>
                    <a:pt x="597425" y="1062802"/>
                    <a:pt x="609359" y="1005231"/>
                  </a:cubicBezTo>
                  <a:cubicBezTo>
                    <a:pt x="686893" y="659473"/>
                    <a:pt x="776618" y="315716"/>
                    <a:pt x="944639" y="1486"/>
                  </a:cubicBezTo>
                  <a:cubicBezTo>
                    <a:pt x="946354" y="-1562"/>
                    <a:pt x="951307" y="534"/>
                    <a:pt x="949688" y="3677"/>
                  </a:cubicBezTo>
                  <a:cubicBezTo>
                    <a:pt x="777571" y="344672"/>
                    <a:pt x="709372" y="715290"/>
                    <a:pt x="619742" y="1082669"/>
                  </a:cubicBezTo>
                  <a:cubicBezTo>
                    <a:pt x="618789" y="1086860"/>
                    <a:pt x="617646" y="1091051"/>
                    <a:pt x="616598" y="1095242"/>
                  </a:cubicBezTo>
                  <a:cubicBezTo>
                    <a:pt x="647142" y="1047441"/>
                    <a:pt x="683416" y="1003555"/>
                    <a:pt x="724612" y="964559"/>
                  </a:cubicBezTo>
                  <a:cubicBezTo>
                    <a:pt x="726612" y="962654"/>
                    <a:pt x="729851" y="965035"/>
                    <a:pt x="728041" y="967321"/>
                  </a:cubicBezTo>
                  <a:cubicBezTo>
                    <a:pt x="678797" y="1030472"/>
                    <a:pt x="641078" y="1099624"/>
                    <a:pt x="596691" y="1165537"/>
                  </a:cubicBezTo>
                  <a:cubicBezTo>
                    <a:pt x="580913" y="1217113"/>
                    <a:pt x="559344" y="1266737"/>
                    <a:pt x="532398" y="1313460"/>
                  </a:cubicBezTo>
                  <a:cubicBezTo>
                    <a:pt x="498717" y="1368743"/>
                    <a:pt x="460484" y="1421122"/>
                    <a:pt x="418098" y="1470051"/>
                  </a:cubicBezTo>
                  <a:cubicBezTo>
                    <a:pt x="488297" y="1411091"/>
                    <a:pt x="559068" y="1353084"/>
                    <a:pt x="625171" y="1289076"/>
                  </a:cubicBezTo>
                  <a:cubicBezTo>
                    <a:pt x="725447" y="1192446"/>
                    <a:pt x="819219" y="1089287"/>
                    <a:pt x="905873" y="980275"/>
                  </a:cubicBezTo>
                  <a:cubicBezTo>
                    <a:pt x="907111" y="978656"/>
                    <a:pt x="909397" y="980275"/>
                    <a:pt x="908254" y="982276"/>
                  </a:cubicBezTo>
                  <a:cubicBezTo>
                    <a:pt x="824548" y="1100964"/>
                    <a:pt x="731102" y="1212474"/>
                    <a:pt x="628885" y="1315651"/>
                  </a:cubicBezTo>
                  <a:cubicBezTo>
                    <a:pt x="541541" y="1402614"/>
                    <a:pt x="447910" y="1491101"/>
                    <a:pt x="343135" y="1557871"/>
                  </a:cubicBezTo>
                  <a:cubicBezTo>
                    <a:pt x="242933" y="1673219"/>
                    <a:pt x="135776" y="1789138"/>
                    <a:pt x="8999" y="1873720"/>
                  </a:cubicBezTo>
                  <a:cubicBezTo>
                    <a:pt x="6369" y="1875509"/>
                    <a:pt x="2786" y="1874827"/>
                    <a:pt x="997" y="1872196"/>
                  </a:cubicBezTo>
                  <a:cubicBezTo>
                    <a:pt x="-791" y="1869566"/>
                    <a:pt x="-109" y="1865984"/>
                    <a:pt x="2521" y="1864195"/>
                  </a:cubicBezTo>
                  <a:cubicBezTo>
                    <a:pt x="25762" y="1843558"/>
                    <a:pt x="48591" y="1822571"/>
                    <a:pt x="71007" y="1801235"/>
                  </a:cubicBezTo>
                  <a:cubicBezTo>
                    <a:pt x="92819" y="1752372"/>
                    <a:pt x="123203" y="1707509"/>
                    <a:pt x="142634" y="1656931"/>
                  </a:cubicBezTo>
                  <a:cubicBezTo>
                    <a:pt x="165397" y="1597692"/>
                    <a:pt x="181002" y="1535945"/>
                    <a:pt x="189116" y="1473004"/>
                  </a:cubicBezTo>
                  <a:cubicBezTo>
                    <a:pt x="189783" y="1468336"/>
                    <a:pt x="196546" y="1469575"/>
                    <a:pt x="196260" y="1474051"/>
                  </a:cubicBezTo>
                  <a:cubicBezTo>
                    <a:pt x="191021" y="1559776"/>
                    <a:pt x="171685" y="1666075"/>
                    <a:pt x="125680" y="1748276"/>
                  </a:cubicBezTo>
                  <a:cubicBezTo>
                    <a:pt x="157811" y="1716526"/>
                    <a:pt x="189275" y="1684300"/>
                    <a:pt x="220073" y="1651597"/>
                  </a:cubicBezTo>
                  <a:cubicBezTo>
                    <a:pt x="302369" y="1525772"/>
                    <a:pt x="356090" y="1376325"/>
                    <a:pt x="338087" y="1225925"/>
                  </a:cubicBezTo>
                  <a:cubicBezTo>
                    <a:pt x="328562" y="1148582"/>
                    <a:pt x="306560" y="1073525"/>
                    <a:pt x="288462" y="998373"/>
                  </a:cubicBezTo>
                  <a:cubicBezTo>
                    <a:pt x="269258" y="914735"/>
                    <a:pt x="256521" y="829743"/>
                    <a:pt x="250362" y="744151"/>
                  </a:cubicBezTo>
                  <a:cubicBezTo>
                    <a:pt x="250853" y="742651"/>
                    <a:pt x="252466" y="741833"/>
                    <a:pt x="253966" y="742324"/>
                  </a:cubicBezTo>
                  <a:cubicBezTo>
                    <a:pt x="254549" y="742514"/>
                    <a:pt x="255056" y="742888"/>
                    <a:pt x="255410" y="743389"/>
                  </a:cubicBezTo>
                  <a:close/>
                </a:path>
              </a:pathLst>
            </a:custGeom>
            <a:grpFill/>
            <a:ln w="9525" cap="flat">
              <a:solidFill>
                <a:srgbClr val="242A2F">
                  <a:alpha val="5000"/>
                </a:srgbClr>
              </a:solidFill>
              <a:prstDash val="solid"/>
              <a:miter/>
            </a:ln>
          </p:spPr>
          <p:txBody>
            <a:bodyPr rtlCol="0" anchor="ctr"/>
            <a:lstStyle/>
            <a:p>
              <a:endParaRPr lang="zh-CN" altLang="en-US"/>
            </a:p>
          </p:txBody>
        </p:sp>
      </p:grpSp>
      <p:sp>
        <p:nvSpPr>
          <p:cNvPr id="41" name="任意多边形: 形状 40"/>
          <p:cNvSpPr/>
          <p:nvPr userDrawn="1"/>
        </p:nvSpPr>
        <p:spPr>
          <a:xfrm>
            <a:off x="6281766" y="6012188"/>
            <a:ext cx="3766977" cy="845813"/>
          </a:xfrm>
          <a:custGeom>
            <a:avLst/>
            <a:gdLst>
              <a:gd name="connsiteX0" fmla="*/ 1566835 w 3766977"/>
              <a:gd name="connsiteY0" fmla="*/ 728 h 845813"/>
              <a:gd name="connsiteX1" fmla="*/ 2582835 w 3766977"/>
              <a:gd name="connsiteY1" fmla="*/ 508728 h 845813"/>
              <a:gd name="connsiteX2" fmla="*/ 3522635 w 3766977"/>
              <a:gd name="connsiteY2" fmla="*/ 496028 h 845813"/>
              <a:gd name="connsiteX3" fmla="*/ 3704255 w 3766977"/>
              <a:gd name="connsiteY3" fmla="*/ 727506 h 845813"/>
              <a:gd name="connsiteX4" fmla="*/ 3766977 w 3766977"/>
              <a:gd name="connsiteY4" fmla="*/ 845813 h 845813"/>
              <a:gd name="connsiteX5" fmla="*/ 0 w 3766977"/>
              <a:gd name="connsiteY5" fmla="*/ 845813 h 845813"/>
              <a:gd name="connsiteX6" fmla="*/ 93174 w 3766977"/>
              <a:gd name="connsiteY6" fmla="*/ 816791 h 845813"/>
              <a:gd name="connsiteX7" fmla="*/ 601635 w 3766977"/>
              <a:gd name="connsiteY7" fmla="*/ 635728 h 845813"/>
              <a:gd name="connsiteX8" fmla="*/ 1566835 w 3766977"/>
              <a:gd name="connsiteY8" fmla="*/ 728 h 84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6977" h="845813">
                <a:moveTo>
                  <a:pt x="1566835" y="728"/>
                </a:moveTo>
                <a:cubicBezTo>
                  <a:pt x="1897035" y="-20439"/>
                  <a:pt x="2256868" y="426178"/>
                  <a:pt x="2582835" y="508728"/>
                </a:cubicBezTo>
                <a:cubicBezTo>
                  <a:pt x="2908802" y="591278"/>
                  <a:pt x="3262285" y="267428"/>
                  <a:pt x="3522635" y="496028"/>
                </a:cubicBezTo>
                <a:cubicBezTo>
                  <a:pt x="3587723" y="553178"/>
                  <a:pt x="3647849" y="632157"/>
                  <a:pt x="3704255" y="727506"/>
                </a:cubicBezTo>
                <a:lnTo>
                  <a:pt x="3766977" y="845813"/>
                </a:lnTo>
                <a:lnTo>
                  <a:pt x="0" y="845813"/>
                </a:lnTo>
                <a:lnTo>
                  <a:pt x="93174" y="816791"/>
                </a:lnTo>
                <a:cubicBezTo>
                  <a:pt x="282251" y="756233"/>
                  <a:pt x="453998" y="695855"/>
                  <a:pt x="601635" y="635728"/>
                </a:cubicBezTo>
                <a:cubicBezTo>
                  <a:pt x="1126568" y="421945"/>
                  <a:pt x="1236635" y="21895"/>
                  <a:pt x="1566835" y="728"/>
                </a:cubicBezTo>
                <a:close/>
              </a:path>
            </a:pathLst>
          </a:custGeom>
          <a:solidFill>
            <a:srgbClr val="DED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4" name="任意多边形: 形状 23"/>
          <p:cNvSpPr/>
          <p:nvPr userDrawn="1"/>
        </p:nvSpPr>
        <p:spPr bwMode="auto">
          <a:xfrm flipH="1">
            <a:off x="437290" y="415635"/>
            <a:ext cx="11317420" cy="6026730"/>
          </a:xfrm>
          <a:custGeom>
            <a:avLst/>
            <a:gdLst>
              <a:gd name="connsiteX0" fmla="*/ 11212099 w 11317420"/>
              <a:gd name="connsiteY0" fmla="*/ 0 h 6026730"/>
              <a:gd name="connsiteX1" fmla="*/ 11134233 w 11317420"/>
              <a:gd name="connsiteY1" fmla="*/ 0 h 6026730"/>
              <a:gd name="connsiteX2" fmla="*/ 11056867 w 11317420"/>
              <a:gd name="connsiteY2" fmla="*/ 0 h 6026730"/>
              <a:gd name="connsiteX3" fmla="*/ 11030757 w 11317420"/>
              <a:gd name="connsiteY3" fmla="*/ 0 h 6026730"/>
              <a:gd name="connsiteX4" fmla="*/ 10944483 w 11317420"/>
              <a:gd name="connsiteY4" fmla="*/ 0 h 6026730"/>
              <a:gd name="connsiteX5" fmla="*/ 10939105 w 11317420"/>
              <a:gd name="connsiteY5" fmla="*/ 0 h 6026730"/>
              <a:gd name="connsiteX6" fmla="*/ 10892399 w 11317420"/>
              <a:gd name="connsiteY6" fmla="*/ 0 h 6026730"/>
              <a:gd name="connsiteX7" fmla="*/ 10873848 w 11317420"/>
              <a:gd name="connsiteY7" fmla="*/ 0 h 6026730"/>
              <a:gd name="connsiteX8" fmla="*/ 10817287 w 11317420"/>
              <a:gd name="connsiteY8" fmla="*/ 0 h 6026730"/>
              <a:gd name="connsiteX9" fmla="*/ 10773238 w 11317420"/>
              <a:gd name="connsiteY9" fmla="*/ 0 h 6026730"/>
              <a:gd name="connsiteX10" fmla="*/ 10749825 w 11317420"/>
              <a:gd name="connsiteY10" fmla="*/ 0 h 6026730"/>
              <a:gd name="connsiteX11" fmla="*/ 10740136 w 11317420"/>
              <a:gd name="connsiteY11" fmla="*/ 0 h 6026730"/>
              <a:gd name="connsiteX12" fmla="*/ 10717132 w 11317420"/>
              <a:gd name="connsiteY12" fmla="*/ 0 h 6026730"/>
              <a:gd name="connsiteX13" fmla="*/ 10716417 w 11317420"/>
              <a:gd name="connsiteY13" fmla="*/ 0 h 6026730"/>
              <a:gd name="connsiteX14" fmla="*/ 10705447 w 11317420"/>
              <a:gd name="connsiteY14" fmla="*/ 0 h 6026730"/>
              <a:gd name="connsiteX15" fmla="*/ 10700518 w 11317420"/>
              <a:gd name="connsiteY15" fmla="*/ 0 h 6026730"/>
              <a:gd name="connsiteX16" fmla="*/ 10685921 w 11317420"/>
              <a:gd name="connsiteY16" fmla="*/ 0 h 6026730"/>
              <a:gd name="connsiteX17" fmla="*/ 10683836 w 11317420"/>
              <a:gd name="connsiteY17" fmla="*/ 0 h 6026730"/>
              <a:gd name="connsiteX18" fmla="*/ 10627582 w 11317420"/>
              <a:gd name="connsiteY18" fmla="*/ 0 h 6026730"/>
              <a:gd name="connsiteX19" fmla="*/ 10594888 w 11317420"/>
              <a:gd name="connsiteY19" fmla="*/ 0 h 6026730"/>
              <a:gd name="connsiteX20" fmla="*/ 10517522 w 11317420"/>
              <a:gd name="connsiteY20" fmla="*/ 0 h 6026730"/>
              <a:gd name="connsiteX21" fmla="*/ 10491412 w 11317420"/>
              <a:gd name="connsiteY21" fmla="*/ 0 h 6026730"/>
              <a:gd name="connsiteX22" fmla="*/ 10478916 w 11317420"/>
              <a:gd name="connsiteY22" fmla="*/ 0 h 6026730"/>
              <a:gd name="connsiteX23" fmla="*/ 10405138 w 11317420"/>
              <a:gd name="connsiteY23" fmla="*/ 0 h 6026730"/>
              <a:gd name="connsiteX24" fmla="*/ 10367196 w 11317420"/>
              <a:gd name="connsiteY24" fmla="*/ 0 h 6026730"/>
              <a:gd name="connsiteX25" fmla="*/ 10353054 w 11317420"/>
              <a:gd name="connsiteY25" fmla="*/ 0 h 6026730"/>
              <a:gd name="connsiteX26" fmla="*/ 10334503 w 11317420"/>
              <a:gd name="connsiteY26" fmla="*/ 0 h 6026730"/>
              <a:gd name="connsiteX27" fmla="*/ 10287145 w 11317420"/>
              <a:gd name="connsiteY27" fmla="*/ 0 h 6026730"/>
              <a:gd name="connsiteX28" fmla="*/ 10277942 w 11317420"/>
              <a:gd name="connsiteY28" fmla="*/ 0 h 6026730"/>
              <a:gd name="connsiteX29" fmla="*/ 10233893 w 11317420"/>
              <a:gd name="connsiteY29" fmla="*/ 0 h 6026730"/>
              <a:gd name="connsiteX30" fmla="*/ 10233485 w 11317420"/>
              <a:gd name="connsiteY30" fmla="*/ 0 h 6026730"/>
              <a:gd name="connsiteX31" fmla="*/ 10210480 w 11317420"/>
              <a:gd name="connsiteY31" fmla="*/ 0 h 6026730"/>
              <a:gd name="connsiteX32" fmla="*/ 10200791 w 11317420"/>
              <a:gd name="connsiteY32" fmla="*/ 0 h 6026730"/>
              <a:gd name="connsiteX33" fmla="*/ 10184222 w 11317420"/>
              <a:gd name="connsiteY33" fmla="*/ 0 h 6026730"/>
              <a:gd name="connsiteX34" fmla="*/ 10177185 w 11317420"/>
              <a:gd name="connsiteY34" fmla="*/ 0 h 6026730"/>
              <a:gd name="connsiteX35" fmla="*/ 10101414 w 11317420"/>
              <a:gd name="connsiteY35" fmla="*/ 33112 h 6026730"/>
              <a:gd name="connsiteX36" fmla="*/ 9870314 w 11317420"/>
              <a:gd name="connsiteY36" fmla="*/ 281453 h 6026730"/>
              <a:gd name="connsiteX37" fmla="*/ 9794543 w 11317420"/>
              <a:gd name="connsiteY37" fmla="*/ 315354 h 6026730"/>
              <a:gd name="connsiteX38" fmla="*/ 9648928 w 11317420"/>
              <a:gd name="connsiteY38" fmla="*/ 315354 h 6026730"/>
              <a:gd name="connsiteX39" fmla="*/ 9615013 w 11317420"/>
              <a:gd name="connsiteY39" fmla="*/ 315354 h 6026730"/>
              <a:gd name="connsiteX40" fmla="*/ 9512095 w 11317420"/>
              <a:gd name="connsiteY40" fmla="*/ 315354 h 6026730"/>
              <a:gd name="connsiteX41" fmla="*/ 9446700 w 11317420"/>
              <a:gd name="connsiteY41" fmla="*/ 315354 h 6026730"/>
              <a:gd name="connsiteX42" fmla="*/ 9385031 w 11317420"/>
              <a:gd name="connsiteY42" fmla="*/ 315354 h 6026730"/>
              <a:gd name="connsiteX43" fmla="*/ 9289242 w 11317420"/>
              <a:gd name="connsiteY43" fmla="*/ 315354 h 6026730"/>
              <a:gd name="connsiteX44" fmla="*/ 9267374 w 11317420"/>
              <a:gd name="connsiteY44" fmla="*/ 315354 h 6026730"/>
              <a:gd name="connsiteX45" fmla="*/ 9255198 w 11317420"/>
              <a:gd name="connsiteY45" fmla="*/ 315354 h 6026730"/>
              <a:gd name="connsiteX46" fmla="*/ 9158764 w 11317420"/>
              <a:gd name="connsiteY46" fmla="*/ 315354 h 6026730"/>
              <a:gd name="connsiteX47" fmla="*/ 9142277 w 11317420"/>
              <a:gd name="connsiteY47" fmla="*/ 315354 h 6026730"/>
              <a:gd name="connsiteX48" fmla="*/ 9109583 w 11317420"/>
              <a:gd name="connsiteY48" fmla="*/ 315354 h 6026730"/>
              <a:gd name="connsiteX49" fmla="*/ 9075668 w 11317420"/>
              <a:gd name="connsiteY49" fmla="*/ 315354 h 6026730"/>
              <a:gd name="connsiteX50" fmla="*/ 9005443 w 11317420"/>
              <a:gd name="connsiteY50" fmla="*/ 315354 h 6026730"/>
              <a:gd name="connsiteX51" fmla="*/ 8972750 w 11317420"/>
              <a:gd name="connsiteY51" fmla="*/ 315354 h 6026730"/>
              <a:gd name="connsiteX52" fmla="*/ 8967233 w 11317420"/>
              <a:gd name="connsiteY52" fmla="*/ 315354 h 6026730"/>
              <a:gd name="connsiteX53" fmla="*/ 8907355 w 11317420"/>
              <a:gd name="connsiteY53" fmla="*/ 315354 h 6026730"/>
              <a:gd name="connsiteX54" fmla="*/ 8878379 w 11317420"/>
              <a:gd name="connsiteY54" fmla="*/ 315354 h 6026730"/>
              <a:gd name="connsiteX55" fmla="*/ 8861066 w 11317420"/>
              <a:gd name="connsiteY55" fmla="*/ 315354 h 6026730"/>
              <a:gd name="connsiteX56" fmla="*/ 8845687 w 11317420"/>
              <a:gd name="connsiteY56" fmla="*/ 315354 h 6026730"/>
              <a:gd name="connsiteX57" fmla="*/ 8845686 w 11317420"/>
              <a:gd name="connsiteY57" fmla="*/ 315354 h 6026730"/>
              <a:gd name="connsiteX58" fmla="*/ 8807544 w 11317420"/>
              <a:gd name="connsiteY58" fmla="*/ 315354 h 6026730"/>
              <a:gd name="connsiteX59" fmla="*/ 8760723 w 11317420"/>
              <a:gd name="connsiteY59" fmla="*/ 315354 h 6026730"/>
              <a:gd name="connsiteX60" fmla="*/ 8749898 w 11317420"/>
              <a:gd name="connsiteY60" fmla="*/ 315354 h 6026730"/>
              <a:gd name="connsiteX61" fmla="*/ 8749897 w 11317420"/>
              <a:gd name="connsiteY61" fmla="*/ 315354 h 6026730"/>
              <a:gd name="connsiteX62" fmla="*/ 8728030 w 11317420"/>
              <a:gd name="connsiteY62" fmla="*/ 315354 h 6026730"/>
              <a:gd name="connsiteX63" fmla="*/ 8728029 w 11317420"/>
              <a:gd name="connsiteY63" fmla="*/ 315354 h 6026730"/>
              <a:gd name="connsiteX64" fmla="*/ 8715854 w 11317420"/>
              <a:gd name="connsiteY64" fmla="*/ 315354 h 6026730"/>
              <a:gd name="connsiteX65" fmla="*/ 8676801 w 11317420"/>
              <a:gd name="connsiteY65" fmla="*/ 315354 h 6026730"/>
              <a:gd name="connsiteX66" fmla="*/ 8652112 w 11317420"/>
              <a:gd name="connsiteY66" fmla="*/ 315354 h 6026730"/>
              <a:gd name="connsiteX67" fmla="*/ 8619420 w 11317420"/>
              <a:gd name="connsiteY67" fmla="*/ 315354 h 6026730"/>
              <a:gd name="connsiteX68" fmla="*/ 8619419 w 11317420"/>
              <a:gd name="connsiteY68" fmla="*/ 315354 h 6026730"/>
              <a:gd name="connsiteX69" fmla="*/ 8602933 w 11317420"/>
              <a:gd name="connsiteY69" fmla="*/ 315354 h 6026730"/>
              <a:gd name="connsiteX70" fmla="*/ 8602932 w 11317420"/>
              <a:gd name="connsiteY70" fmla="*/ 315354 h 6026730"/>
              <a:gd name="connsiteX71" fmla="*/ 8572110 w 11317420"/>
              <a:gd name="connsiteY71" fmla="*/ 315354 h 6026730"/>
              <a:gd name="connsiteX72" fmla="*/ 8570239 w 11317420"/>
              <a:gd name="connsiteY72" fmla="*/ 315354 h 6026730"/>
              <a:gd name="connsiteX73" fmla="*/ 8536324 w 11317420"/>
              <a:gd name="connsiteY73" fmla="*/ 315354 h 6026730"/>
              <a:gd name="connsiteX74" fmla="*/ 8490577 w 11317420"/>
              <a:gd name="connsiteY74" fmla="*/ 315354 h 6026730"/>
              <a:gd name="connsiteX75" fmla="*/ 8466099 w 11317420"/>
              <a:gd name="connsiteY75" fmla="*/ 315354 h 6026730"/>
              <a:gd name="connsiteX76" fmla="*/ 8466098 w 11317420"/>
              <a:gd name="connsiteY76" fmla="*/ 315354 h 6026730"/>
              <a:gd name="connsiteX77" fmla="*/ 8460582 w 11317420"/>
              <a:gd name="connsiteY77" fmla="*/ 315354 h 6026730"/>
              <a:gd name="connsiteX78" fmla="*/ 8433406 w 11317420"/>
              <a:gd name="connsiteY78" fmla="*/ 315354 h 6026730"/>
              <a:gd name="connsiteX79" fmla="*/ 8429306 w 11317420"/>
              <a:gd name="connsiteY79" fmla="*/ 315354 h 6026730"/>
              <a:gd name="connsiteX80" fmla="*/ 8427889 w 11317420"/>
              <a:gd name="connsiteY80" fmla="*/ 315354 h 6026730"/>
              <a:gd name="connsiteX81" fmla="*/ 8427888 w 11317420"/>
              <a:gd name="connsiteY81" fmla="*/ 315354 h 6026730"/>
              <a:gd name="connsiteX82" fmla="*/ 8385404 w 11317420"/>
              <a:gd name="connsiteY82" fmla="*/ 315354 h 6026730"/>
              <a:gd name="connsiteX83" fmla="*/ 8368011 w 11317420"/>
              <a:gd name="connsiteY83" fmla="*/ 315354 h 6026730"/>
              <a:gd name="connsiteX84" fmla="*/ 8355974 w 11317420"/>
              <a:gd name="connsiteY84" fmla="*/ 315354 h 6026730"/>
              <a:gd name="connsiteX85" fmla="*/ 8339035 w 11317420"/>
              <a:gd name="connsiteY85" fmla="*/ 315354 h 6026730"/>
              <a:gd name="connsiteX86" fmla="*/ 8339034 w 11317420"/>
              <a:gd name="connsiteY86" fmla="*/ 315354 h 6026730"/>
              <a:gd name="connsiteX87" fmla="*/ 8338124 w 11317420"/>
              <a:gd name="connsiteY87" fmla="*/ 315354 h 6026730"/>
              <a:gd name="connsiteX88" fmla="*/ 8328958 w 11317420"/>
              <a:gd name="connsiteY88" fmla="*/ 315354 h 6026730"/>
              <a:gd name="connsiteX89" fmla="*/ 8325098 w 11317420"/>
              <a:gd name="connsiteY89" fmla="*/ 315354 h 6026730"/>
              <a:gd name="connsiteX90" fmla="*/ 8306342 w 11317420"/>
              <a:gd name="connsiteY90" fmla="*/ 315354 h 6026730"/>
              <a:gd name="connsiteX91" fmla="*/ 8300892 w 11317420"/>
              <a:gd name="connsiteY91" fmla="*/ 315354 h 6026730"/>
              <a:gd name="connsiteX92" fmla="*/ 8268200 w 11317420"/>
              <a:gd name="connsiteY92" fmla="*/ 315354 h 6026730"/>
              <a:gd name="connsiteX93" fmla="*/ 8268199 w 11317420"/>
              <a:gd name="connsiteY93" fmla="*/ 315354 h 6026730"/>
              <a:gd name="connsiteX94" fmla="*/ 8221379 w 11317420"/>
              <a:gd name="connsiteY94" fmla="*/ 315354 h 6026730"/>
              <a:gd name="connsiteX95" fmla="*/ 8221378 w 11317420"/>
              <a:gd name="connsiteY95" fmla="*/ 315354 h 6026730"/>
              <a:gd name="connsiteX96" fmla="*/ 8210553 w 11317420"/>
              <a:gd name="connsiteY96" fmla="*/ 315354 h 6026730"/>
              <a:gd name="connsiteX97" fmla="*/ 8188685 w 11317420"/>
              <a:gd name="connsiteY97" fmla="*/ 315354 h 6026730"/>
              <a:gd name="connsiteX98" fmla="*/ 8141648 w 11317420"/>
              <a:gd name="connsiteY98" fmla="*/ 315354 h 6026730"/>
              <a:gd name="connsiteX99" fmla="*/ 8137457 w 11317420"/>
              <a:gd name="connsiteY99" fmla="*/ 315354 h 6026730"/>
              <a:gd name="connsiteX100" fmla="*/ 8137456 w 11317420"/>
              <a:gd name="connsiteY100" fmla="*/ 315354 h 6026730"/>
              <a:gd name="connsiteX101" fmla="*/ 8112768 w 11317420"/>
              <a:gd name="connsiteY101" fmla="*/ 315354 h 6026730"/>
              <a:gd name="connsiteX102" fmla="*/ 8112767 w 11317420"/>
              <a:gd name="connsiteY102" fmla="*/ 315354 h 6026730"/>
              <a:gd name="connsiteX103" fmla="*/ 8080075 w 11317420"/>
              <a:gd name="connsiteY103" fmla="*/ 315354 h 6026730"/>
              <a:gd name="connsiteX104" fmla="*/ 8063588 w 11317420"/>
              <a:gd name="connsiteY104" fmla="*/ 315354 h 6026730"/>
              <a:gd name="connsiteX105" fmla="*/ 8032766 w 11317420"/>
              <a:gd name="connsiteY105" fmla="*/ 315354 h 6026730"/>
              <a:gd name="connsiteX106" fmla="*/ 8032765 w 11317420"/>
              <a:gd name="connsiteY106" fmla="*/ 315354 h 6026730"/>
              <a:gd name="connsiteX107" fmla="*/ 8021979 w 11317420"/>
              <a:gd name="connsiteY107" fmla="*/ 315354 h 6026730"/>
              <a:gd name="connsiteX108" fmla="*/ 7951233 w 11317420"/>
              <a:gd name="connsiteY108" fmla="*/ 315354 h 6026730"/>
              <a:gd name="connsiteX109" fmla="*/ 7951232 w 11317420"/>
              <a:gd name="connsiteY109" fmla="*/ 315354 h 6026730"/>
              <a:gd name="connsiteX110" fmla="*/ 7936232 w 11317420"/>
              <a:gd name="connsiteY110" fmla="*/ 315354 h 6026730"/>
              <a:gd name="connsiteX111" fmla="*/ 7926754 w 11317420"/>
              <a:gd name="connsiteY111" fmla="*/ 315354 h 6026730"/>
              <a:gd name="connsiteX112" fmla="*/ 7921238 w 11317420"/>
              <a:gd name="connsiteY112" fmla="*/ 315354 h 6026730"/>
              <a:gd name="connsiteX113" fmla="*/ 7921237 w 11317420"/>
              <a:gd name="connsiteY113" fmla="*/ 315354 h 6026730"/>
              <a:gd name="connsiteX114" fmla="*/ 7889962 w 11317420"/>
              <a:gd name="connsiteY114" fmla="*/ 315354 h 6026730"/>
              <a:gd name="connsiteX115" fmla="*/ 7889961 w 11317420"/>
              <a:gd name="connsiteY115" fmla="*/ 315354 h 6026730"/>
              <a:gd name="connsiteX116" fmla="*/ 7888544 w 11317420"/>
              <a:gd name="connsiteY116" fmla="*/ 315354 h 6026730"/>
              <a:gd name="connsiteX117" fmla="*/ 7878753 w 11317420"/>
              <a:gd name="connsiteY117" fmla="*/ 315354 h 6026730"/>
              <a:gd name="connsiteX118" fmla="*/ 7846060 w 11317420"/>
              <a:gd name="connsiteY118" fmla="*/ 315354 h 6026730"/>
              <a:gd name="connsiteX119" fmla="*/ 7846059 w 11317420"/>
              <a:gd name="connsiteY119" fmla="*/ 315354 h 6026730"/>
              <a:gd name="connsiteX120" fmla="*/ 7825985 w 11317420"/>
              <a:gd name="connsiteY120" fmla="*/ 315354 h 6026730"/>
              <a:gd name="connsiteX121" fmla="*/ 7818447 w 11317420"/>
              <a:gd name="connsiteY121" fmla="*/ 315354 h 6026730"/>
              <a:gd name="connsiteX122" fmla="*/ 7816630 w 11317420"/>
              <a:gd name="connsiteY122" fmla="*/ 315354 h 6026730"/>
              <a:gd name="connsiteX123" fmla="*/ 7799690 w 11317420"/>
              <a:gd name="connsiteY123" fmla="*/ 315354 h 6026730"/>
              <a:gd name="connsiteX124" fmla="*/ 7798780 w 11317420"/>
              <a:gd name="connsiteY124" fmla="*/ 315354 h 6026730"/>
              <a:gd name="connsiteX125" fmla="*/ 7789614 w 11317420"/>
              <a:gd name="connsiteY125" fmla="*/ 315354 h 6026730"/>
              <a:gd name="connsiteX126" fmla="*/ 7785754 w 11317420"/>
              <a:gd name="connsiteY126" fmla="*/ 315354 h 6026730"/>
              <a:gd name="connsiteX127" fmla="*/ 7761548 w 11317420"/>
              <a:gd name="connsiteY127" fmla="*/ 315354 h 6026730"/>
              <a:gd name="connsiteX128" fmla="*/ 7728855 w 11317420"/>
              <a:gd name="connsiteY128" fmla="*/ 315354 h 6026730"/>
              <a:gd name="connsiteX129" fmla="*/ 7682034 w 11317420"/>
              <a:gd name="connsiteY129" fmla="*/ 315354 h 6026730"/>
              <a:gd name="connsiteX130" fmla="*/ 7602304 w 11317420"/>
              <a:gd name="connsiteY130" fmla="*/ 315354 h 6026730"/>
              <a:gd name="connsiteX131" fmla="*/ 7598112 w 11317420"/>
              <a:gd name="connsiteY131" fmla="*/ 315354 h 6026730"/>
              <a:gd name="connsiteX132" fmla="*/ 7573423 w 11317420"/>
              <a:gd name="connsiteY132" fmla="*/ 315354 h 6026730"/>
              <a:gd name="connsiteX133" fmla="*/ 7493421 w 11317420"/>
              <a:gd name="connsiteY133" fmla="*/ 315354 h 6026730"/>
              <a:gd name="connsiteX134" fmla="*/ 7482635 w 11317420"/>
              <a:gd name="connsiteY134" fmla="*/ 315354 h 6026730"/>
              <a:gd name="connsiteX135" fmla="*/ 7454900 w 11317420"/>
              <a:gd name="connsiteY135" fmla="*/ 315354 h 6026730"/>
              <a:gd name="connsiteX136" fmla="*/ 7414267 w 11317420"/>
              <a:gd name="connsiteY136" fmla="*/ 315354 h 6026730"/>
              <a:gd name="connsiteX137" fmla="*/ 7411888 w 11317420"/>
              <a:gd name="connsiteY137" fmla="*/ 315354 h 6026730"/>
              <a:gd name="connsiteX138" fmla="*/ 7396888 w 11317420"/>
              <a:gd name="connsiteY138" fmla="*/ 315354 h 6026730"/>
              <a:gd name="connsiteX139" fmla="*/ 7381893 w 11317420"/>
              <a:gd name="connsiteY139" fmla="*/ 315354 h 6026730"/>
              <a:gd name="connsiteX140" fmla="*/ 7380352 w 11317420"/>
              <a:gd name="connsiteY140" fmla="*/ 315354 h 6026730"/>
              <a:gd name="connsiteX141" fmla="*/ 7350617 w 11317420"/>
              <a:gd name="connsiteY141" fmla="*/ 315354 h 6026730"/>
              <a:gd name="connsiteX142" fmla="*/ 7339409 w 11317420"/>
              <a:gd name="connsiteY142" fmla="*/ 315354 h 6026730"/>
              <a:gd name="connsiteX143" fmla="*/ 7306715 w 11317420"/>
              <a:gd name="connsiteY143" fmla="*/ 315354 h 6026730"/>
              <a:gd name="connsiteX144" fmla="*/ 7286641 w 11317420"/>
              <a:gd name="connsiteY144" fmla="*/ 315354 h 6026730"/>
              <a:gd name="connsiteX145" fmla="*/ 7279103 w 11317420"/>
              <a:gd name="connsiteY145" fmla="*/ 315354 h 6026730"/>
              <a:gd name="connsiteX146" fmla="*/ 7277434 w 11317420"/>
              <a:gd name="connsiteY146" fmla="*/ 315354 h 6026730"/>
              <a:gd name="connsiteX147" fmla="*/ 7212039 w 11317420"/>
              <a:gd name="connsiteY147" fmla="*/ 315354 h 6026730"/>
              <a:gd name="connsiteX148" fmla="*/ 7150370 w 11317420"/>
              <a:gd name="connsiteY148" fmla="*/ 315354 h 6026730"/>
              <a:gd name="connsiteX149" fmla="*/ 7054581 w 11317420"/>
              <a:gd name="connsiteY149" fmla="*/ 315354 h 6026730"/>
              <a:gd name="connsiteX150" fmla="*/ 7032713 w 11317420"/>
              <a:gd name="connsiteY150" fmla="*/ 315354 h 6026730"/>
              <a:gd name="connsiteX151" fmla="*/ 7020537 w 11317420"/>
              <a:gd name="connsiteY151" fmla="*/ 315354 h 6026730"/>
              <a:gd name="connsiteX152" fmla="*/ 6924103 w 11317420"/>
              <a:gd name="connsiteY152" fmla="*/ 315354 h 6026730"/>
              <a:gd name="connsiteX153" fmla="*/ 6907616 w 11317420"/>
              <a:gd name="connsiteY153" fmla="*/ 315354 h 6026730"/>
              <a:gd name="connsiteX154" fmla="*/ 6874922 w 11317420"/>
              <a:gd name="connsiteY154" fmla="*/ 315354 h 6026730"/>
              <a:gd name="connsiteX155" fmla="*/ 6841007 w 11317420"/>
              <a:gd name="connsiteY155" fmla="*/ 315354 h 6026730"/>
              <a:gd name="connsiteX156" fmla="*/ 6770782 w 11317420"/>
              <a:gd name="connsiteY156" fmla="*/ 315354 h 6026730"/>
              <a:gd name="connsiteX157" fmla="*/ 6738089 w 11317420"/>
              <a:gd name="connsiteY157" fmla="*/ 315354 h 6026730"/>
              <a:gd name="connsiteX158" fmla="*/ 6732572 w 11317420"/>
              <a:gd name="connsiteY158" fmla="*/ 315354 h 6026730"/>
              <a:gd name="connsiteX159" fmla="*/ 6672694 w 11317420"/>
              <a:gd name="connsiteY159" fmla="*/ 315354 h 6026730"/>
              <a:gd name="connsiteX160" fmla="*/ 6643718 w 11317420"/>
              <a:gd name="connsiteY160" fmla="*/ 315354 h 6026730"/>
              <a:gd name="connsiteX161" fmla="*/ 6626405 w 11317420"/>
              <a:gd name="connsiteY161" fmla="*/ 315354 h 6026730"/>
              <a:gd name="connsiteX162" fmla="*/ 6611026 w 11317420"/>
              <a:gd name="connsiteY162" fmla="*/ 315354 h 6026730"/>
              <a:gd name="connsiteX163" fmla="*/ 6611025 w 11317420"/>
              <a:gd name="connsiteY163" fmla="*/ 315354 h 6026730"/>
              <a:gd name="connsiteX164" fmla="*/ 6572883 w 11317420"/>
              <a:gd name="connsiteY164" fmla="*/ 315354 h 6026730"/>
              <a:gd name="connsiteX165" fmla="*/ 6526062 w 11317420"/>
              <a:gd name="connsiteY165" fmla="*/ 315354 h 6026730"/>
              <a:gd name="connsiteX166" fmla="*/ 6515237 w 11317420"/>
              <a:gd name="connsiteY166" fmla="*/ 315354 h 6026730"/>
              <a:gd name="connsiteX167" fmla="*/ 6515236 w 11317420"/>
              <a:gd name="connsiteY167" fmla="*/ 315354 h 6026730"/>
              <a:gd name="connsiteX168" fmla="*/ 6493369 w 11317420"/>
              <a:gd name="connsiteY168" fmla="*/ 315354 h 6026730"/>
              <a:gd name="connsiteX169" fmla="*/ 6493368 w 11317420"/>
              <a:gd name="connsiteY169" fmla="*/ 315354 h 6026730"/>
              <a:gd name="connsiteX170" fmla="*/ 6481193 w 11317420"/>
              <a:gd name="connsiteY170" fmla="*/ 315354 h 6026730"/>
              <a:gd name="connsiteX171" fmla="*/ 6442140 w 11317420"/>
              <a:gd name="connsiteY171" fmla="*/ 315354 h 6026730"/>
              <a:gd name="connsiteX172" fmla="*/ 6417451 w 11317420"/>
              <a:gd name="connsiteY172" fmla="*/ 315354 h 6026730"/>
              <a:gd name="connsiteX173" fmla="*/ 6384759 w 11317420"/>
              <a:gd name="connsiteY173" fmla="*/ 315354 h 6026730"/>
              <a:gd name="connsiteX174" fmla="*/ 6384758 w 11317420"/>
              <a:gd name="connsiteY174" fmla="*/ 315354 h 6026730"/>
              <a:gd name="connsiteX175" fmla="*/ 6368272 w 11317420"/>
              <a:gd name="connsiteY175" fmla="*/ 315354 h 6026730"/>
              <a:gd name="connsiteX176" fmla="*/ 6368271 w 11317420"/>
              <a:gd name="connsiteY176" fmla="*/ 315354 h 6026730"/>
              <a:gd name="connsiteX177" fmla="*/ 6337449 w 11317420"/>
              <a:gd name="connsiteY177" fmla="*/ 315354 h 6026730"/>
              <a:gd name="connsiteX178" fmla="*/ 6335578 w 11317420"/>
              <a:gd name="connsiteY178" fmla="*/ 315354 h 6026730"/>
              <a:gd name="connsiteX179" fmla="*/ 6301663 w 11317420"/>
              <a:gd name="connsiteY179" fmla="*/ 315354 h 6026730"/>
              <a:gd name="connsiteX180" fmla="*/ 6255916 w 11317420"/>
              <a:gd name="connsiteY180" fmla="*/ 315354 h 6026730"/>
              <a:gd name="connsiteX181" fmla="*/ 6231438 w 11317420"/>
              <a:gd name="connsiteY181" fmla="*/ 315354 h 6026730"/>
              <a:gd name="connsiteX182" fmla="*/ 6231437 w 11317420"/>
              <a:gd name="connsiteY182" fmla="*/ 315354 h 6026730"/>
              <a:gd name="connsiteX183" fmla="*/ 6225921 w 11317420"/>
              <a:gd name="connsiteY183" fmla="*/ 315354 h 6026730"/>
              <a:gd name="connsiteX184" fmla="*/ 6198745 w 11317420"/>
              <a:gd name="connsiteY184" fmla="*/ 315354 h 6026730"/>
              <a:gd name="connsiteX185" fmla="*/ 6194645 w 11317420"/>
              <a:gd name="connsiteY185" fmla="*/ 315354 h 6026730"/>
              <a:gd name="connsiteX186" fmla="*/ 6193228 w 11317420"/>
              <a:gd name="connsiteY186" fmla="*/ 315354 h 6026730"/>
              <a:gd name="connsiteX187" fmla="*/ 6193227 w 11317420"/>
              <a:gd name="connsiteY187" fmla="*/ 315354 h 6026730"/>
              <a:gd name="connsiteX188" fmla="*/ 6150743 w 11317420"/>
              <a:gd name="connsiteY188" fmla="*/ 315354 h 6026730"/>
              <a:gd name="connsiteX189" fmla="*/ 6133350 w 11317420"/>
              <a:gd name="connsiteY189" fmla="*/ 315354 h 6026730"/>
              <a:gd name="connsiteX190" fmla="*/ 6121313 w 11317420"/>
              <a:gd name="connsiteY190" fmla="*/ 315354 h 6026730"/>
              <a:gd name="connsiteX191" fmla="*/ 6104374 w 11317420"/>
              <a:gd name="connsiteY191" fmla="*/ 315354 h 6026730"/>
              <a:gd name="connsiteX192" fmla="*/ 6104373 w 11317420"/>
              <a:gd name="connsiteY192" fmla="*/ 315354 h 6026730"/>
              <a:gd name="connsiteX193" fmla="*/ 6103463 w 11317420"/>
              <a:gd name="connsiteY193" fmla="*/ 315354 h 6026730"/>
              <a:gd name="connsiteX194" fmla="*/ 6094297 w 11317420"/>
              <a:gd name="connsiteY194" fmla="*/ 315354 h 6026730"/>
              <a:gd name="connsiteX195" fmla="*/ 6090437 w 11317420"/>
              <a:gd name="connsiteY195" fmla="*/ 315354 h 6026730"/>
              <a:gd name="connsiteX196" fmla="*/ 6071681 w 11317420"/>
              <a:gd name="connsiteY196" fmla="*/ 315354 h 6026730"/>
              <a:gd name="connsiteX197" fmla="*/ 6066231 w 11317420"/>
              <a:gd name="connsiteY197" fmla="*/ 315354 h 6026730"/>
              <a:gd name="connsiteX198" fmla="*/ 6033539 w 11317420"/>
              <a:gd name="connsiteY198" fmla="*/ 315354 h 6026730"/>
              <a:gd name="connsiteX199" fmla="*/ 6033538 w 11317420"/>
              <a:gd name="connsiteY199" fmla="*/ 315354 h 6026730"/>
              <a:gd name="connsiteX200" fmla="*/ 5986718 w 11317420"/>
              <a:gd name="connsiteY200" fmla="*/ 315354 h 6026730"/>
              <a:gd name="connsiteX201" fmla="*/ 5986717 w 11317420"/>
              <a:gd name="connsiteY201" fmla="*/ 315354 h 6026730"/>
              <a:gd name="connsiteX202" fmla="*/ 5975892 w 11317420"/>
              <a:gd name="connsiteY202" fmla="*/ 315354 h 6026730"/>
              <a:gd name="connsiteX203" fmla="*/ 5954024 w 11317420"/>
              <a:gd name="connsiteY203" fmla="*/ 315354 h 6026730"/>
              <a:gd name="connsiteX204" fmla="*/ 5906987 w 11317420"/>
              <a:gd name="connsiteY204" fmla="*/ 315354 h 6026730"/>
              <a:gd name="connsiteX205" fmla="*/ 5902796 w 11317420"/>
              <a:gd name="connsiteY205" fmla="*/ 315354 h 6026730"/>
              <a:gd name="connsiteX206" fmla="*/ 5902795 w 11317420"/>
              <a:gd name="connsiteY206" fmla="*/ 315354 h 6026730"/>
              <a:gd name="connsiteX207" fmla="*/ 5878107 w 11317420"/>
              <a:gd name="connsiteY207" fmla="*/ 315354 h 6026730"/>
              <a:gd name="connsiteX208" fmla="*/ 5878106 w 11317420"/>
              <a:gd name="connsiteY208" fmla="*/ 315354 h 6026730"/>
              <a:gd name="connsiteX209" fmla="*/ 5845414 w 11317420"/>
              <a:gd name="connsiteY209" fmla="*/ 315354 h 6026730"/>
              <a:gd name="connsiteX210" fmla="*/ 5828927 w 11317420"/>
              <a:gd name="connsiteY210" fmla="*/ 315354 h 6026730"/>
              <a:gd name="connsiteX211" fmla="*/ 5798105 w 11317420"/>
              <a:gd name="connsiteY211" fmla="*/ 315354 h 6026730"/>
              <a:gd name="connsiteX212" fmla="*/ 5798104 w 11317420"/>
              <a:gd name="connsiteY212" fmla="*/ 315354 h 6026730"/>
              <a:gd name="connsiteX213" fmla="*/ 5787318 w 11317420"/>
              <a:gd name="connsiteY213" fmla="*/ 315354 h 6026730"/>
              <a:gd name="connsiteX214" fmla="*/ 5716572 w 11317420"/>
              <a:gd name="connsiteY214" fmla="*/ 315354 h 6026730"/>
              <a:gd name="connsiteX215" fmla="*/ 5716571 w 11317420"/>
              <a:gd name="connsiteY215" fmla="*/ 315354 h 6026730"/>
              <a:gd name="connsiteX216" fmla="*/ 5701571 w 11317420"/>
              <a:gd name="connsiteY216" fmla="*/ 315354 h 6026730"/>
              <a:gd name="connsiteX217" fmla="*/ 5692093 w 11317420"/>
              <a:gd name="connsiteY217" fmla="*/ 315354 h 6026730"/>
              <a:gd name="connsiteX218" fmla="*/ 5686577 w 11317420"/>
              <a:gd name="connsiteY218" fmla="*/ 315354 h 6026730"/>
              <a:gd name="connsiteX219" fmla="*/ 5686576 w 11317420"/>
              <a:gd name="connsiteY219" fmla="*/ 315354 h 6026730"/>
              <a:gd name="connsiteX220" fmla="*/ 5655301 w 11317420"/>
              <a:gd name="connsiteY220" fmla="*/ 315354 h 6026730"/>
              <a:gd name="connsiteX221" fmla="*/ 5655300 w 11317420"/>
              <a:gd name="connsiteY221" fmla="*/ 315354 h 6026730"/>
              <a:gd name="connsiteX222" fmla="*/ 5653883 w 11317420"/>
              <a:gd name="connsiteY222" fmla="*/ 315354 h 6026730"/>
              <a:gd name="connsiteX223" fmla="*/ 5644092 w 11317420"/>
              <a:gd name="connsiteY223" fmla="*/ 315354 h 6026730"/>
              <a:gd name="connsiteX224" fmla="*/ 5611399 w 11317420"/>
              <a:gd name="connsiteY224" fmla="*/ 315354 h 6026730"/>
              <a:gd name="connsiteX225" fmla="*/ 5611398 w 11317420"/>
              <a:gd name="connsiteY225" fmla="*/ 315354 h 6026730"/>
              <a:gd name="connsiteX226" fmla="*/ 5591324 w 11317420"/>
              <a:gd name="connsiteY226" fmla="*/ 315354 h 6026730"/>
              <a:gd name="connsiteX227" fmla="*/ 5583786 w 11317420"/>
              <a:gd name="connsiteY227" fmla="*/ 315354 h 6026730"/>
              <a:gd name="connsiteX228" fmla="*/ 5581969 w 11317420"/>
              <a:gd name="connsiteY228" fmla="*/ 315354 h 6026730"/>
              <a:gd name="connsiteX229" fmla="*/ 5565029 w 11317420"/>
              <a:gd name="connsiteY229" fmla="*/ 315354 h 6026730"/>
              <a:gd name="connsiteX230" fmla="*/ 5564119 w 11317420"/>
              <a:gd name="connsiteY230" fmla="*/ 315354 h 6026730"/>
              <a:gd name="connsiteX231" fmla="*/ 5554953 w 11317420"/>
              <a:gd name="connsiteY231" fmla="*/ 315354 h 6026730"/>
              <a:gd name="connsiteX232" fmla="*/ 5551093 w 11317420"/>
              <a:gd name="connsiteY232" fmla="*/ 315354 h 6026730"/>
              <a:gd name="connsiteX233" fmla="*/ 5526887 w 11317420"/>
              <a:gd name="connsiteY233" fmla="*/ 315354 h 6026730"/>
              <a:gd name="connsiteX234" fmla="*/ 5514107 w 11317420"/>
              <a:gd name="connsiteY234" fmla="*/ 315354 h 6026730"/>
              <a:gd name="connsiteX235" fmla="*/ 5494194 w 11317420"/>
              <a:gd name="connsiteY235" fmla="*/ 315354 h 6026730"/>
              <a:gd name="connsiteX236" fmla="*/ 5473474 w 11317420"/>
              <a:gd name="connsiteY236" fmla="*/ 315354 h 6026730"/>
              <a:gd name="connsiteX237" fmla="*/ 5447373 w 11317420"/>
              <a:gd name="connsiteY237" fmla="*/ 315354 h 6026730"/>
              <a:gd name="connsiteX238" fmla="*/ 5439559 w 11317420"/>
              <a:gd name="connsiteY238" fmla="*/ 315354 h 6026730"/>
              <a:gd name="connsiteX239" fmla="*/ 5367643 w 11317420"/>
              <a:gd name="connsiteY239" fmla="*/ 315354 h 6026730"/>
              <a:gd name="connsiteX240" fmla="*/ 5363451 w 11317420"/>
              <a:gd name="connsiteY240" fmla="*/ 315354 h 6026730"/>
              <a:gd name="connsiteX241" fmla="*/ 5338762 w 11317420"/>
              <a:gd name="connsiteY241" fmla="*/ 315354 h 6026730"/>
              <a:gd name="connsiteX242" fmla="*/ 5336641 w 11317420"/>
              <a:gd name="connsiteY242" fmla="*/ 315354 h 6026730"/>
              <a:gd name="connsiteX243" fmla="*/ 5271246 w 11317420"/>
              <a:gd name="connsiteY243" fmla="*/ 315354 h 6026730"/>
              <a:gd name="connsiteX244" fmla="*/ 5258760 w 11317420"/>
              <a:gd name="connsiteY244" fmla="*/ 315354 h 6026730"/>
              <a:gd name="connsiteX245" fmla="*/ 5247974 w 11317420"/>
              <a:gd name="connsiteY245" fmla="*/ 315354 h 6026730"/>
              <a:gd name="connsiteX246" fmla="*/ 5209577 w 11317420"/>
              <a:gd name="connsiteY246" fmla="*/ 315354 h 6026730"/>
              <a:gd name="connsiteX247" fmla="*/ 5177227 w 11317420"/>
              <a:gd name="connsiteY247" fmla="*/ 315354 h 6026730"/>
              <a:gd name="connsiteX248" fmla="*/ 5162227 w 11317420"/>
              <a:gd name="connsiteY248" fmla="*/ 315354 h 6026730"/>
              <a:gd name="connsiteX249" fmla="*/ 5147232 w 11317420"/>
              <a:gd name="connsiteY249" fmla="*/ 315354 h 6026730"/>
              <a:gd name="connsiteX250" fmla="*/ 5115956 w 11317420"/>
              <a:gd name="connsiteY250" fmla="*/ 315354 h 6026730"/>
              <a:gd name="connsiteX251" fmla="*/ 5113788 w 11317420"/>
              <a:gd name="connsiteY251" fmla="*/ 315354 h 6026730"/>
              <a:gd name="connsiteX252" fmla="*/ 5104748 w 11317420"/>
              <a:gd name="connsiteY252" fmla="*/ 315354 h 6026730"/>
              <a:gd name="connsiteX253" fmla="*/ 5091920 w 11317420"/>
              <a:gd name="connsiteY253" fmla="*/ 315354 h 6026730"/>
              <a:gd name="connsiteX254" fmla="*/ 5079744 w 11317420"/>
              <a:gd name="connsiteY254" fmla="*/ 315354 h 6026730"/>
              <a:gd name="connsiteX255" fmla="*/ 5072054 w 11317420"/>
              <a:gd name="connsiteY255" fmla="*/ 315354 h 6026730"/>
              <a:gd name="connsiteX256" fmla="*/ 5051980 w 11317420"/>
              <a:gd name="connsiteY256" fmla="*/ 315354 h 6026730"/>
              <a:gd name="connsiteX257" fmla="*/ 5044442 w 11317420"/>
              <a:gd name="connsiteY257" fmla="*/ 315354 h 6026730"/>
              <a:gd name="connsiteX258" fmla="*/ 4983310 w 11317420"/>
              <a:gd name="connsiteY258" fmla="*/ 315354 h 6026730"/>
              <a:gd name="connsiteX259" fmla="*/ 4966823 w 11317420"/>
              <a:gd name="connsiteY259" fmla="*/ 315354 h 6026730"/>
              <a:gd name="connsiteX260" fmla="*/ 4934129 w 11317420"/>
              <a:gd name="connsiteY260" fmla="*/ 315354 h 6026730"/>
              <a:gd name="connsiteX261" fmla="*/ 4900214 w 11317420"/>
              <a:gd name="connsiteY261" fmla="*/ 315354 h 6026730"/>
              <a:gd name="connsiteX262" fmla="*/ 4829989 w 11317420"/>
              <a:gd name="connsiteY262" fmla="*/ 315354 h 6026730"/>
              <a:gd name="connsiteX263" fmla="*/ 4797296 w 11317420"/>
              <a:gd name="connsiteY263" fmla="*/ 315354 h 6026730"/>
              <a:gd name="connsiteX264" fmla="*/ 4791779 w 11317420"/>
              <a:gd name="connsiteY264" fmla="*/ 315354 h 6026730"/>
              <a:gd name="connsiteX265" fmla="*/ 4731901 w 11317420"/>
              <a:gd name="connsiteY265" fmla="*/ 315354 h 6026730"/>
              <a:gd name="connsiteX266" fmla="*/ 4702925 w 11317420"/>
              <a:gd name="connsiteY266" fmla="*/ 315354 h 6026730"/>
              <a:gd name="connsiteX267" fmla="*/ 4685612 w 11317420"/>
              <a:gd name="connsiteY267" fmla="*/ 315354 h 6026730"/>
              <a:gd name="connsiteX268" fmla="*/ 4670233 w 11317420"/>
              <a:gd name="connsiteY268" fmla="*/ 315354 h 6026730"/>
              <a:gd name="connsiteX269" fmla="*/ 4670232 w 11317420"/>
              <a:gd name="connsiteY269" fmla="*/ 315354 h 6026730"/>
              <a:gd name="connsiteX270" fmla="*/ 4632090 w 11317420"/>
              <a:gd name="connsiteY270" fmla="*/ 315354 h 6026730"/>
              <a:gd name="connsiteX271" fmla="*/ 4585269 w 11317420"/>
              <a:gd name="connsiteY271" fmla="*/ 315354 h 6026730"/>
              <a:gd name="connsiteX272" fmla="*/ 4574444 w 11317420"/>
              <a:gd name="connsiteY272" fmla="*/ 315354 h 6026730"/>
              <a:gd name="connsiteX273" fmla="*/ 4574443 w 11317420"/>
              <a:gd name="connsiteY273" fmla="*/ 315354 h 6026730"/>
              <a:gd name="connsiteX274" fmla="*/ 4552576 w 11317420"/>
              <a:gd name="connsiteY274" fmla="*/ 315354 h 6026730"/>
              <a:gd name="connsiteX275" fmla="*/ 4552575 w 11317420"/>
              <a:gd name="connsiteY275" fmla="*/ 315354 h 6026730"/>
              <a:gd name="connsiteX276" fmla="*/ 4540400 w 11317420"/>
              <a:gd name="connsiteY276" fmla="*/ 315354 h 6026730"/>
              <a:gd name="connsiteX277" fmla="*/ 4501347 w 11317420"/>
              <a:gd name="connsiteY277" fmla="*/ 315354 h 6026730"/>
              <a:gd name="connsiteX278" fmla="*/ 4476658 w 11317420"/>
              <a:gd name="connsiteY278" fmla="*/ 315354 h 6026730"/>
              <a:gd name="connsiteX279" fmla="*/ 4443966 w 11317420"/>
              <a:gd name="connsiteY279" fmla="*/ 315354 h 6026730"/>
              <a:gd name="connsiteX280" fmla="*/ 4443965 w 11317420"/>
              <a:gd name="connsiteY280" fmla="*/ 315354 h 6026730"/>
              <a:gd name="connsiteX281" fmla="*/ 4427479 w 11317420"/>
              <a:gd name="connsiteY281" fmla="*/ 315354 h 6026730"/>
              <a:gd name="connsiteX282" fmla="*/ 4427478 w 11317420"/>
              <a:gd name="connsiteY282" fmla="*/ 315354 h 6026730"/>
              <a:gd name="connsiteX283" fmla="*/ 4396656 w 11317420"/>
              <a:gd name="connsiteY283" fmla="*/ 315354 h 6026730"/>
              <a:gd name="connsiteX284" fmla="*/ 4394785 w 11317420"/>
              <a:gd name="connsiteY284" fmla="*/ 315354 h 6026730"/>
              <a:gd name="connsiteX285" fmla="*/ 4360870 w 11317420"/>
              <a:gd name="connsiteY285" fmla="*/ 315354 h 6026730"/>
              <a:gd name="connsiteX286" fmla="*/ 4315123 w 11317420"/>
              <a:gd name="connsiteY286" fmla="*/ 315354 h 6026730"/>
              <a:gd name="connsiteX287" fmla="*/ 4290645 w 11317420"/>
              <a:gd name="connsiteY287" fmla="*/ 315354 h 6026730"/>
              <a:gd name="connsiteX288" fmla="*/ 4290644 w 11317420"/>
              <a:gd name="connsiteY288" fmla="*/ 315354 h 6026730"/>
              <a:gd name="connsiteX289" fmla="*/ 4285128 w 11317420"/>
              <a:gd name="connsiteY289" fmla="*/ 315354 h 6026730"/>
              <a:gd name="connsiteX290" fmla="*/ 4257952 w 11317420"/>
              <a:gd name="connsiteY290" fmla="*/ 315354 h 6026730"/>
              <a:gd name="connsiteX291" fmla="*/ 4253852 w 11317420"/>
              <a:gd name="connsiteY291" fmla="*/ 315354 h 6026730"/>
              <a:gd name="connsiteX292" fmla="*/ 4252435 w 11317420"/>
              <a:gd name="connsiteY292" fmla="*/ 315354 h 6026730"/>
              <a:gd name="connsiteX293" fmla="*/ 4252434 w 11317420"/>
              <a:gd name="connsiteY293" fmla="*/ 315354 h 6026730"/>
              <a:gd name="connsiteX294" fmla="*/ 4209950 w 11317420"/>
              <a:gd name="connsiteY294" fmla="*/ 315354 h 6026730"/>
              <a:gd name="connsiteX295" fmla="*/ 4192557 w 11317420"/>
              <a:gd name="connsiteY295" fmla="*/ 315354 h 6026730"/>
              <a:gd name="connsiteX296" fmla="*/ 4180520 w 11317420"/>
              <a:gd name="connsiteY296" fmla="*/ 315354 h 6026730"/>
              <a:gd name="connsiteX297" fmla="*/ 4163581 w 11317420"/>
              <a:gd name="connsiteY297" fmla="*/ 315354 h 6026730"/>
              <a:gd name="connsiteX298" fmla="*/ 4163580 w 11317420"/>
              <a:gd name="connsiteY298" fmla="*/ 315354 h 6026730"/>
              <a:gd name="connsiteX299" fmla="*/ 4162670 w 11317420"/>
              <a:gd name="connsiteY299" fmla="*/ 315354 h 6026730"/>
              <a:gd name="connsiteX300" fmla="*/ 4153504 w 11317420"/>
              <a:gd name="connsiteY300" fmla="*/ 315354 h 6026730"/>
              <a:gd name="connsiteX301" fmla="*/ 4149644 w 11317420"/>
              <a:gd name="connsiteY301" fmla="*/ 315354 h 6026730"/>
              <a:gd name="connsiteX302" fmla="*/ 4130888 w 11317420"/>
              <a:gd name="connsiteY302" fmla="*/ 315354 h 6026730"/>
              <a:gd name="connsiteX303" fmla="*/ 4125438 w 11317420"/>
              <a:gd name="connsiteY303" fmla="*/ 315354 h 6026730"/>
              <a:gd name="connsiteX304" fmla="*/ 4092746 w 11317420"/>
              <a:gd name="connsiteY304" fmla="*/ 315354 h 6026730"/>
              <a:gd name="connsiteX305" fmla="*/ 4092745 w 11317420"/>
              <a:gd name="connsiteY305" fmla="*/ 315354 h 6026730"/>
              <a:gd name="connsiteX306" fmla="*/ 4045925 w 11317420"/>
              <a:gd name="connsiteY306" fmla="*/ 315354 h 6026730"/>
              <a:gd name="connsiteX307" fmla="*/ 4045924 w 11317420"/>
              <a:gd name="connsiteY307" fmla="*/ 315354 h 6026730"/>
              <a:gd name="connsiteX308" fmla="*/ 4035099 w 11317420"/>
              <a:gd name="connsiteY308" fmla="*/ 315354 h 6026730"/>
              <a:gd name="connsiteX309" fmla="*/ 4013231 w 11317420"/>
              <a:gd name="connsiteY309" fmla="*/ 315354 h 6026730"/>
              <a:gd name="connsiteX310" fmla="*/ 3966194 w 11317420"/>
              <a:gd name="connsiteY310" fmla="*/ 315354 h 6026730"/>
              <a:gd name="connsiteX311" fmla="*/ 3962003 w 11317420"/>
              <a:gd name="connsiteY311" fmla="*/ 315354 h 6026730"/>
              <a:gd name="connsiteX312" fmla="*/ 3962002 w 11317420"/>
              <a:gd name="connsiteY312" fmla="*/ 315354 h 6026730"/>
              <a:gd name="connsiteX313" fmla="*/ 3937314 w 11317420"/>
              <a:gd name="connsiteY313" fmla="*/ 315354 h 6026730"/>
              <a:gd name="connsiteX314" fmla="*/ 3937313 w 11317420"/>
              <a:gd name="connsiteY314" fmla="*/ 315354 h 6026730"/>
              <a:gd name="connsiteX315" fmla="*/ 3904621 w 11317420"/>
              <a:gd name="connsiteY315" fmla="*/ 315354 h 6026730"/>
              <a:gd name="connsiteX316" fmla="*/ 3888134 w 11317420"/>
              <a:gd name="connsiteY316" fmla="*/ 315354 h 6026730"/>
              <a:gd name="connsiteX317" fmla="*/ 3857312 w 11317420"/>
              <a:gd name="connsiteY317" fmla="*/ 315354 h 6026730"/>
              <a:gd name="connsiteX318" fmla="*/ 3857311 w 11317420"/>
              <a:gd name="connsiteY318" fmla="*/ 315354 h 6026730"/>
              <a:gd name="connsiteX319" fmla="*/ 3846525 w 11317420"/>
              <a:gd name="connsiteY319" fmla="*/ 315354 h 6026730"/>
              <a:gd name="connsiteX320" fmla="*/ 3775779 w 11317420"/>
              <a:gd name="connsiteY320" fmla="*/ 315354 h 6026730"/>
              <a:gd name="connsiteX321" fmla="*/ 3775778 w 11317420"/>
              <a:gd name="connsiteY321" fmla="*/ 315354 h 6026730"/>
              <a:gd name="connsiteX322" fmla="*/ 3760778 w 11317420"/>
              <a:gd name="connsiteY322" fmla="*/ 315354 h 6026730"/>
              <a:gd name="connsiteX323" fmla="*/ 3751300 w 11317420"/>
              <a:gd name="connsiteY323" fmla="*/ 315354 h 6026730"/>
              <a:gd name="connsiteX324" fmla="*/ 3745784 w 11317420"/>
              <a:gd name="connsiteY324" fmla="*/ 315354 h 6026730"/>
              <a:gd name="connsiteX325" fmla="*/ 3745783 w 11317420"/>
              <a:gd name="connsiteY325" fmla="*/ 315354 h 6026730"/>
              <a:gd name="connsiteX326" fmla="*/ 3714508 w 11317420"/>
              <a:gd name="connsiteY326" fmla="*/ 315354 h 6026730"/>
              <a:gd name="connsiteX327" fmla="*/ 3714507 w 11317420"/>
              <a:gd name="connsiteY327" fmla="*/ 315354 h 6026730"/>
              <a:gd name="connsiteX328" fmla="*/ 3713090 w 11317420"/>
              <a:gd name="connsiteY328" fmla="*/ 315354 h 6026730"/>
              <a:gd name="connsiteX329" fmla="*/ 3703299 w 11317420"/>
              <a:gd name="connsiteY329" fmla="*/ 315354 h 6026730"/>
              <a:gd name="connsiteX330" fmla="*/ 3670606 w 11317420"/>
              <a:gd name="connsiteY330" fmla="*/ 315354 h 6026730"/>
              <a:gd name="connsiteX331" fmla="*/ 3670605 w 11317420"/>
              <a:gd name="connsiteY331" fmla="*/ 315354 h 6026730"/>
              <a:gd name="connsiteX332" fmla="*/ 3650531 w 11317420"/>
              <a:gd name="connsiteY332" fmla="*/ 315354 h 6026730"/>
              <a:gd name="connsiteX333" fmla="*/ 3642993 w 11317420"/>
              <a:gd name="connsiteY333" fmla="*/ 315354 h 6026730"/>
              <a:gd name="connsiteX334" fmla="*/ 3641176 w 11317420"/>
              <a:gd name="connsiteY334" fmla="*/ 315354 h 6026730"/>
              <a:gd name="connsiteX335" fmla="*/ 3624236 w 11317420"/>
              <a:gd name="connsiteY335" fmla="*/ 315354 h 6026730"/>
              <a:gd name="connsiteX336" fmla="*/ 3623326 w 11317420"/>
              <a:gd name="connsiteY336" fmla="*/ 315354 h 6026730"/>
              <a:gd name="connsiteX337" fmla="*/ 3614160 w 11317420"/>
              <a:gd name="connsiteY337" fmla="*/ 315354 h 6026730"/>
              <a:gd name="connsiteX338" fmla="*/ 3610300 w 11317420"/>
              <a:gd name="connsiteY338" fmla="*/ 315354 h 6026730"/>
              <a:gd name="connsiteX339" fmla="*/ 3586094 w 11317420"/>
              <a:gd name="connsiteY339" fmla="*/ 315354 h 6026730"/>
              <a:gd name="connsiteX340" fmla="*/ 3573314 w 11317420"/>
              <a:gd name="connsiteY340" fmla="*/ 315354 h 6026730"/>
              <a:gd name="connsiteX341" fmla="*/ 3553401 w 11317420"/>
              <a:gd name="connsiteY341" fmla="*/ 315354 h 6026730"/>
              <a:gd name="connsiteX342" fmla="*/ 3532681 w 11317420"/>
              <a:gd name="connsiteY342" fmla="*/ 315354 h 6026730"/>
              <a:gd name="connsiteX343" fmla="*/ 3506580 w 11317420"/>
              <a:gd name="connsiteY343" fmla="*/ 315354 h 6026730"/>
              <a:gd name="connsiteX344" fmla="*/ 3498766 w 11317420"/>
              <a:gd name="connsiteY344" fmla="*/ 315354 h 6026730"/>
              <a:gd name="connsiteX345" fmla="*/ 3426850 w 11317420"/>
              <a:gd name="connsiteY345" fmla="*/ 315354 h 6026730"/>
              <a:gd name="connsiteX346" fmla="*/ 3422658 w 11317420"/>
              <a:gd name="connsiteY346" fmla="*/ 315354 h 6026730"/>
              <a:gd name="connsiteX347" fmla="*/ 3397969 w 11317420"/>
              <a:gd name="connsiteY347" fmla="*/ 315354 h 6026730"/>
              <a:gd name="connsiteX348" fmla="*/ 3395848 w 11317420"/>
              <a:gd name="connsiteY348" fmla="*/ 315354 h 6026730"/>
              <a:gd name="connsiteX349" fmla="*/ 3330453 w 11317420"/>
              <a:gd name="connsiteY349" fmla="*/ 315354 h 6026730"/>
              <a:gd name="connsiteX350" fmla="*/ 3317967 w 11317420"/>
              <a:gd name="connsiteY350" fmla="*/ 315354 h 6026730"/>
              <a:gd name="connsiteX351" fmla="*/ 3307181 w 11317420"/>
              <a:gd name="connsiteY351" fmla="*/ 315354 h 6026730"/>
              <a:gd name="connsiteX352" fmla="*/ 3268784 w 11317420"/>
              <a:gd name="connsiteY352" fmla="*/ 315354 h 6026730"/>
              <a:gd name="connsiteX353" fmla="*/ 3236434 w 11317420"/>
              <a:gd name="connsiteY353" fmla="*/ 315354 h 6026730"/>
              <a:gd name="connsiteX354" fmla="*/ 3221434 w 11317420"/>
              <a:gd name="connsiteY354" fmla="*/ 315354 h 6026730"/>
              <a:gd name="connsiteX355" fmla="*/ 3206439 w 11317420"/>
              <a:gd name="connsiteY355" fmla="*/ 315354 h 6026730"/>
              <a:gd name="connsiteX356" fmla="*/ 3175163 w 11317420"/>
              <a:gd name="connsiteY356" fmla="*/ 315354 h 6026730"/>
              <a:gd name="connsiteX357" fmla="*/ 3172995 w 11317420"/>
              <a:gd name="connsiteY357" fmla="*/ 315354 h 6026730"/>
              <a:gd name="connsiteX358" fmla="*/ 3163955 w 11317420"/>
              <a:gd name="connsiteY358" fmla="*/ 315354 h 6026730"/>
              <a:gd name="connsiteX359" fmla="*/ 3151127 w 11317420"/>
              <a:gd name="connsiteY359" fmla="*/ 315354 h 6026730"/>
              <a:gd name="connsiteX360" fmla="*/ 3138951 w 11317420"/>
              <a:gd name="connsiteY360" fmla="*/ 315354 h 6026730"/>
              <a:gd name="connsiteX361" fmla="*/ 3131261 w 11317420"/>
              <a:gd name="connsiteY361" fmla="*/ 315354 h 6026730"/>
              <a:gd name="connsiteX362" fmla="*/ 3111187 w 11317420"/>
              <a:gd name="connsiteY362" fmla="*/ 315354 h 6026730"/>
              <a:gd name="connsiteX363" fmla="*/ 3103649 w 11317420"/>
              <a:gd name="connsiteY363" fmla="*/ 315354 h 6026730"/>
              <a:gd name="connsiteX364" fmla="*/ 3042517 w 11317420"/>
              <a:gd name="connsiteY364" fmla="*/ 315354 h 6026730"/>
              <a:gd name="connsiteX365" fmla="*/ 3026030 w 11317420"/>
              <a:gd name="connsiteY365" fmla="*/ 315354 h 6026730"/>
              <a:gd name="connsiteX366" fmla="*/ 2993336 w 11317420"/>
              <a:gd name="connsiteY366" fmla="*/ 315354 h 6026730"/>
              <a:gd name="connsiteX367" fmla="*/ 2959421 w 11317420"/>
              <a:gd name="connsiteY367" fmla="*/ 315354 h 6026730"/>
              <a:gd name="connsiteX368" fmla="*/ 2889196 w 11317420"/>
              <a:gd name="connsiteY368" fmla="*/ 315354 h 6026730"/>
              <a:gd name="connsiteX369" fmla="*/ 2856503 w 11317420"/>
              <a:gd name="connsiteY369" fmla="*/ 315354 h 6026730"/>
              <a:gd name="connsiteX370" fmla="*/ 2850986 w 11317420"/>
              <a:gd name="connsiteY370" fmla="*/ 315354 h 6026730"/>
              <a:gd name="connsiteX371" fmla="*/ 2791108 w 11317420"/>
              <a:gd name="connsiteY371" fmla="*/ 315354 h 6026730"/>
              <a:gd name="connsiteX372" fmla="*/ 2762132 w 11317420"/>
              <a:gd name="connsiteY372" fmla="*/ 315354 h 6026730"/>
              <a:gd name="connsiteX373" fmla="*/ 2744819 w 11317420"/>
              <a:gd name="connsiteY373" fmla="*/ 315354 h 6026730"/>
              <a:gd name="connsiteX374" fmla="*/ 2729440 w 11317420"/>
              <a:gd name="connsiteY374" fmla="*/ 315354 h 6026730"/>
              <a:gd name="connsiteX375" fmla="*/ 2729439 w 11317420"/>
              <a:gd name="connsiteY375" fmla="*/ 315354 h 6026730"/>
              <a:gd name="connsiteX376" fmla="*/ 2691297 w 11317420"/>
              <a:gd name="connsiteY376" fmla="*/ 315354 h 6026730"/>
              <a:gd name="connsiteX377" fmla="*/ 2644476 w 11317420"/>
              <a:gd name="connsiteY377" fmla="*/ 315354 h 6026730"/>
              <a:gd name="connsiteX378" fmla="*/ 2633651 w 11317420"/>
              <a:gd name="connsiteY378" fmla="*/ 315354 h 6026730"/>
              <a:gd name="connsiteX379" fmla="*/ 2633650 w 11317420"/>
              <a:gd name="connsiteY379" fmla="*/ 315354 h 6026730"/>
              <a:gd name="connsiteX380" fmla="*/ 2611783 w 11317420"/>
              <a:gd name="connsiteY380" fmla="*/ 315354 h 6026730"/>
              <a:gd name="connsiteX381" fmla="*/ 2611782 w 11317420"/>
              <a:gd name="connsiteY381" fmla="*/ 315354 h 6026730"/>
              <a:gd name="connsiteX382" fmla="*/ 2599607 w 11317420"/>
              <a:gd name="connsiteY382" fmla="*/ 315354 h 6026730"/>
              <a:gd name="connsiteX383" fmla="*/ 2560554 w 11317420"/>
              <a:gd name="connsiteY383" fmla="*/ 315354 h 6026730"/>
              <a:gd name="connsiteX384" fmla="*/ 2535865 w 11317420"/>
              <a:gd name="connsiteY384" fmla="*/ 315354 h 6026730"/>
              <a:gd name="connsiteX385" fmla="*/ 2503173 w 11317420"/>
              <a:gd name="connsiteY385" fmla="*/ 315354 h 6026730"/>
              <a:gd name="connsiteX386" fmla="*/ 2503172 w 11317420"/>
              <a:gd name="connsiteY386" fmla="*/ 315354 h 6026730"/>
              <a:gd name="connsiteX387" fmla="*/ 2486686 w 11317420"/>
              <a:gd name="connsiteY387" fmla="*/ 315354 h 6026730"/>
              <a:gd name="connsiteX388" fmla="*/ 2486685 w 11317420"/>
              <a:gd name="connsiteY388" fmla="*/ 315354 h 6026730"/>
              <a:gd name="connsiteX389" fmla="*/ 2455863 w 11317420"/>
              <a:gd name="connsiteY389" fmla="*/ 315354 h 6026730"/>
              <a:gd name="connsiteX390" fmla="*/ 2453992 w 11317420"/>
              <a:gd name="connsiteY390" fmla="*/ 315354 h 6026730"/>
              <a:gd name="connsiteX391" fmla="*/ 2420077 w 11317420"/>
              <a:gd name="connsiteY391" fmla="*/ 315354 h 6026730"/>
              <a:gd name="connsiteX392" fmla="*/ 2374330 w 11317420"/>
              <a:gd name="connsiteY392" fmla="*/ 315354 h 6026730"/>
              <a:gd name="connsiteX393" fmla="*/ 2349852 w 11317420"/>
              <a:gd name="connsiteY393" fmla="*/ 315354 h 6026730"/>
              <a:gd name="connsiteX394" fmla="*/ 2349851 w 11317420"/>
              <a:gd name="connsiteY394" fmla="*/ 315354 h 6026730"/>
              <a:gd name="connsiteX395" fmla="*/ 2344335 w 11317420"/>
              <a:gd name="connsiteY395" fmla="*/ 315354 h 6026730"/>
              <a:gd name="connsiteX396" fmla="*/ 2317159 w 11317420"/>
              <a:gd name="connsiteY396" fmla="*/ 315354 h 6026730"/>
              <a:gd name="connsiteX397" fmla="*/ 2313059 w 11317420"/>
              <a:gd name="connsiteY397" fmla="*/ 315354 h 6026730"/>
              <a:gd name="connsiteX398" fmla="*/ 2311642 w 11317420"/>
              <a:gd name="connsiteY398" fmla="*/ 315354 h 6026730"/>
              <a:gd name="connsiteX399" fmla="*/ 2311641 w 11317420"/>
              <a:gd name="connsiteY399" fmla="*/ 315354 h 6026730"/>
              <a:gd name="connsiteX400" fmla="*/ 2269157 w 11317420"/>
              <a:gd name="connsiteY400" fmla="*/ 315354 h 6026730"/>
              <a:gd name="connsiteX401" fmla="*/ 2251764 w 11317420"/>
              <a:gd name="connsiteY401" fmla="*/ 315354 h 6026730"/>
              <a:gd name="connsiteX402" fmla="*/ 2239727 w 11317420"/>
              <a:gd name="connsiteY402" fmla="*/ 315354 h 6026730"/>
              <a:gd name="connsiteX403" fmla="*/ 2222788 w 11317420"/>
              <a:gd name="connsiteY403" fmla="*/ 315354 h 6026730"/>
              <a:gd name="connsiteX404" fmla="*/ 2222787 w 11317420"/>
              <a:gd name="connsiteY404" fmla="*/ 315354 h 6026730"/>
              <a:gd name="connsiteX405" fmla="*/ 2221877 w 11317420"/>
              <a:gd name="connsiteY405" fmla="*/ 315354 h 6026730"/>
              <a:gd name="connsiteX406" fmla="*/ 2212711 w 11317420"/>
              <a:gd name="connsiteY406" fmla="*/ 315354 h 6026730"/>
              <a:gd name="connsiteX407" fmla="*/ 2208851 w 11317420"/>
              <a:gd name="connsiteY407" fmla="*/ 315354 h 6026730"/>
              <a:gd name="connsiteX408" fmla="*/ 2190095 w 11317420"/>
              <a:gd name="connsiteY408" fmla="*/ 315354 h 6026730"/>
              <a:gd name="connsiteX409" fmla="*/ 2184645 w 11317420"/>
              <a:gd name="connsiteY409" fmla="*/ 315354 h 6026730"/>
              <a:gd name="connsiteX410" fmla="*/ 2151953 w 11317420"/>
              <a:gd name="connsiteY410" fmla="*/ 315354 h 6026730"/>
              <a:gd name="connsiteX411" fmla="*/ 2151952 w 11317420"/>
              <a:gd name="connsiteY411" fmla="*/ 315354 h 6026730"/>
              <a:gd name="connsiteX412" fmla="*/ 2105132 w 11317420"/>
              <a:gd name="connsiteY412" fmla="*/ 315354 h 6026730"/>
              <a:gd name="connsiteX413" fmla="*/ 2105131 w 11317420"/>
              <a:gd name="connsiteY413" fmla="*/ 315354 h 6026730"/>
              <a:gd name="connsiteX414" fmla="*/ 2094306 w 11317420"/>
              <a:gd name="connsiteY414" fmla="*/ 315354 h 6026730"/>
              <a:gd name="connsiteX415" fmla="*/ 2072438 w 11317420"/>
              <a:gd name="connsiteY415" fmla="*/ 315354 h 6026730"/>
              <a:gd name="connsiteX416" fmla="*/ 2025401 w 11317420"/>
              <a:gd name="connsiteY416" fmla="*/ 315354 h 6026730"/>
              <a:gd name="connsiteX417" fmla="*/ 2021210 w 11317420"/>
              <a:gd name="connsiteY417" fmla="*/ 315354 h 6026730"/>
              <a:gd name="connsiteX418" fmla="*/ 2021209 w 11317420"/>
              <a:gd name="connsiteY418" fmla="*/ 315354 h 6026730"/>
              <a:gd name="connsiteX419" fmla="*/ 1996521 w 11317420"/>
              <a:gd name="connsiteY419" fmla="*/ 315354 h 6026730"/>
              <a:gd name="connsiteX420" fmla="*/ 1996520 w 11317420"/>
              <a:gd name="connsiteY420" fmla="*/ 315354 h 6026730"/>
              <a:gd name="connsiteX421" fmla="*/ 1963828 w 11317420"/>
              <a:gd name="connsiteY421" fmla="*/ 315354 h 6026730"/>
              <a:gd name="connsiteX422" fmla="*/ 1947341 w 11317420"/>
              <a:gd name="connsiteY422" fmla="*/ 315354 h 6026730"/>
              <a:gd name="connsiteX423" fmla="*/ 1916519 w 11317420"/>
              <a:gd name="connsiteY423" fmla="*/ 315354 h 6026730"/>
              <a:gd name="connsiteX424" fmla="*/ 1916518 w 11317420"/>
              <a:gd name="connsiteY424" fmla="*/ 315354 h 6026730"/>
              <a:gd name="connsiteX425" fmla="*/ 1905732 w 11317420"/>
              <a:gd name="connsiteY425" fmla="*/ 315354 h 6026730"/>
              <a:gd name="connsiteX426" fmla="*/ 1834986 w 11317420"/>
              <a:gd name="connsiteY426" fmla="*/ 315354 h 6026730"/>
              <a:gd name="connsiteX427" fmla="*/ 1834985 w 11317420"/>
              <a:gd name="connsiteY427" fmla="*/ 315354 h 6026730"/>
              <a:gd name="connsiteX428" fmla="*/ 1819985 w 11317420"/>
              <a:gd name="connsiteY428" fmla="*/ 315354 h 6026730"/>
              <a:gd name="connsiteX429" fmla="*/ 1810507 w 11317420"/>
              <a:gd name="connsiteY429" fmla="*/ 315354 h 6026730"/>
              <a:gd name="connsiteX430" fmla="*/ 1804991 w 11317420"/>
              <a:gd name="connsiteY430" fmla="*/ 315354 h 6026730"/>
              <a:gd name="connsiteX431" fmla="*/ 1804990 w 11317420"/>
              <a:gd name="connsiteY431" fmla="*/ 315354 h 6026730"/>
              <a:gd name="connsiteX432" fmla="*/ 1773715 w 11317420"/>
              <a:gd name="connsiteY432" fmla="*/ 315354 h 6026730"/>
              <a:gd name="connsiteX433" fmla="*/ 1773714 w 11317420"/>
              <a:gd name="connsiteY433" fmla="*/ 315354 h 6026730"/>
              <a:gd name="connsiteX434" fmla="*/ 1772297 w 11317420"/>
              <a:gd name="connsiteY434" fmla="*/ 315354 h 6026730"/>
              <a:gd name="connsiteX435" fmla="*/ 1762506 w 11317420"/>
              <a:gd name="connsiteY435" fmla="*/ 315354 h 6026730"/>
              <a:gd name="connsiteX436" fmla="*/ 1729813 w 11317420"/>
              <a:gd name="connsiteY436" fmla="*/ 315354 h 6026730"/>
              <a:gd name="connsiteX437" fmla="*/ 1729812 w 11317420"/>
              <a:gd name="connsiteY437" fmla="*/ 315354 h 6026730"/>
              <a:gd name="connsiteX438" fmla="*/ 1709738 w 11317420"/>
              <a:gd name="connsiteY438" fmla="*/ 315354 h 6026730"/>
              <a:gd name="connsiteX439" fmla="*/ 1702200 w 11317420"/>
              <a:gd name="connsiteY439" fmla="*/ 315354 h 6026730"/>
              <a:gd name="connsiteX440" fmla="*/ 1700383 w 11317420"/>
              <a:gd name="connsiteY440" fmla="*/ 315354 h 6026730"/>
              <a:gd name="connsiteX441" fmla="*/ 1683443 w 11317420"/>
              <a:gd name="connsiteY441" fmla="*/ 315354 h 6026730"/>
              <a:gd name="connsiteX442" fmla="*/ 1682533 w 11317420"/>
              <a:gd name="connsiteY442" fmla="*/ 315354 h 6026730"/>
              <a:gd name="connsiteX443" fmla="*/ 1673367 w 11317420"/>
              <a:gd name="connsiteY443" fmla="*/ 315354 h 6026730"/>
              <a:gd name="connsiteX444" fmla="*/ 1669507 w 11317420"/>
              <a:gd name="connsiteY444" fmla="*/ 315354 h 6026730"/>
              <a:gd name="connsiteX445" fmla="*/ 1645301 w 11317420"/>
              <a:gd name="connsiteY445" fmla="*/ 315354 h 6026730"/>
              <a:gd name="connsiteX446" fmla="*/ 1632521 w 11317420"/>
              <a:gd name="connsiteY446" fmla="*/ 315354 h 6026730"/>
              <a:gd name="connsiteX447" fmla="*/ 1612608 w 11317420"/>
              <a:gd name="connsiteY447" fmla="*/ 315354 h 6026730"/>
              <a:gd name="connsiteX448" fmla="*/ 1606154 w 11317420"/>
              <a:gd name="connsiteY448" fmla="*/ 315354 h 6026730"/>
              <a:gd name="connsiteX449" fmla="*/ 1584146 w 11317420"/>
              <a:gd name="connsiteY449" fmla="*/ 315354 h 6026730"/>
              <a:gd name="connsiteX450" fmla="*/ 1565787 w 11317420"/>
              <a:gd name="connsiteY450" fmla="*/ 315354 h 6026730"/>
              <a:gd name="connsiteX451" fmla="*/ 1517361 w 11317420"/>
              <a:gd name="connsiteY451" fmla="*/ 315354 h 6026730"/>
              <a:gd name="connsiteX452" fmla="*/ 1486057 w 11317420"/>
              <a:gd name="connsiteY452" fmla="*/ 315354 h 6026730"/>
              <a:gd name="connsiteX453" fmla="*/ 1481865 w 11317420"/>
              <a:gd name="connsiteY453" fmla="*/ 315354 h 6026730"/>
              <a:gd name="connsiteX454" fmla="*/ 1474926 w 11317420"/>
              <a:gd name="connsiteY454" fmla="*/ 315354 h 6026730"/>
              <a:gd name="connsiteX455" fmla="*/ 1457176 w 11317420"/>
              <a:gd name="connsiteY455" fmla="*/ 315354 h 6026730"/>
              <a:gd name="connsiteX456" fmla="*/ 1434908 w 11317420"/>
              <a:gd name="connsiteY456" fmla="*/ 315354 h 6026730"/>
              <a:gd name="connsiteX457" fmla="*/ 1377174 w 11317420"/>
              <a:gd name="connsiteY457" fmla="*/ 315354 h 6026730"/>
              <a:gd name="connsiteX458" fmla="*/ 1372749 w 11317420"/>
              <a:gd name="connsiteY458" fmla="*/ 315354 h 6026730"/>
              <a:gd name="connsiteX459" fmla="*/ 1366388 w 11317420"/>
              <a:gd name="connsiteY459" fmla="*/ 315354 h 6026730"/>
              <a:gd name="connsiteX460" fmla="*/ 1358559 w 11317420"/>
              <a:gd name="connsiteY460" fmla="*/ 315354 h 6026730"/>
              <a:gd name="connsiteX461" fmla="*/ 1350657 w 11317420"/>
              <a:gd name="connsiteY461" fmla="*/ 315354 h 6026730"/>
              <a:gd name="connsiteX462" fmla="*/ 1295641 w 11317420"/>
              <a:gd name="connsiteY462" fmla="*/ 315354 h 6026730"/>
              <a:gd name="connsiteX463" fmla="*/ 1288080 w 11317420"/>
              <a:gd name="connsiteY463" fmla="*/ 315354 h 6026730"/>
              <a:gd name="connsiteX464" fmla="*/ 1280641 w 11317420"/>
              <a:gd name="connsiteY464" fmla="*/ 315354 h 6026730"/>
              <a:gd name="connsiteX465" fmla="*/ 1277382 w 11317420"/>
              <a:gd name="connsiteY465" fmla="*/ 315354 h 6026730"/>
              <a:gd name="connsiteX466" fmla="*/ 1265646 w 11317420"/>
              <a:gd name="connsiteY466" fmla="*/ 315354 h 6026730"/>
              <a:gd name="connsiteX467" fmla="*/ 1256166 w 11317420"/>
              <a:gd name="connsiteY467" fmla="*/ 315354 h 6026730"/>
              <a:gd name="connsiteX468" fmla="*/ 1234370 w 11317420"/>
              <a:gd name="connsiteY468" fmla="*/ 315354 h 6026730"/>
              <a:gd name="connsiteX469" fmla="*/ 1234158 w 11317420"/>
              <a:gd name="connsiteY469" fmla="*/ 315354 h 6026730"/>
              <a:gd name="connsiteX470" fmla="*/ 1223162 w 11317420"/>
              <a:gd name="connsiteY470" fmla="*/ 315354 h 6026730"/>
              <a:gd name="connsiteX471" fmla="*/ 1190468 w 11317420"/>
              <a:gd name="connsiteY471" fmla="*/ 315354 h 6026730"/>
              <a:gd name="connsiteX472" fmla="*/ 1188588 w 11317420"/>
              <a:gd name="connsiteY472" fmla="*/ 315354 h 6026730"/>
              <a:gd name="connsiteX473" fmla="*/ 1170394 w 11317420"/>
              <a:gd name="connsiteY473" fmla="*/ 315354 h 6026730"/>
              <a:gd name="connsiteX474" fmla="*/ 1167373 w 11317420"/>
              <a:gd name="connsiteY474" fmla="*/ 315354 h 6026730"/>
              <a:gd name="connsiteX475" fmla="*/ 1163793 w 11317420"/>
              <a:gd name="connsiteY475" fmla="*/ 315354 h 6026730"/>
              <a:gd name="connsiteX476" fmla="*/ 1162856 w 11317420"/>
              <a:gd name="connsiteY476" fmla="*/ 315354 h 6026730"/>
              <a:gd name="connsiteX477" fmla="*/ 1124938 w 11317420"/>
              <a:gd name="connsiteY477" fmla="*/ 315354 h 6026730"/>
              <a:gd name="connsiteX478" fmla="*/ 1106135 w 11317420"/>
              <a:gd name="connsiteY478" fmla="*/ 315354 h 6026730"/>
              <a:gd name="connsiteX479" fmla="*/ 1094900 w 11317420"/>
              <a:gd name="connsiteY479" fmla="*/ 315354 h 6026730"/>
              <a:gd name="connsiteX480" fmla="*/ 1084921 w 11317420"/>
              <a:gd name="connsiteY480" fmla="*/ 315354 h 6026730"/>
              <a:gd name="connsiteX481" fmla="*/ 1084920 w 11317420"/>
              <a:gd name="connsiteY481" fmla="*/ 315354 h 6026730"/>
              <a:gd name="connsiteX482" fmla="*/ 1060169 w 11317420"/>
              <a:gd name="connsiteY482" fmla="*/ 315354 h 6026730"/>
              <a:gd name="connsiteX483" fmla="*/ 1029786 w 11317420"/>
              <a:gd name="connsiteY483" fmla="*/ 315354 h 6026730"/>
              <a:gd name="connsiteX484" fmla="*/ 1022762 w 11317420"/>
              <a:gd name="connsiteY484" fmla="*/ 315354 h 6026730"/>
              <a:gd name="connsiteX485" fmla="*/ 1022761 w 11317420"/>
              <a:gd name="connsiteY485" fmla="*/ 315354 h 6026730"/>
              <a:gd name="connsiteX486" fmla="*/ 1008572 w 11317420"/>
              <a:gd name="connsiteY486" fmla="*/ 315354 h 6026730"/>
              <a:gd name="connsiteX487" fmla="*/ 1008571 w 11317420"/>
              <a:gd name="connsiteY487" fmla="*/ 315354 h 6026730"/>
              <a:gd name="connsiteX488" fmla="*/ 1000670 w 11317420"/>
              <a:gd name="connsiteY488" fmla="*/ 315354 h 6026730"/>
              <a:gd name="connsiteX489" fmla="*/ 975328 w 11317420"/>
              <a:gd name="connsiteY489" fmla="*/ 315354 h 6026730"/>
              <a:gd name="connsiteX490" fmla="*/ 959307 w 11317420"/>
              <a:gd name="connsiteY490" fmla="*/ 315354 h 6026730"/>
              <a:gd name="connsiteX491" fmla="*/ 938093 w 11317420"/>
              <a:gd name="connsiteY491" fmla="*/ 315354 h 6026730"/>
              <a:gd name="connsiteX492" fmla="*/ 938092 w 11317420"/>
              <a:gd name="connsiteY492" fmla="*/ 315354 h 6026730"/>
              <a:gd name="connsiteX493" fmla="*/ 927395 w 11317420"/>
              <a:gd name="connsiteY493" fmla="*/ 315354 h 6026730"/>
              <a:gd name="connsiteX494" fmla="*/ 927394 w 11317420"/>
              <a:gd name="connsiteY494" fmla="*/ 315354 h 6026730"/>
              <a:gd name="connsiteX495" fmla="*/ 907393 w 11317420"/>
              <a:gd name="connsiteY495" fmla="*/ 315354 h 6026730"/>
              <a:gd name="connsiteX496" fmla="*/ 906179 w 11317420"/>
              <a:gd name="connsiteY496" fmla="*/ 315354 h 6026730"/>
              <a:gd name="connsiteX497" fmla="*/ 884171 w 11317420"/>
              <a:gd name="connsiteY497" fmla="*/ 315354 h 6026730"/>
              <a:gd name="connsiteX498" fmla="*/ 854485 w 11317420"/>
              <a:gd name="connsiteY498" fmla="*/ 315354 h 6026730"/>
              <a:gd name="connsiteX499" fmla="*/ 838601 w 11317420"/>
              <a:gd name="connsiteY499" fmla="*/ 315354 h 6026730"/>
              <a:gd name="connsiteX500" fmla="*/ 835021 w 11317420"/>
              <a:gd name="connsiteY500" fmla="*/ 315354 h 6026730"/>
              <a:gd name="connsiteX501" fmla="*/ 817386 w 11317420"/>
              <a:gd name="connsiteY501" fmla="*/ 315354 h 6026730"/>
              <a:gd name="connsiteX502" fmla="*/ 814726 w 11317420"/>
              <a:gd name="connsiteY502" fmla="*/ 315354 h 6026730"/>
              <a:gd name="connsiteX503" fmla="*/ 813806 w 11317420"/>
              <a:gd name="connsiteY503" fmla="*/ 315354 h 6026730"/>
              <a:gd name="connsiteX504" fmla="*/ 786237 w 11317420"/>
              <a:gd name="connsiteY504" fmla="*/ 315354 h 6026730"/>
              <a:gd name="connsiteX505" fmla="*/ 774951 w 11317420"/>
              <a:gd name="connsiteY505" fmla="*/ 315354 h 6026730"/>
              <a:gd name="connsiteX506" fmla="*/ 767140 w 11317420"/>
              <a:gd name="connsiteY506" fmla="*/ 315354 h 6026730"/>
              <a:gd name="connsiteX507" fmla="*/ 756148 w 11317420"/>
              <a:gd name="connsiteY507" fmla="*/ 315354 h 6026730"/>
              <a:gd name="connsiteX508" fmla="*/ 756147 w 11317420"/>
              <a:gd name="connsiteY508" fmla="*/ 315354 h 6026730"/>
              <a:gd name="connsiteX509" fmla="*/ 755557 w 11317420"/>
              <a:gd name="connsiteY509" fmla="*/ 315354 h 6026730"/>
              <a:gd name="connsiteX510" fmla="*/ 749609 w 11317420"/>
              <a:gd name="connsiteY510" fmla="*/ 315354 h 6026730"/>
              <a:gd name="connsiteX511" fmla="*/ 747104 w 11317420"/>
              <a:gd name="connsiteY511" fmla="*/ 315354 h 6026730"/>
              <a:gd name="connsiteX512" fmla="*/ 734933 w 11317420"/>
              <a:gd name="connsiteY512" fmla="*/ 315354 h 6026730"/>
              <a:gd name="connsiteX513" fmla="*/ 731396 w 11317420"/>
              <a:gd name="connsiteY513" fmla="*/ 315354 h 6026730"/>
              <a:gd name="connsiteX514" fmla="*/ 710182 w 11317420"/>
              <a:gd name="connsiteY514" fmla="*/ 315354 h 6026730"/>
              <a:gd name="connsiteX515" fmla="*/ 679799 w 11317420"/>
              <a:gd name="connsiteY515" fmla="*/ 315354 h 6026730"/>
              <a:gd name="connsiteX516" fmla="*/ 672774 w 11317420"/>
              <a:gd name="connsiteY516" fmla="*/ 315354 h 6026730"/>
              <a:gd name="connsiteX517" fmla="*/ 658584 w 11317420"/>
              <a:gd name="connsiteY517" fmla="*/ 315354 h 6026730"/>
              <a:gd name="connsiteX518" fmla="*/ 628061 w 11317420"/>
              <a:gd name="connsiteY518" fmla="*/ 315354 h 6026730"/>
              <a:gd name="connsiteX519" fmla="*/ 625341 w 11317420"/>
              <a:gd name="connsiteY519" fmla="*/ 315354 h 6026730"/>
              <a:gd name="connsiteX520" fmla="*/ 609320 w 11317420"/>
              <a:gd name="connsiteY520" fmla="*/ 315354 h 6026730"/>
              <a:gd name="connsiteX521" fmla="*/ 588106 w 11317420"/>
              <a:gd name="connsiteY521" fmla="*/ 315354 h 6026730"/>
              <a:gd name="connsiteX522" fmla="*/ 577407 w 11317420"/>
              <a:gd name="connsiteY522" fmla="*/ 315354 h 6026730"/>
              <a:gd name="connsiteX523" fmla="*/ 557406 w 11317420"/>
              <a:gd name="connsiteY523" fmla="*/ 315354 h 6026730"/>
              <a:gd name="connsiteX524" fmla="*/ 557405 w 11317420"/>
              <a:gd name="connsiteY524" fmla="*/ 315354 h 6026730"/>
              <a:gd name="connsiteX525" fmla="*/ 550406 w 11317420"/>
              <a:gd name="connsiteY525" fmla="*/ 315354 h 6026730"/>
              <a:gd name="connsiteX526" fmla="*/ 504498 w 11317420"/>
              <a:gd name="connsiteY526" fmla="*/ 315354 h 6026730"/>
              <a:gd name="connsiteX527" fmla="*/ 494764 w 11317420"/>
              <a:gd name="connsiteY527" fmla="*/ 315354 h 6026730"/>
              <a:gd name="connsiteX528" fmla="*/ 488614 w 11317420"/>
              <a:gd name="connsiteY528" fmla="*/ 315354 h 6026730"/>
              <a:gd name="connsiteX529" fmla="*/ 485034 w 11317420"/>
              <a:gd name="connsiteY529" fmla="*/ 315354 h 6026730"/>
              <a:gd name="connsiteX530" fmla="*/ 464739 w 11317420"/>
              <a:gd name="connsiteY530" fmla="*/ 315354 h 6026730"/>
              <a:gd name="connsiteX531" fmla="*/ 464738 w 11317420"/>
              <a:gd name="connsiteY531" fmla="*/ 315354 h 6026730"/>
              <a:gd name="connsiteX532" fmla="*/ 463819 w 11317420"/>
              <a:gd name="connsiteY532" fmla="*/ 315354 h 6026730"/>
              <a:gd name="connsiteX533" fmla="*/ 457465 w 11317420"/>
              <a:gd name="connsiteY533" fmla="*/ 315354 h 6026730"/>
              <a:gd name="connsiteX534" fmla="*/ 436250 w 11317420"/>
              <a:gd name="connsiteY534" fmla="*/ 315354 h 6026730"/>
              <a:gd name="connsiteX535" fmla="*/ 423223 w 11317420"/>
              <a:gd name="connsiteY535" fmla="*/ 315354 h 6026730"/>
              <a:gd name="connsiteX536" fmla="*/ 418332 w 11317420"/>
              <a:gd name="connsiteY536" fmla="*/ 315354 h 6026730"/>
              <a:gd name="connsiteX537" fmla="*/ 417153 w 11317420"/>
              <a:gd name="connsiteY537" fmla="*/ 315354 h 6026730"/>
              <a:gd name="connsiteX538" fmla="*/ 406160 w 11317420"/>
              <a:gd name="connsiteY538" fmla="*/ 315354 h 6026730"/>
              <a:gd name="connsiteX539" fmla="*/ 405570 w 11317420"/>
              <a:gd name="connsiteY539" fmla="*/ 315354 h 6026730"/>
              <a:gd name="connsiteX540" fmla="*/ 399622 w 11317420"/>
              <a:gd name="connsiteY540" fmla="*/ 315354 h 6026730"/>
              <a:gd name="connsiteX541" fmla="*/ 397117 w 11317420"/>
              <a:gd name="connsiteY541" fmla="*/ 315354 h 6026730"/>
              <a:gd name="connsiteX542" fmla="*/ 381409 w 11317420"/>
              <a:gd name="connsiteY542" fmla="*/ 315354 h 6026730"/>
              <a:gd name="connsiteX543" fmla="*/ 360194 w 11317420"/>
              <a:gd name="connsiteY543" fmla="*/ 315354 h 6026730"/>
              <a:gd name="connsiteX544" fmla="*/ 329812 w 11317420"/>
              <a:gd name="connsiteY544" fmla="*/ 315354 h 6026730"/>
              <a:gd name="connsiteX545" fmla="*/ 278074 w 11317420"/>
              <a:gd name="connsiteY545" fmla="*/ 315354 h 6026730"/>
              <a:gd name="connsiteX546" fmla="*/ 275354 w 11317420"/>
              <a:gd name="connsiteY546" fmla="*/ 315354 h 6026730"/>
              <a:gd name="connsiteX547" fmla="*/ 259333 w 11317420"/>
              <a:gd name="connsiteY547" fmla="*/ 315354 h 6026730"/>
              <a:gd name="connsiteX548" fmla="*/ 207418 w 11317420"/>
              <a:gd name="connsiteY548" fmla="*/ 315354 h 6026730"/>
              <a:gd name="connsiteX549" fmla="*/ 200419 w 11317420"/>
              <a:gd name="connsiteY549" fmla="*/ 315354 h 6026730"/>
              <a:gd name="connsiteX550" fmla="*/ 154511 w 11317420"/>
              <a:gd name="connsiteY550" fmla="*/ 315354 h 6026730"/>
              <a:gd name="connsiteX551" fmla="*/ 144777 w 11317420"/>
              <a:gd name="connsiteY551" fmla="*/ 315354 h 6026730"/>
              <a:gd name="connsiteX552" fmla="*/ 135046 w 11317420"/>
              <a:gd name="connsiteY552" fmla="*/ 315354 h 6026730"/>
              <a:gd name="connsiteX553" fmla="*/ 114751 w 11317420"/>
              <a:gd name="connsiteY553" fmla="*/ 315354 h 6026730"/>
              <a:gd name="connsiteX554" fmla="*/ 107478 w 11317420"/>
              <a:gd name="connsiteY554" fmla="*/ 315354 h 6026730"/>
              <a:gd name="connsiteX555" fmla="*/ 86263 w 11317420"/>
              <a:gd name="connsiteY555" fmla="*/ 315354 h 6026730"/>
              <a:gd name="connsiteX556" fmla="*/ 73236 w 11317420"/>
              <a:gd name="connsiteY556" fmla="*/ 315354 h 6026730"/>
              <a:gd name="connsiteX557" fmla="*/ 68345 w 11317420"/>
              <a:gd name="connsiteY557" fmla="*/ 315354 h 6026730"/>
              <a:gd name="connsiteX558" fmla="*/ 0 w 11317420"/>
              <a:gd name="connsiteY558" fmla="*/ 424940 h 6026730"/>
              <a:gd name="connsiteX559" fmla="*/ 0 w 11317420"/>
              <a:gd name="connsiteY559" fmla="*/ 463962 h 6026730"/>
              <a:gd name="connsiteX560" fmla="*/ 0 w 11317420"/>
              <a:gd name="connsiteY560" fmla="*/ 617420 h 6026730"/>
              <a:gd name="connsiteX561" fmla="*/ 0 w 11317420"/>
              <a:gd name="connsiteY561" fmla="*/ 635662 h 6026730"/>
              <a:gd name="connsiteX562" fmla="*/ 0 w 11317420"/>
              <a:gd name="connsiteY562" fmla="*/ 740300 h 6026730"/>
              <a:gd name="connsiteX563" fmla="*/ 0 w 11317420"/>
              <a:gd name="connsiteY563" fmla="*/ 833218 h 6026730"/>
              <a:gd name="connsiteX564" fmla="*/ 0 w 11317420"/>
              <a:gd name="connsiteY564" fmla="*/ 835999 h 6026730"/>
              <a:gd name="connsiteX565" fmla="*/ 0 w 11317420"/>
              <a:gd name="connsiteY565" fmla="*/ 1014939 h 6026730"/>
              <a:gd name="connsiteX566" fmla="*/ 0 w 11317420"/>
              <a:gd name="connsiteY566" fmla="*/ 1018033 h 6026730"/>
              <a:gd name="connsiteX567" fmla="*/ 0 w 11317420"/>
              <a:gd name="connsiteY567" fmla="*/ 1025698 h 6026730"/>
              <a:gd name="connsiteX568" fmla="*/ 0 w 11317420"/>
              <a:gd name="connsiteY568" fmla="*/ 1027613 h 6026730"/>
              <a:gd name="connsiteX569" fmla="*/ 0 w 11317420"/>
              <a:gd name="connsiteY569" fmla="*/ 1030228 h 6026730"/>
              <a:gd name="connsiteX570" fmla="*/ 0 w 11317420"/>
              <a:gd name="connsiteY570" fmla="*/ 1066635 h 6026730"/>
              <a:gd name="connsiteX571" fmla="*/ 0 w 11317420"/>
              <a:gd name="connsiteY571" fmla="*/ 1220093 h 6026730"/>
              <a:gd name="connsiteX572" fmla="*/ 0 w 11317420"/>
              <a:gd name="connsiteY572" fmla="*/ 1238335 h 6026730"/>
              <a:gd name="connsiteX573" fmla="*/ 0 w 11317420"/>
              <a:gd name="connsiteY573" fmla="*/ 1342973 h 6026730"/>
              <a:gd name="connsiteX574" fmla="*/ 0 w 11317420"/>
              <a:gd name="connsiteY574" fmla="*/ 1435891 h 6026730"/>
              <a:gd name="connsiteX575" fmla="*/ 0 w 11317420"/>
              <a:gd name="connsiteY575" fmla="*/ 1438672 h 6026730"/>
              <a:gd name="connsiteX576" fmla="*/ 0 w 11317420"/>
              <a:gd name="connsiteY576" fmla="*/ 1617612 h 6026730"/>
              <a:gd name="connsiteX577" fmla="*/ 0 w 11317420"/>
              <a:gd name="connsiteY577" fmla="*/ 1620706 h 6026730"/>
              <a:gd name="connsiteX578" fmla="*/ 0 w 11317420"/>
              <a:gd name="connsiteY578" fmla="*/ 1628371 h 6026730"/>
              <a:gd name="connsiteX579" fmla="*/ 0 w 11317420"/>
              <a:gd name="connsiteY579" fmla="*/ 1630286 h 6026730"/>
              <a:gd name="connsiteX580" fmla="*/ 0 w 11317420"/>
              <a:gd name="connsiteY580" fmla="*/ 1632901 h 6026730"/>
              <a:gd name="connsiteX581" fmla="*/ 0 w 11317420"/>
              <a:gd name="connsiteY581" fmla="*/ 1669308 h 6026730"/>
              <a:gd name="connsiteX582" fmla="*/ 0 w 11317420"/>
              <a:gd name="connsiteY582" fmla="*/ 1822766 h 6026730"/>
              <a:gd name="connsiteX583" fmla="*/ 0 w 11317420"/>
              <a:gd name="connsiteY583" fmla="*/ 1841008 h 6026730"/>
              <a:gd name="connsiteX584" fmla="*/ 0 w 11317420"/>
              <a:gd name="connsiteY584" fmla="*/ 1945646 h 6026730"/>
              <a:gd name="connsiteX585" fmla="*/ 0 w 11317420"/>
              <a:gd name="connsiteY585" fmla="*/ 2038564 h 6026730"/>
              <a:gd name="connsiteX586" fmla="*/ 0 w 11317420"/>
              <a:gd name="connsiteY586" fmla="*/ 2041345 h 6026730"/>
              <a:gd name="connsiteX587" fmla="*/ 0 w 11317420"/>
              <a:gd name="connsiteY587" fmla="*/ 2220285 h 6026730"/>
              <a:gd name="connsiteX588" fmla="*/ 0 w 11317420"/>
              <a:gd name="connsiteY588" fmla="*/ 2223379 h 6026730"/>
              <a:gd name="connsiteX589" fmla="*/ 0 w 11317420"/>
              <a:gd name="connsiteY589" fmla="*/ 2231044 h 6026730"/>
              <a:gd name="connsiteX590" fmla="*/ 0 w 11317420"/>
              <a:gd name="connsiteY590" fmla="*/ 2232959 h 6026730"/>
              <a:gd name="connsiteX591" fmla="*/ 0 w 11317420"/>
              <a:gd name="connsiteY591" fmla="*/ 2235574 h 6026730"/>
              <a:gd name="connsiteX592" fmla="*/ 0 w 11317420"/>
              <a:gd name="connsiteY592" fmla="*/ 2271981 h 6026730"/>
              <a:gd name="connsiteX593" fmla="*/ 0 w 11317420"/>
              <a:gd name="connsiteY593" fmla="*/ 2425439 h 6026730"/>
              <a:gd name="connsiteX594" fmla="*/ 0 w 11317420"/>
              <a:gd name="connsiteY594" fmla="*/ 2443681 h 6026730"/>
              <a:gd name="connsiteX595" fmla="*/ 0 w 11317420"/>
              <a:gd name="connsiteY595" fmla="*/ 2548319 h 6026730"/>
              <a:gd name="connsiteX596" fmla="*/ 0 w 11317420"/>
              <a:gd name="connsiteY596" fmla="*/ 2641237 h 6026730"/>
              <a:gd name="connsiteX597" fmla="*/ 0 w 11317420"/>
              <a:gd name="connsiteY597" fmla="*/ 2644018 h 6026730"/>
              <a:gd name="connsiteX598" fmla="*/ 0 w 11317420"/>
              <a:gd name="connsiteY598" fmla="*/ 2822958 h 6026730"/>
              <a:gd name="connsiteX599" fmla="*/ 0 w 11317420"/>
              <a:gd name="connsiteY599" fmla="*/ 2826052 h 6026730"/>
              <a:gd name="connsiteX600" fmla="*/ 0 w 11317420"/>
              <a:gd name="connsiteY600" fmla="*/ 2833717 h 6026730"/>
              <a:gd name="connsiteX601" fmla="*/ 0 w 11317420"/>
              <a:gd name="connsiteY601" fmla="*/ 2835632 h 6026730"/>
              <a:gd name="connsiteX602" fmla="*/ 0 w 11317420"/>
              <a:gd name="connsiteY602" fmla="*/ 2838247 h 6026730"/>
              <a:gd name="connsiteX603" fmla="*/ 0 w 11317420"/>
              <a:gd name="connsiteY603" fmla="*/ 2874654 h 6026730"/>
              <a:gd name="connsiteX604" fmla="*/ 0 w 11317420"/>
              <a:gd name="connsiteY604" fmla="*/ 3028112 h 6026730"/>
              <a:gd name="connsiteX605" fmla="*/ 0 w 11317420"/>
              <a:gd name="connsiteY605" fmla="*/ 3046354 h 6026730"/>
              <a:gd name="connsiteX606" fmla="*/ 0 w 11317420"/>
              <a:gd name="connsiteY606" fmla="*/ 3150992 h 6026730"/>
              <a:gd name="connsiteX607" fmla="*/ 0 w 11317420"/>
              <a:gd name="connsiteY607" fmla="*/ 3243910 h 6026730"/>
              <a:gd name="connsiteX608" fmla="*/ 0 w 11317420"/>
              <a:gd name="connsiteY608" fmla="*/ 3246691 h 6026730"/>
              <a:gd name="connsiteX609" fmla="*/ 0 w 11317420"/>
              <a:gd name="connsiteY609" fmla="*/ 3425631 h 6026730"/>
              <a:gd name="connsiteX610" fmla="*/ 0 w 11317420"/>
              <a:gd name="connsiteY610" fmla="*/ 3428725 h 6026730"/>
              <a:gd name="connsiteX611" fmla="*/ 0 w 11317420"/>
              <a:gd name="connsiteY611" fmla="*/ 3436390 h 6026730"/>
              <a:gd name="connsiteX612" fmla="*/ 0 w 11317420"/>
              <a:gd name="connsiteY612" fmla="*/ 3438305 h 6026730"/>
              <a:gd name="connsiteX613" fmla="*/ 0 w 11317420"/>
              <a:gd name="connsiteY613" fmla="*/ 3440920 h 6026730"/>
              <a:gd name="connsiteX614" fmla="*/ 0 w 11317420"/>
              <a:gd name="connsiteY614" fmla="*/ 3477327 h 6026730"/>
              <a:gd name="connsiteX615" fmla="*/ 0 w 11317420"/>
              <a:gd name="connsiteY615" fmla="*/ 3630785 h 6026730"/>
              <a:gd name="connsiteX616" fmla="*/ 0 w 11317420"/>
              <a:gd name="connsiteY616" fmla="*/ 3649027 h 6026730"/>
              <a:gd name="connsiteX617" fmla="*/ 0 w 11317420"/>
              <a:gd name="connsiteY617" fmla="*/ 3753665 h 6026730"/>
              <a:gd name="connsiteX618" fmla="*/ 0 w 11317420"/>
              <a:gd name="connsiteY618" fmla="*/ 3846583 h 6026730"/>
              <a:gd name="connsiteX619" fmla="*/ 0 w 11317420"/>
              <a:gd name="connsiteY619" fmla="*/ 3849364 h 6026730"/>
              <a:gd name="connsiteX620" fmla="*/ 0 w 11317420"/>
              <a:gd name="connsiteY620" fmla="*/ 4028304 h 6026730"/>
              <a:gd name="connsiteX621" fmla="*/ 0 w 11317420"/>
              <a:gd name="connsiteY621" fmla="*/ 4031398 h 6026730"/>
              <a:gd name="connsiteX622" fmla="*/ 0 w 11317420"/>
              <a:gd name="connsiteY622" fmla="*/ 4039063 h 6026730"/>
              <a:gd name="connsiteX623" fmla="*/ 0 w 11317420"/>
              <a:gd name="connsiteY623" fmla="*/ 4040978 h 6026730"/>
              <a:gd name="connsiteX624" fmla="*/ 0 w 11317420"/>
              <a:gd name="connsiteY624" fmla="*/ 4043593 h 6026730"/>
              <a:gd name="connsiteX625" fmla="*/ 0 w 11317420"/>
              <a:gd name="connsiteY625" fmla="*/ 4080000 h 6026730"/>
              <a:gd name="connsiteX626" fmla="*/ 0 w 11317420"/>
              <a:gd name="connsiteY626" fmla="*/ 4233458 h 6026730"/>
              <a:gd name="connsiteX627" fmla="*/ 0 w 11317420"/>
              <a:gd name="connsiteY627" fmla="*/ 4251700 h 6026730"/>
              <a:gd name="connsiteX628" fmla="*/ 0 w 11317420"/>
              <a:gd name="connsiteY628" fmla="*/ 4356338 h 6026730"/>
              <a:gd name="connsiteX629" fmla="*/ 0 w 11317420"/>
              <a:gd name="connsiteY629" fmla="*/ 4449256 h 6026730"/>
              <a:gd name="connsiteX630" fmla="*/ 0 w 11317420"/>
              <a:gd name="connsiteY630" fmla="*/ 4452037 h 6026730"/>
              <a:gd name="connsiteX631" fmla="*/ 0 w 11317420"/>
              <a:gd name="connsiteY631" fmla="*/ 4630977 h 6026730"/>
              <a:gd name="connsiteX632" fmla="*/ 0 w 11317420"/>
              <a:gd name="connsiteY632" fmla="*/ 4634071 h 6026730"/>
              <a:gd name="connsiteX633" fmla="*/ 0 w 11317420"/>
              <a:gd name="connsiteY633" fmla="*/ 4641736 h 6026730"/>
              <a:gd name="connsiteX634" fmla="*/ 0 w 11317420"/>
              <a:gd name="connsiteY634" fmla="*/ 4643651 h 6026730"/>
              <a:gd name="connsiteX635" fmla="*/ 0 w 11317420"/>
              <a:gd name="connsiteY635" fmla="*/ 4646266 h 6026730"/>
              <a:gd name="connsiteX636" fmla="*/ 0 w 11317420"/>
              <a:gd name="connsiteY636" fmla="*/ 4682673 h 6026730"/>
              <a:gd name="connsiteX637" fmla="*/ 0 w 11317420"/>
              <a:gd name="connsiteY637" fmla="*/ 4836131 h 6026730"/>
              <a:gd name="connsiteX638" fmla="*/ 0 w 11317420"/>
              <a:gd name="connsiteY638" fmla="*/ 4854373 h 6026730"/>
              <a:gd name="connsiteX639" fmla="*/ 0 w 11317420"/>
              <a:gd name="connsiteY639" fmla="*/ 4959011 h 6026730"/>
              <a:gd name="connsiteX640" fmla="*/ 0 w 11317420"/>
              <a:gd name="connsiteY640" fmla="*/ 5051929 h 6026730"/>
              <a:gd name="connsiteX641" fmla="*/ 0 w 11317420"/>
              <a:gd name="connsiteY641" fmla="*/ 5054710 h 6026730"/>
              <a:gd name="connsiteX642" fmla="*/ 0 w 11317420"/>
              <a:gd name="connsiteY642" fmla="*/ 5233650 h 6026730"/>
              <a:gd name="connsiteX643" fmla="*/ 0 w 11317420"/>
              <a:gd name="connsiteY643" fmla="*/ 5236744 h 6026730"/>
              <a:gd name="connsiteX644" fmla="*/ 0 w 11317420"/>
              <a:gd name="connsiteY644" fmla="*/ 5244409 h 6026730"/>
              <a:gd name="connsiteX645" fmla="*/ 0 w 11317420"/>
              <a:gd name="connsiteY645" fmla="*/ 5246324 h 6026730"/>
              <a:gd name="connsiteX646" fmla="*/ 0 w 11317420"/>
              <a:gd name="connsiteY646" fmla="*/ 5248939 h 6026730"/>
              <a:gd name="connsiteX647" fmla="*/ 0 w 11317420"/>
              <a:gd name="connsiteY647" fmla="*/ 5285346 h 6026730"/>
              <a:gd name="connsiteX648" fmla="*/ 0 w 11317420"/>
              <a:gd name="connsiteY648" fmla="*/ 5311856 h 6026730"/>
              <a:gd name="connsiteX649" fmla="*/ 0 w 11317420"/>
              <a:gd name="connsiteY649" fmla="*/ 5350878 h 6026730"/>
              <a:gd name="connsiteX650" fmla="*/ 0 w 11317420"/>
              <a:gd name="connsiteY650" fmla="*/ 5366110 h 6026730"/>
              <a:gd name="connsiteX651" fmla="*/ 0 w 11317420"/>
              <a:gd name="connsiteY651" fmla="*/ 5431642 h 6026730"/>
              <a:gd name="connsiteX652" fmla="*/ 0 w 11317420"/>
              <a:gd name="connsiteY652" fmla="*/ 5438804 h 6026730"/>
              <a:gd name="connsiteX653" fmla="*/ 0 w 11317420"/>
              <a:gd name="connsiteY653" fmla="*/ 5457046 h 6026730"/>
              <a:gd name="connsiteX654" fmla="*/ 0 w 11317420"/>
              <a:gd name="connsiteY654" fmla="*/ 5504336 h 6026730"/>
              <a:gd name="connsiteX655" fmla="*/ 0 w 11317420"/>
              <a:gd name="connsiteY655" fmla="*/ 5522578 h 6026730"/>
              <a:gd name="connsiteX656" fmla="*/ 0 w 11317420"/>
              <a:gd name="connsiteY656" fmla="*/ 5561684 h 6026730"/>
              <a:gd name="connsiteX657" fmla="*/ 0 w 11317420"/>
              <a:gd name="connsiteY657" fmla="*/ 5627216 h 6026730"/>
              <a:gd name="connsiteX658" fmla="*/ 0 w 11317420"/>
              <a:gd name="connsiteY658" fmla="*/ 5654602 h 6026730"/>
              <a:gd name="connsiteX659" fmla="*/ 0 w 11317420"/>
              <a:gd name="connsiteY659" fmla="*/ 5657383 h 6026730"/>
              <a:gd name="connsiteX660" fmla="*/ 0 w 11317420"/>
              <a:gd name="connsiteY660" fmla="*/ 5720134 h 6026730"/>
              <a:gd name="connsiteX661" fmla="*/ 0 w 11317420"/>
              <a:gd name="connsiteY661" fmla="*/ 5722915 h 6026730"/>
              <a:gd name="connsiteX662" fmla="*/ 0 w 11317420"/>
              <a:gd name="connsiteY662" fmla="*/ 5729299 h 6026730"/>
              <a:gd name="connsiteX663" fmla="*/ 0 w 11317420"/>
              <a:gd name="connsiteY663" fmla="*/ 5780829 h 6026730"/>
              <a:gd name="connsiteX664" fmla="*/ 0 w 11317420"/>
              <a:gd name="connsiteY664" fmla="*/ 5794831 h 6026730"/>
              <a:gd name="connsiteX665" fmla="*/ 0 w 11317420"/>
              <a:gd name="connsiteY665" fmla="*/ 5815372 h 6026730"/>
              <a:gd name="connsiteX666" fmla="*/ 0 w 11317420"/>
              <a:gd name="connsiteY666" fmla="*/ 5836323 h 6026730"/>
              <a:gd name="connsiteX667" fmla="*/ 0 w 11317420"/>
              <a:gd name="connsiteY667" fmla="*/ 5839417 h 6026730"/>
              <a:gd name="connsiteX668" fmla="*/ 0 w 11317420"/>
              <a:gd name="connsiteY668" fmla="*/ 5846361 h 6026730"/>
              <a:gd name="connsiteX669" fmla="*/ 0 w 11317420"/>
              <a:gd name="connsiteY669" fmla="*/ 5847082 h 6026730"/>
              <a:gd name="connsiteX670" fmla="*/ 0 w 11317420"/>
              <a:gd name="connsiteY670" fmla="*/ 5851612 h 6026730"/>
              <a:gd name="connsiteX671" fmla="*/ 0 w 11317420"/>
              <a:gd name="connsiteY671" fmla="*/ 5880904 h 6026730"/>
              <a:gd name="connsiteX672" fmla="*/ 0 w 11317420"/>
              <a:gd name="connsiteY672" fmla="*/ 5901855 h 6026730"/>
              <a:gd name="connsiteX673" fmla="*/ 0 w 11317420"/>
              <a:gd name="connsiteY673" fmla="*/ 5904949 h 6026730"/>
              <a:gd name="connsiteX674" fmla="*/ 0 w 11317420"/>
              <a:gd name="connsiteY674" fmla="*/ 5912614 h 6026730"/>
              <a:gd name="connsiteX675" fmla="*/ 0 w 11317420"/>
              <a:gd name="connsiteY675" fmla="*/ 5917144 h 6026730"/>
              <a:gd name="connsiteX676" fmla="*/ 68345 w 11317420"/>
              <a:gd name="connsiteY676" fmla="*/ 6026730 h 6026730"/>
              <a:gd name="connsiteX677" fmla="*/ 109731 w 11317420"/>
              <a:gd name="connsiteY677" fmla="*/ 6026730 h 6026730"/>
              <a:gd name="connsiteX678" fmla="*/ 249127 w 11317420"/>
              <a:gd name="connsiteY678" fmla="*/ 6026730 h 6026730"/>
              <a:gd name="connsiteX679" fmla="*/ 270342 w 11317420"/>
              <a:gd name="connsiteY679" fmla="*/ 6026730 h 6026730"/>
              <a:gd name="connsiteX680" fmla="*/ 286895 w 11317420"/>
              <a:gd name="connsiteY680" fmla="*/ 6026730 h 6026730"/>
              <a:gd name="connsiteX681" fmla="*/ 397117 w 11317420"/>
              <a:gd name="connsiteY681" fmla="*/ 6026730 h 6026730"/>
              <a:gd name="connsiteX682" fmla="*/ 418332 w 11317420"/>
              <a:gd name="connsiteY682" fmla="*/ 6026730 h 6026730"/>
              <a:gd name="connsiteX683" fmla="*/ 438504 w 11317420"/>
              <a:gd name="connsiteY683" fmla="*/ 6026730 h 6026730"/>
              <a:gd name="connsiteX684" fmla="*/ 452252 w 11317420"/>
              <a:gd name="connsiteY684" fmla="*/ 6026730 h 6026730"/>
              <a:gd name="connsiteX685" fmla="*/ 459718 w 11317420"/>
              <a:gd name="connsiteY685" fmla="*/ 6026730 h 6026730"/>
              <a:gd name="connsiteX686" fmla="*/ 459719 w 11317420"/>
              <a:gd name="connsiteY686" fmla="*/ 6026730 h 6026730"/>
              <a:gd name="connsiteX687" fmla="*/ 599114 w 11317420"/>
              <a:gd name="connsiteY687" fmla="*/ 6026730 h 6026730"/>
              <a:gd name="connsiteX688" fmla="*/ 606210 w 11317420"/>
              <a:gd name="connsiteY688" fmla="*/ 6026730 h 6026730"/>
              <a:gd name="connsiteX689" fmla="*/ 615667 w 11317420"/>
              <a:gd name="connsiteY689" fmla="*/ 6026730 h 6026730"/>
              <a:gd name="connsiteX690" fmla="*/ 620329 w 11317420"/>
              <a:gd name="connsiteY690" fmla="*/ 6026730 h 6026730"/>
              <a:gd name="connsiteX691" fmla="*/ 636882 w 11317420"/>
              <a:gd name="connsiteY691" fmla="*/ 6026730 h 6026730"/>
              <a:gd name="connsiteX692" fmla="*/ 747104 w 11317420"/>
              <a:gd name="connsiteY692" fmla="*/ 6026730 h 6026730"/>
              <a:gd name="connsiteX693" fmla="*/ 749175 w 11317420"/>
              <a:gd name="connsiteY693" fmla="*/ 6026730 h 6026730"/>
              <a:gd name="connsiteX694" fmla="*/ 781025 w 11317420"/>
              <a:gd name="connsiteY694" fmla="*/ 6026730 h 6026730"/>
              <a:gd name="connsiteX695" fmla="*/ 788491 w 11317420"/>
              <a:gd name="connsiteY695" fmla="*/ 6026730 h 6026730"/>
              <a:gd name="connsiteX696" fmla="*/ 788492 w 11317420"/>
              <a:gd name="connsiteY696" fmla="*/ 6026730 h 6026730"/>
              <a:gd name="connsiteX697" fmla="*/ 802239 w 11317420"/>
              <a:gd name="connsiteY697" fmla="*/ 6026730 h 6026730"/>
              <a:gd name="connsiteX698" fmla="*/ 809706 w 11317420"/>
              <a:gd name="connsiteY698" fmla="*/ 6026730 h 6026730"/>
              <a:gd name="connsiteX699" fmla="*/ 881556 w 11317420"/>
              <a:gd name="connsiteY699" fmla="*/ 6026730 h 6026730"/>
              <a:gd name="connsiteX700" fmla="*/ 934982 w 11317420"/>
              <a:gd name="connsiteY700" fmla="*/ 6026730 h 6026730"/>
              <a:gd name="connsiteX701" fmla="*/ 949101 w 11317420"/>
              <a:gd name="connsiteY701" fmla="*/ 6026730 h 6026730"/>
              <a:gd name="connsiteX702" fmla="*/ 956197 w 11317420"/>
              <a:gd name="connsiteY702" fmla="*/ 6026730 h 6026730"/>
              <a:gd name="connsiteX703" fmla="*/ 956198 w 11317420"/>
              <a:gd name="connsiteY703" fmla="*/ 6026730 h 6026730"/>
              <a:gd name="connsiteX704" fmla="*/ 965654 w 11317420"/>
              <a:gd name="connsiteY704" fmla="*/ 6026730 h 6026730"/>
              <a:gd name="connsiteX705" fmla="*/ 965655 w 11317420"/>
              <a:gd name="connsiteY705" fmla="*/ 6026730 h 6026730"/>
              <a:gd name="connsiteX706" fmla="*/ 986869 w 11317420"/>
              <a:gd name="connsiteY706" fmla="*/ 6026730 h 6026730"/>
              <a:gd name="connsiteX707" fmla="*/ 1003759 w 11317420"/>
              <a:gd name="connsiteY707" fmla="*/ 6026730 h 6026730"/>
              <a:gd name="connsiteX708" fmla="*/ 1077948 w 11317420"/>
              <a:gd name="connsiteY708" fmla="*/ 6026730 h 6026730"/>
              <a:gd name="connsiteX709" fmla="*/ 1094900 w 11317420"/>
              <a:gd name="connsiteY709" fmla="*/ 6026730 h 6026730"/>
              <a:gd name="connsiteX710" fmla="*/ 1099162 w 11317420"/>
              <a:gd name="connsiteY710" fmla="*/ 6026730 h 6026730"/>
              <a:gd name="connsiteX711" fmla="*/ 1131012 w 11317420"/>
              <a:gd name="connsiteY711" fmla="*/ 6026730 h 6026730"/>
              <a:gd name="connsiteX712" fmla="*/ 1138479 w 11317420"/>
              <a:gd name="connsiteY712" fmla="*/ 6026730 h 6026730"/>
              <a:gd name="connsiteX713" fmla="*/ 1152226 w 11317420"/>
              <a:gd name="connsiteY713" fmla="*/ 6026730 h 6026730"/>
              <a:gd name="connsiteX714" fmla="*/ 1162856 w 11317420"/>
              <a:gd name="connsiteY714" fmla="*/ 6026730 h 6026730"/>
              <a:gd name="connsiteX715" fmla="*/ 1226634 w 11317420"/>
              <a:gd name="connsiteY715" fmla="*/ 6026730 h 6026730"/>
              <a:gd name="connsiteX716" fmla="*/ 1231543 w 11317420"/>
              <a:gd name="connsiteY716" fmla="*/ 6026730 h 6026730"/>
              <a:gd name="connsiteX717" fmla="*/ 1284969 w 11317420"/>
              <a:gd name="connsiteY717" fmla="*/ 6026730 h 6026730"/>
              <a:gd name="connsiteX718" fmla="*/ 1306185 w 11317420"/>
              <a:gd name="connsiteY718" fmla="*/ 6026730 h 6026730"/>
              <a:gd name="connsiteX719" fmla="*/ 1315642 w 11317420"/>
              <a:gd name="connsiteY719" fmla="*/ 6026730 h 6026730"/>
              <a:gd name="connsiteX720" fmla="*/ 1353746 w 11317420"/>
              <a:gd name="connsiteY720" fmla="*/ 6026730 h 6026730"/>
              <a:gd name="connsiteX721" fmla="*/ 1427935 w 11317420"/>
              <a:gd name="connsiteY721" fmla="*/ 6026730 h 6026730"/>
              <a:gd name="connsiteX722" fmla="*/ 1441448 w 11317420"/>
              <a:gd name="connsiteY722" fmla="*/ 6026730 h 6026730"/>
              <a:gd name="connsiteX723" fmla="*/ 1449150 w 11317420"/>
              <a:gd name="connsiteY723" fmla="*/ 6026730 h 6026730"/>
              <a:gd name="connsiteX724" fmla="*/ 1466178 w 11317420"/>
              <a:gd name="connsiteY724" fmla="*/ 6026730 h 6026730"/>
              <a:gd name="connsiteX725" fmla="*/ 1474142 w 11317420"/>
              <a:gd name="connsiteY725" fmla="*/ 6026730 h 6026730"/>
              <a:gd name="connsiteX726" fmla="*/ 1480999 w 11317420"/>
              <a:gd name="connsiteY726" fmla="*/ 6026730 h 6026730"/>
              <a:gd name="connsiteX727" fmla="*/ 1499650 w 11317420"/>
              <a:gd name="connsiteY727" fmla="*/ 6026730 h 6026730"/>
              <a:gd name="connsiteX728" fmla="*/ 1560316 w 11317420"/>
              <a:gd name="connsiteY728" fmla="*/ 6026730 h 6026730"/>
              <a:gd name="connsiteX729" fmla="*/ 1569246 w 11317420"/>
              <a:gd name="connsiteY729" fmla="*/ 6026730 h 6026730"/>
              <a:gd name="connsiteX730" fmla="*/ 1581531 w 11317420"/>
              <a:gd name="connsiteY730" fmla="*/ 6026730 h 6026730"/>
              <a:gd name="connsiteX731" fmla="*/ 1632521 w 11317420"/>
              <a:gd name="connsiteY731" fmla="*/ 6026730 h 6026730"/>
              <a:gd name="connsiteX732" fmla="*/ 1669507 w 11317420"/>
              <a:gd name="connsiteY732" fmla="*/ 6026730 h 6026730"/>
              <a:gd name="connsiteX733" fmla="*/ 1702200 w 11317420"/>
              <a:gd name="connsiteY733" fmla="*/ 6026730 h 6026730"/>
              <a:gd name="connsiteX734" fmla="*/ 1733286 w 11317420"/>
              <a:gd name="connsiteY734" fmla="*/ 6026730 h 6026730"/>
              <a:gd name="connsiteX735" fmla="*/ 1754472 w 11317420"/>
              <a:gd name="connsiteY735" fmla="*/ 6026730 h 6026730"/>
              <a:gd name="connsiteX736" fmla="*/ 1765978 w 11317420"/>
              <a:gd name="connsiteY736" fmla="*/ 6026730 h 6026730"/>
              <a:gd name="connsiteX737" fmla="*/ 1765979 w 11317420"/>
              <a:gd name="connsiteY737" fmla="*/ 6026730 h 6026730"/>
              <a:gd name="connsiteX738" fmla="*/ 1980792 w 11317420"/>
              <a:gd name="connsiteY738" fmla="*/ 6026730 h 6026730"/>
              <a:gd name="connsiteX739" fmla="*/ 1980793 w 11317420"/>
              <a:gd name="connsiteY739" fmla="*/ 6026730 h 6026730"/>
              <a:gd name="connsiteX740" fmla="*/ 1991728 w 11317420"/>
              <a:gd name="connsiteY740" fmla="*/ 6026730 h 6026730"/>
              <a:gd name="connsiteX741" fmla="*/ 2006302 w 11317420"/>
              <a:gd name="connsiteY741" fmla="*/ 6026730 h 6026730"/>
              <a:gd name="connsiteX742" fmla="*/ 2013486 w 11317420"/>
              <a:gd name="connsiteY742" fmla="*/ 6026730 h 6026730"/>
              <a:gd name="connsiteX743" fmla="*/ 2038994 w 11317420"/>
              <a:gd name="connsiteY743" fmla="*/ 6026730 h 6026730"/>
              <a:gd name="connsiteX744" fmla="*/ 2038995 w 11317420"/>
              <a:gd name="connsiteY744" fmla="*/ 6026730 h 6026730"/>
              <a:gd name="connsiteX745" fmla="*/ 2208851 w 11317420"/>
              <a:gd name="connsiteY745" fmla="*/ 6026730 h 6026730"/>
              <a:gd name="connsiteX746" fmla="*/ 2212043 w 11317420"/>
              <a:gd name="connsiteY746" fmla="*/ 6026730 h 6026730"/>
              <a:gd name="connsiteX747" fmla="*/ 2261124 w 11317420"/>
              <a:gd name="connsiteY747" fmla="*/ 6026730 h 6026730"/>
              <a:gd name="connsiteX748" fmla="*/ 2272630 w 11317420"/>
              <a:gd name="connsiteY748" fmla="*/ 6026730 h 6026730"/>
              <a:gd name="connsiteX749" fmla="*/ 2272631 w 11317420"/>
              <a:gd name="connsiteY749" fmla="*/ 6026730 h 6026730"/>
              <a:gd name="connsiteX750" fmla="*/ 2293816 w 11317420"/>
              <a:gd name="connsiteY750" fmla="*/ 6026730 h 6026730"/>
              <a:gd name="connsiteX751" fmla="*/ 2293817 w 11317420"/>
              <a:gd name="connsiteY751" fmla="*/ 6026730 h 6026730"/>
              <a:gd name="connsiteX752" fmla="*/ 2305323 w 11317420"/>
              <a:gd name="connsiteY752" fmla="*/ 6026730 h 6026730"/>
              <a:gd name="connsiteX753" fmla="*/ 2416047 w 11317420"/>
              <a:gd name="connsiteY753" fmla="*/ 6026730 h 6026730"/>
              <a:gd name="connsiteX754" fmla="*/ 2498379 w 11317420"/>
              <a:gd name="connsiteY754" fmla="*/ 6026730 h 6026730"/>
              <a:gd name="connsiteX755" fmla="*/ 2520137 w 11317420"/>
              <a:gd name="connsiteY755" fmla="*/ 6026730 h 6026730"/>
              <a:gd name="connsiteX756" fmla="*/ 2531072 w 11317420"/>
              <a:gd name="connsiteY756" fmla="*/ 6026730 h 6026730"/>
              <a:gd name="connsiteX757" fmla="*/ 2531073 w 11317420"/>
              <a:gd name="connsiteY757" fmla="*/ 6026730 h 6026730"/>
              <a:gd name="connsiteX758" fmla="*/ 2545646 w 11317420"/>
              <a:gd name="connsiteY758" fmla="*/ 6026730 h 6026730"/>
              <a:gd name="connsiteX759" fmla="*/ 2545647 w 11317420"/>
              <a:gd name="connsiteY759" fmla="*/ 6026730 h 6026730"/>
              <a:gd name="connsiteX760" fmla="*/ 2578339 w 11317420"/>
              <a:gd name="connsiteY760" fmla="*/ 6026730 h 6026730"/>
              <a:gd name="connsiteX761" fmla="*/ 2604366 w 11317420"/>
              <a:gd name="connsiteY761" fmla="*/ 6026730 h 6026730"/>
              <a:gd name="connsiteX762" fmla="*/ 2718695 w 11317420"/>
              <a:gd name="connsiteY762" fmla="*/ 6026730 h 6026730"/>
              <a:gd name="connsiteX763" fmla="*/ 2744819 w 11317420"/>
              <a:gd name="connsiteY763" fmla="*/ 6026730 h 6026730"/>
              <a:gd name="connsiteX764" fmla="*/ 2751387 w 11317420"/>
              <a:gd name="connsiteY764" fmla="*/ 6026730 h 6026730"/>
              <a:gd name="connsiteX765" fmla="*/ 2800468 w 11317420"/>
              <a:gd name="connsiteY765" fmla="*/ 6026730 h 6026730"/>
              <a:gd name="connsiteX766" fmla="*/ 2811975 w 11317420"/>
              <a:gd name="connsiteY766" fmla="*/ 6026730 h 6026730"/>
              <a:gd name="connsiteX767" fmla="*/ 2833161 w 11317420"/>
              <a:gd name="connsiteY767" fmla="*/ 6026730 h 6026730"/>
              <a:gd name="connsiteX768" fmla="*/ 2955391 w 11317420"/>
              <a:gd name="connsiteY768" fmla="*/ 6026730 h 6026730"/>
              <a:gd name="connsiteX769" fmla="*/ 3037723 w 11317420"/>
              <a:gd name="connsiteY769" fmla="*/ 6026730 h 6026730"/>
              <a:gd name="connsiteX770" fmla="*/ 3070417 w 11317420"/>
              <a:gd name="connsiteY770" fmla="*/ 6026730 h 6026730"/>
              <a:gd name="connsiteX771" fmla="*/ 3084991 w 11317420"/>
              <a:gd name="connsiteY771" fmla="*/ 6026730 h 6026730"/>
              <a:gd name="connsiteX772" fmla="*/ 3103649 w 11317420"/>
              <a:gd name="connsiteY772" fmla="*/ 6026730 h 6026730"/>
              <a:gd name="connsiteX773" fmla="*/ 3143710 w 11317420"/>
              <a:gd name="connsiteY773" fmla="*/ 6026730 h 6026730"/>
              <a:gd name="connsiteX774" fmla="*/ 3167427 w 11317420"/>
              <a:gd name="connsiteY774" fmla="*/ 6026730 h 6026730"/>
              <a:gd name="connsiteX775" fmla="*/ 3258039 w 11317420"/>
              <a:gd name="connsiteY775" fmla="*/ 6026730 h 6026730"/>
              <a:gd name="connsiteX776" fmla="*/ 3290732 w 11317420"/>
              <a:gd name="connsiteY776" fmla="*/ 6026730 h 6026730"/>
              <a:gd name="connsiteX777" fmla="*/ 3316973 w 11317420"/>
              <a:gd name="connsiteY777" fmla="*/ 6026730 h 6026730"/>
              <a:gd name="connsiteX778" fmla="*/ 3339813 w 11317420"/>
              <a:gd name="connsiteY778" fmla="*/ 6026730 h 6026730"/>
              <a:gd name="connsiteX779" fmla="*/ 3382241 w 11317420"/>
              <a:gd name="connsiteY779" fmla="*/ 6026730 h 6026730"/>
              <a:gd name="connsiteX780" fmla="*/ 3414935 w 11317420"/>
              <a:gd name="connsiteY780" fmla="*/ 6026730 h 6026730"/>
              <a:gd name="connsiteX781" fmla="*/ 3440443 w 11317420"/>
              <a:gd name="connsiteY781" fmla="*/ 6026730 h 6026730"/>
              <a:gd name="connsiteX782" fmla="*/ 3462043 w 11317420"/>
              <a:gd name="connsiteY782" fmla="*/ 6026730 h 6026730"/>
              <a:gd name="connsiteX783" fmla="*/ 3475805 w 11317420"/>
              <a:gd name="connsiteY783" fmla="*/ 6026730 h 6026730"/>
              <a:gd name="connsiteX784" fmla="*/ 3494736 w 11317420"/>
              <a:gd name="connsiteY784" fmla="*/ 6026730 h 6026730"/>
              <a:gd name="connsiteX785" fmla="*/ 3573314 w 11317420"/>
              <a:gd name="connsiteY785" fmla="*/ 6026730 h 6026730"/>
              <a:gd name="connsiteX786" fmla="*/ 3610300 w 11317420"/>
              <a:gd name="connsiteY786" fmla="*/ 6026730 h 6026730"/>
              <a:gd name="connsiteX787" fmla="*/ 3642993 w 11317420"/>
              <a:gd name="connsiteY787" fmla="*/ 6026730 h 6026730"/>
              <a:gd name="connsiteX788" fmla="*/ 3674079 w 11317420"/>
              <a:gd name="connsiteY788" fmla="*/ 6026730 h 6026730"/>
              <a:gd name="connsiteX789" fmla="*/ 3695265 w 11317420"/>
              <a:gd name="connsiteY789" fmla="*/ 6026730 h 6026730"/>
              <a:gd name="connsiteX790" fmla="*/ 3706771 w 11317420"/>
              <a:gd name="connsiteY790" fmla="*/ 6026730 h 6026730"/>
              <a:gd name="connsiteX791" fmla="*/ 3706772 w 11317420"/>
              <a:gd name="connsiteY791" fmla="*/ 6026730 h 6026730"/>
              <a:gd name="connsiteX792" fmla="*/ 3921585 w 11317420"/>
              <a:gd name="connsiteY792" fmla="*/ 6026730 h 6026730"/>
              <a:gd name="connsiteX793" fmla="*/ 3921586 w 11317420"/>
              <a:gd name="connsiteY793" fmla="*/ 6026730 h 6026730"/>
              <a:gd name="connsiteX794" fmla="*/ 3932521 w 11317420"/>
              <a:gd name="connsiteY794" fmla="*/ 6026730 h 6026730"/>
              <a:gd name="connsiteX795" fmla="*/ 3947095 w 11317420"/>
              <a:gd name="connsiteY795" fmla="*/ 6026730 h 6026730"/>
              <a:gd name="connsiteX796" fmla="*/ 3954279 w 11317420"/>
              <a:gd name="connsiteY796" fmla="*/ 6026730 h 6026730"/>
              <a:gd name="connsiteX797" fmla="*/ 3979787 w 11317420"/>
              <a:gd name="connsiteY797" fmla="*/ 6026730 h 6026730"/>
              <a:gd name="connsiteX798" fmla="*/ 3979788 w 11317420"/>
              <a:gd name="connsiteY798" fmla="*/ 6026730 h 6026730"/>
              <a:gd name="connsiteX799" fmla="*/ 4149644 w 11317420"/>
              <a:gd name="connsiteY799" fmla="*/ 6026730 h 6026730"/>
              <a:gd name="connsiteX800" fmla="*/ 4152836 w 11317420"/>
              <a:gd name="connsiteY800" fmla="*/ 6026730 h 6026730"/>
              <a:gd name="connsiteX801" fmla="*/ 4201917 w 11317420"/>
              <a:gd name="connsiteY801" fmla="*/ 6026730 h 6026730"/>
              <a:gd name="connsiteX802" fmla="*/ 4213423 w 11317420"/>
              <a:gd name="connsiteY802" fmla="*/ 6026730 h 6026730"/>
              <a:gd name="connsiteX803" fmla="*/ 4213424 w 11317420"/>
              <a:gd name="connsiteY803" fmla="*/ 6026730 h 6026730"/>
              <a:gd name="connsiteX804" fmla="*/ 4234609 w 11317420"/>
              <a:gd name="connsiteY804" fmla="*/ 6026730 h 6026730"/>
              <a:gd name="connsiteX805" fmla="*/ 4234610 w 11317420"/>
              <a:gd name="connsiteY805" fmla="*/ 6026730 h 6026730"/>
              <a:gd name="connsiteX806" fmla="*/ 4246116 w 11317420"/>
              <a:gd name="connsiteY806" fmla="*/ 6026730 h 6026730"/>
              <a:gd name="connsiteX807" fmla="*/ 4356840 w 11317420"/>
              <a:gd name="connsiteY807" fmla="*/ 6026730 h 6026730"/>
              <a:gd name="connsiteX808" fmla="*/ 4439172 w 11317420"/>
              <a:gd name="connsiteY808" fmla="*/ 6026730 h 6026730"/>
              <a:gd name="connsiteX809" fmla="*/ 4460930 w 11317420"/>
              <a:gd name="connsiteY809" fmla="*/ 6026730 h 6026730"/>
              <a:gd name="connsiteX810" fmla="*/ 4471865 w 11317420"/>
              <a:gd name="connsiteY810" fmla="*/ 6026730 h 6026730"/>
              <a:gd name="connsiteX811" fmla="*/ 4471866 w 11317420"/>
              <a:gd name="connsiteY811" fmla="*/ 6026730 h 6026730"/>
              <a:gd name="connsiteX812" fmla="*/ 4486439 w 11317420"/>
              <a:gd name="connsiteY812" fmla="*/ 6026730 h 6026730"/>
              <a:gd name="connsiteX813" fmla="*/ 4486440 w 11317420"/>
              <a:gd name="connsiteY813" fmla="*/ 6026730 h 6026730"/>
              <a:gd name="connsiteX814" fmla="*/ 4519132 w 11317420"/>
              <a:gd name="connsiteY814" fmla="*/ 6026730 h 6026730"/>
              <a:gd name="connsiteX815" fmla="*/ 4545159 w 11317420"/>
              <a:gd name="connsiteY815" fmla="*/ 6026730 h 6026730"/>
              <a:gd name="connsiteX816" fmla="*/ 4659488 w 11317420"/>
              <a:gd name="connsiteY816" fmla="*/ 6026730 h 6026730"/>
              <a:gd name="connsiteX817" fmla="*/ 4685612 w 11317420"/>
              <a:gd name="connsiteY817" fmla="*/ 6026730 h 6026730"/>
              <a:gd name="connsiteX818" fmla="*/ 4692180 w 11317420"/>
              <a:gd name="connsiteY818" fmla="*/ 6026730 h 6026730"/>
              <a:gd name="connsiteX819" fmla="*/ 4741261 w 11317420"/>
              <a:gd name="connsiteY819" fmla="*/ 6026730 h 6026730"/>
              <a:gd name="connsiteX820" fmla="*/ 4752768 w 11317420"/>
              <a:gd name="connsiteY820" fmla="*/ 6026730 h 6026730"/>
              <a:gd name="connsiteX821" fmla="*/ 4773954 w 11317420"/>
              <a:gd name="connsiteY821" fmla="*/ 6026730 h 6026730"/>
              <a:gd name="connsiteX822" fmla="*/ 4896184 w 11317420"/>
              <a:gd name="connsiteY822" fmla="*/ 6026730 h 6026730"/>
              <a:gd name="connsiteX823" fmla="*/ 4978516 w 11317420"/>
              <a:gd name="connsiteY823" fmla="*/ 6026730 h 6026730"/>
              <a:gd name="connsiteX824" fmla="*/ 5011210 w 11317420"/>
              <a:gd name="connsiteY824" fmla="*/ 6026730 h 6026730"/>
              <a:gd name="connsiteX825" fmla="*/ 5025784 w 11317420"/>
              <a:gd name="connsiteY825" fmla="*/ 6026730 h 6026730"/>
              <a:gd name="connsiteX826" fmla="*/ 5044442 w 11317420"/>
              <a:gd name="connsiteY826" fmla="*/ 6026730 h 6026730"/>
              <a:gd name="connsiteX827" fmla="*/ 5084503 w 11317420"/>
              <a:gd name="connsiteY827" fmla="*/ 6026730 h 6026730"/>
              <a:gd name="connsiteX828" fmla="*/ 5108220 w 11317420"/>
              <a:gd name="connsiteY828" fmla="*/ 6026730 h 6026730"/>
              <a:gd name="connsiteX829" fmla="*/ 5198832 w 11317420"/>
              <a:gd name="connsiteY829" fmla="*/ 6026730 h 6026730"/>
              <a:gd name="connsiteX830" fmla="*/ 5231525 w 11317420"/>
              <a:gd name="connsiteY830" fmla="*/ 6026730 h 6026730"/>
              <a:gd name="connsiteX831" fmla="*/ 5257766 w 11317420"/>
              <a:gd name="connsiteY831" fmla="*/ 6026730 h 6026730"/>
              <a:gd name="connsiteX832" fmla="*/ 5280606 w 11317420"/>
              <a:gd name="connsiteY832" fmla="*/ 6026730 h 6026730"/>
              <a:gd name="connsiteX833" fmla="*/ 5323034 w 11317420"/>
              <a:gd name="connsiteY833" fmla="*/ 6026730 h 6026730"/>
              <a:gd name="connsiteX834" fmla="*/ 5355728 w 11317420"/>
              <a:gd name="connsiteY834" fmla="*/ 6026730 h 6026730"/>
              <a:gd name="connsiteX835" fmla="*/ 5381236 w 11317420"/>
              <a:gd name="connsiteY835" fmla="*/ 6026730 h 6026730"/>
              <a:gd name="connsiteX836" fmla="*/ 5402836 w 11317420"/>
              <a:gd name="connsiteY836" fmla="*/ 6026730 h 6026730"/>
              <a:gd name="connsiteX837" fmla="*/ 5416598 w 11317420"/>
              <a:gd name="connsiteY837" fmla="*/ 6026730 h 6026730"/>
              <a:gd name="connsiteX838" fmla="*/ 5435529 w 11317420"/>
              <a:gd name="connsiteY838" fmla="*/ 6026730 h 6026730"/>
              <a:gd name="connsiteX839" fmla="*/ 5514107 w 11317420"/>
              <a:gd name="connsiteY839" fmla="*/ 6026730 h 6026730"/>
              <a:gd name="connsiteX840" fmla="*/ 5551093 w 11317420"/>
              <a:gd name="connsiteY840" fmla="*/ 6026730 h 6026730"/>
              <a:gd name="connsiteX841" fmla="*/ 5583786 w 11317420"/>
              <a:gd name="connsiteY841" fmla="*/ 6026730 h 6026730"/>
              <a:gd name="connsiteX842" fmla="*/ 5614872 w 11317420"/>
              <a:gd name="connsiteY842" fmla="*/ 6026730 h 6026730"/>
              <a:gd name="connsiteX843" fmla="*/ 5636058 w 11317420"/>
              <a:gd name="connsiteY843" fmla="*/ 6026730 h 6026730"/>
              <a:gd name="connsiteX844" fmla="*/ 5647564 w 11317420"/>
              <a:gd name="connsiteY844" fmla="*/ 6026730 h 6026730"/>
              <a:gd name="connsiteX845" fmla="*/ 5647565 w 11317420"/>
              <a:gd name="connsiteY845" fmla="*/ 6026730 h 6026730"/>
              <a:gd name="connsiteX846" fmla="*/ 5862378 w 11317420"/>
              <a:gd name="connsiteY846" fmla="*/ 6026730 h 6026730"/>
              <a:gd name="connsiteX847" fmla="*/ 5862379 w 11317420"/>
              <a:gd name="connsiteY847" fmla="*/ 6026730 h 6026730"/>
              <a:gd name="connsiteX848" fmla="*/ 5873314 w 11317420"/>
              <a:gd name="connsiteY848" fmla="*/ 6026730 h 6026730"/>
              <a:gd name="connsiteX849" fmla="*/ 5887888 w 11317420"/>
              <a:gd name="connsiteY849" fmla="*/ 6026730 h 6026730"/>
              <a:gd name="connsiteX850" fmla="*/ 5895072 w 11317420"/>
              <a:gd name="connsiteY850" fmla="*/ 6026730 h 6026730"/>
              <a:gd name="connsiteX851" fmla="*/ 5920580 w 11317420"/>
              <a:gd name="connsiteY851" fmla="*/ 6026730 h 6026730"/>
              <a:gd name="connsiteX852" fmla="*/ 5920581 w 11317420"/>
              <a:gd name="connsiteY852" fmla="*/ 6026730 h 6026730"/>
              <a:gd name="connsiteX853" fmla="*/ 6090437 w 11317420"/>
              <a:gd name="connsiteY853" fmla="*/ 6026730 h 6026730"/>
              <a:gd name="connsiteX854" fmla="*/ 6093629 w 11317420"/>
              <a:gd name="connsiteY854" fmla="*/ 6026730 h 6026730"/>
              <a:gd name="connsiteX855" fmla="*/ 6142710 w 11317420"/>
              <a:gd name="connsiteY855" fmla="*/ 6026730 h 6026730"/>
              <a:gd name="connsiteX856" fmla="*/ 6154216 w 11317420"/>
              <a:gd name="connsiteY856" fmla="*/ 6026730 h 6026730"/>
              <a:gd name="connsiteX857" fmla="*/ 6154217 w 11317420"/>
              <a:gd name="connsiteY857" fmla="*/ 6026730 h 6026730"/>
              <a:gd name="connsiteX858" fmla="*/ 6175402 w 11317420"/>
              <a:gd name="connsiteY858" fmla="*/ 6026730 h 6026730"/>
              <a:gd name="connsiteX859" fmla="*/ 6175403 w 11317420"/>
              <a:gd name="connsiteY859" fmla="*/ 6026730 h 6026730"/>
              <a:gd name="connsiteX860" fmla="*/ 6186909 w 11317420"/>
              <a:gd name="connsiteY860" fmla="*/ 6026730 h 6026730"/>
              <a:gd name="connsiteX861" fmla="*/ 6297633 w 11317420"/>
              <a:gd name="connsiteY861" fmla="*/ 6026730 h 6026730"/>
              <a:gd name="connsiteX862" fmla="*/ 6379965 w 11317420"/>
              <a:gd name="connsiteY862" fmla="*/ 6026730 h 6026730"/>
              <a:gd name="connsiteX863" fmla="*/ 6401723 w 11317420"/>
              <a:gd name="connsiteY863" fmla="*/ 6026730 h 6026730"/>
              <a:gd name="connsiteX864" fmla="*/ 6412658 w 11317420"/>
              <a:gd name="connsiteY864" fmla="*/ 6026730 h 6026730"/>
              <a:gd name="connsiteX865" fmla="*/ 6412659 w 11317420"/>
              <a:gd name="connsiteY865" fmla="*/ 6026730 h 6026730"/>
              <a:gd name="connsiteX866" fmla="*/ 6427232 w 11317420"/>
              <a:gd name="connsiteY866" fmla="*/ 6026730 h 6026730"/>
              <a:gd name="connsiteX867" fmla="*/ 6427233 w 11317420"/>
              <a:gd name="connsiteY867" fmla="*/ 6026730 h 6026730"/>
              <a:gd name="connsiteX868" fmla="*/ 6459925 w 11317420"/>
              <a:gd name="connsiteY868" fmla="*/ 6026730 h 6026730"/>
              <a:gd name="connsiteX869" fmla="*/ 6485952 w 11317420"/>
              <a:gd name="connsiteY869" fmla="*/ 6026730 h 6026730"/>
              <a:gd name="connsiteX870" fmla="*/ 6600281 w 11317420"/>
              <a:gd name="connsiteY870" fmla="*/ 6026730 h 6026730"/>
              <a:gd name="connsiteX871" fmla="*/ 6626405 w 11317420"/>
              <a:gd name="connsiteY871" fmla="*/ 6026730 h 6026730"/>
              <a:gd name="connsiteX872" fmla="*/ 6632973 w 11317420"/>
              <a:gd name="connsiteY872" fmla="*/ 6026730 h 6026730"/>
              <a:gd name="connsiteX873" fmla="*/ 6682054 w 11317420"/>
              <a:gd name="connsiteY873" fmla="*/ 6026730 h 6026730"/>
              <a:gd name="connsiteX874" fmla="*/ 6693561 w 11317420"/>
              <a:gd name="connsiteY874" fmla="*/ 6026730 h 6026730"/>
              <a:gd name="connsiteX875" fmla="*/ 6714747 w 11317420"/>
              <a:gd name="connsiteY875" fmla="*/ 6026730 h 6026730"/>
              <a:gd name="connsiteX876" fmla="*/ 6836977 w 11317420"/>
              <a:gd name="connsiteY876" fmla="*/ 6026730 h 6026730"/>
              <a:gd name="connsiteX877" fmla="*/ 6919309 w 11317420"/>
              <a:gd name="connsiteY877" fmla="*/ 6026730 h 6026730"/>
              <a:gd name="connsiteX878" fmla="*/ 6952003 w 11317420"/>
              <a:gd name="connsiteY878" fmla="*/ 6026730 h 6026730"/>
              <a:gd name="connsiteX879" fmla="*/ 6966577 w 11317420"/>
              <a:gd name="connsiteY879" fmla="*/ 6026730 h 6026730"/>
              <a:gd name="connsiteX880" fmla="*/ 7025296 w 11317420"/>
              <a:gd name="connsiteY880" fmla="*/ 6026730 h 6026730"/>
              <a:gd name="connsiteX881" fmla="*/ 7139625 w 11317420"/>
              <a:gd name="connsiteY881" fmla="*/ 6026730 h 6026730"/>
              <a:gd name="connsiteX882" fmla="*/ 7172318 w 11317420"/>
              <a:gd name="connsiteY882" fmla="*/ 6026730 h 6026730"/>
              <a:gd name="connsiteX883" fmla="*/ 7198559 w 11317420"/>
              <a:gd name="connsiteY883" fmla="*/ 6026730 h 6026730"/>
              <a:gd name="connsiteX884" fmla="*/ 7221399 w 11317420"/>
              <a:gd name="connsiteY884" fmla="*/ 6026730 h 6026730"/>
              <a:gd name="connsiteX885" fmla="*/ 7279103 w 11317420"/>
              <a:gd name="connsiteY885" fmla="*/ 6026730 h 6026730"/>
              <a:gd name="connsiteX886" fmla="*/ 7342881 w 11317420"/>
              <a:gd name="connsiteY886" fmla="*/ 6026730 h 6026730"/>
              <a:gd name="connsiteX887" fmla="*/ 7343629 w 11317420"/>
              <a:gd name="connsiteY887" fmla="*/ 6026730 h 6026730"/>
              <a:gd name="connsiteX888" fmla="*/ 7357391 w 11317420"/>
              <a:gd name="connsiteY888" fmla="*/ 6026730 h 6026730"/>
              <a:gd name="connsiteX889" fmla="*/ 7376322 w 11317420"/>
              <a:gd name="connsiteY889" fmla="*/ 6026730 h 6026730"/>
              <a:gd name="connsiteX890" fmla="*/ 7454900 w 11317420"/>
              <a:gd name="connsiteY890" fmla="*/ 6026730 h 6026730"/>
              <a:gd name="connsiteX891" fmla="*/ 7557695 w 11317420"/>
              <a:gd name="connsiteY891" fmla="*/ 6026730 h 6026730"/>
              <a:gd name="connsiteX892" fmla="*/ 7590389 w 11317420"/>
              <a:gd name="connsiteY892" fmla="*/ 6026730 h 6026730"/>
              <a:gd name="connsiteX893" fmla="*/ 7615897 w 11317420"/>
              <a:gd name="connsiteY893" fmla="*/ 6026730 h 6026730"/>
              <a:gd name="connsiteX894" fmla="*/ 7785753 w 11317420"/>
              <a:gd name="connsiteY894" fmla="*/ 6026730 h 6026730"/>
              <a:gd name="connsiteX895" fmla="*/ 7818447 w 11317420"/>
              <a:gd name="connsiteY895" fmla="*/ 6026730 h 6026730"/>
              <a:gd name="connsiteX896" fmla="*/ 7849533 w 11317420"/>
              <a:gd name="connsiteY896" fmla="*/ 6026730 h 6026730"/>
              <a:gd name="connsiteX897" fmla="*/ 7870719 w 11317420"/>
              <a:gd name="connsiteY897" fmla="*/ 6026730 h 6026730"/>
              <a:gd name="connsiteX898" fmla="*/ 7882225 w 11317420"/>
              <a:gd name="connsiteY898" fmla="*/ 6026730 h 6026730"/>
              <a:gd name="connsiteX899" fmla="*/ 7882226 w 11317420"/>
              <a:gd name="connsiteY899" fmla="*/ 6026730 h 6026730"/>
              <a:gd name="connsiteX900" fmla="*/ 8097038 w 11317420"/>
              <a:gd name="connsiteY900" fmla="*/ 6026730 h 6026730"/>
              <a:gd name="connsiteX901" fmla="*/ 8107975 w 11317420"/>
              <a:gd name="connsiteY901" fmla="*/ 6026730 h 6026730"/>
              <a:gd name="connsiteX902" fmla="*/ 8122549 w 11317420"/>
              <a:gd name="connsiteY902" fmla="*/ 6026730 h 6026730"/>
              <a:gd name="connsiteX903" fmla="*/ 8129732 w 11317420"/>
              <a:gd name="connsiteY903" fmla="*/ 6026730 h 6026730"/>
              <a:gd name="connsiteX904" fmla="*/ 8155241 w 11317420"/>
              <a:gd name="connsiteY904" fmla="*/ 6026730 h 6026730"/>
              <a:gd name="connsiteX905" fmla="*/ 8155242 w 11317420"/>
              <a:gd name="connsiteY905" fmla="*/ 6026730 h 6026730"/>
              <a:gd name="connsiteX906" fmla="*/ 8325098 w 11317420"/>
              <a:gd name="connsiteY906" fmla="*/ 6026730 h 6026730"/>
              <a:gd name="connsiteX907" fmla="*/ 8328290 w 11317420"/>
              <a:gd name="connsiteY907" fmla="*/ 6026730 h 6026730"/>
              <a:gd name="connsiteX908" fmla="*/ 8377371 w 11317420"/>
              <a:gd name="connsiteY908" fmla="*/ 6026730 h 6026730"/>
              <a:gd name="connsiteX909" fmla="*/ 8388877 w 11317420"/>
              <a:gd name="connsiteY909" fmla="*/ 6026730 h 6026730"/>
              <a:gd name="connsiteX910" fmla="*/ 8388878 w 11317420"/>
              <a:gd name="connsiteY910" fmla="*/ 6026730 h 6026730"/>
              <a:gd name="connsiteX911" fmla="*/ 8410061 w 11317420"/>
              <a:gd name="connsiteY911" fmla="*/ 6026730 h 6026730"/>
              <a:gd name="connsiteX912" fmla="*/ 8410064 w 11317420"/>
              <a:gd name="connsiteY912" fmla="*/ 6026730 h 6026730"/>
              <a:gd name="connsiteX913" fmla="*/ 8421568 w 11317420"/>
              <a:gd name="connsiteY913" fmla="*/ 6026730 h 6026730"/>
              <a:gd name="connsiteX914" fmla="*/ 8532293 w 11317420"/>
              <a:gd name="connsiteY914" fmla="*/ 6026730 h 6026730"/>
              <a:gd name="connsiteX915" fmla="*/ 8614626 w 11317420"/>
              <a:gd name="connsiteY915" fmla="*/ 6026730 h 6026730"/>
              <a:gd name="connsiteX916" fmla="*/ 8636384 w 11317420"/>
              <a:gd name="connsiteY916" fmla="*/ 6026730 h 6026730"/>
              <a:gd name="connsiteX917" fmla="*/ 8647317 w 11317420"/>
              <a:gd name="connsiteY917" fmla="*/ 6026730 h 6026730"/>
              <a:gd name="connsiteX918" fmla="*/ 8647320 w 11317420"/>
              <a:gd name="connsiteY918" fmla="*/ 6026730 h 6026730"/>
              <a:gd name="connsiteX919" fmla="*/ 8661893 w 11317420"/>
              <a:gd name="connsiteY919" fmla="*/ 6026730 h 6026730"/>
              <a:gd name="connsiteX920" fmla="*/ 8661894 w 11317420"/>
              <a:gd name="connsiteY920" fmla="*/ 6026730 h 6026730"/>
              <a:gd name="connsiteX921" fmla="*/ 8694584 w 11317420"/>
              <a:gd name="connsiteY921" fmla="*/ 6026730 h 6026730"/>
              <a:gd name="connsiteX922" fmla="*/ 8720612 w 11317420"/>
              <a:gd name="connsiteY922" fmla="*/ 6026730 h 6026730"/>
              <a:gd name="connsiteX923" fmla="*/ 8834942 w 11317420"/>
              <a:gd name="connsiteY923" fmla="*/ 6026730 h 6026730"/>
              <a:gd name="connsiteX924" fmla="*/ 8861066 w 11317420"/>
              <a:gd name="connsiteY924" fmla="*/ 6026730 h 6026730"/>
              <a:gd name="connsiteX925" fmla="*/ 8867632 w 11317420"/>
              <a:gd name="connsiteY925" fmla="*/ 6026730 h 6026730"/>
              <a:gd name="connsiteX926" fmla="*/ 8916713 w 11317420"/>
              <a:gd name="connsiteY926" fmla="*/ 6026730 h 6026730"/>
              <a:gd name="connsiteX927" fmla="*/ 8928220 w 11317420"/>
              <a:gd name="connsiteY927" fmla="*/ 6026730 h 6026730"/>
              <a:gd name="connsiteX928" fmla="*/ 8949406 w 11317420"/>
              <a:gd name="connsiteY928" fmla="*/ 6026730 h 6026730"/>
              <a:gd name="connsiteX929" fmla="*/ 9071638 w 11317420"/>
              <a:gd name="connsiteY929" fmla="*/ 6026730 h 6026730"/>
              <a:gd name="connsiteX930" fmla="*/ 9153968 w 11317420"/>
              <a:gd name="connsiteY930" fmla="*/ 6026730 h 6026730"/>
              <a:gd name="connsiteX931" fmla="*/ 9186662 w 11317420"/>
              <a:gd name="connsiteY931" fmla="*/ 6026730 h 6026730"/>
              <a:gd name="connsiteX932" fmla="*/ 9201238 w 11317420"/>
              <a:gd name="connsiteY932" fmla="*/ 6026730 h 6026730"/>
              <a:gd name="connsiteX933" fmla="*/ 9259957 w 11317420"/>
              <a:gd name="connsiteY933" fmla="*/ 6026730 h 6026730"/>
              <a:gd name="connsiteX934" fmla="*/ 9374284 w 11317420"/>
              <a:gd name="connsiteY934" fmla="*/ 6026730 h 6026730"/>
              <a:gd name="connsiteX935" fmla="*/ 9406978 w 11317420"/>
              <a:gd name="connsiteY935" fmla="*/ 6026730 h 6026730"/>
              <a:gd name="connsiteX936" fmla="*/ 9433220 w 11317420"/>
              <a:gd name="connsiteY936" fmla="*/ 6026730 h 6026730"/>
              <a:gd name="connsiteX937" fmla="*/ 9456058 w 11317420"/>
              <a:gd name="connsiteY937" fmla="*/ 6026730 h 6026730"/>
              <a:gd name="connsiteX938" fmla="*/ 9578290 w 11317420"/>
              <a:gd name="connsiteY938" fmla="*/ 6026730 h 6026730"/>
              <a:gd name="connsiteX939" fmla="*/ 9592052 w 11317420"/>
              <a:gd name="connsiteY939" fmla="*/ 6026730 h 6026730"/>
              <a:gd name="connsiteX940" fmla="*/ 9610983 w 11317420"/>
              <a:gd name="connsiteY940" fmla="*/ 6026730 h 6026730"/>
              <a:gd name="connsiteX941" fmla="*/ 9693314 w 11317420"/>
              <a:gd name="connsiteY941" fmla="*/ 6026730 h 6026730"/>
              <a:gd name="connsiteX942" fmla="*/ 9737081 w 11317420"/>
              <a:gd name="connsiteY942" fmla="*/ 6026730 h 6026730"/>
              <a:gd name="connsiteX943" fmla="*/ 9766609 w 11317420"/>
              <a:gd name="connsiteY943" fmla="*/ 6026730 h 6026730"/>
              <a:gd name="connsiteX944" fmla="*/ 9799301 w 11317420"/>
              <a:gd name="connsiteY944" fmla="*/ 6026730 h 6026730"/>
              <a:gd name="connsiteX945" fmla="*/ 9868936 w 11317420"/>
              <a:gd name="connsiteY945" fmla="*/ 6026730 h 6026730"/>
              <a:gd name="connsiteX946" fmla="*/ 9913630 w 11317420"/>
              <a:gd name="connsiteY946" fmla="*/ 6026730 h 6026730"/>
              <a:gd name="connsiteX947" fmla="*/ 9939870 w 11317420"/>
              <a:gd name="connsiteY947" fmla="*/ 6026730 h 6026730"/>
              <a:gd name="connsiteX948" fmla="*/ 9972564 w 11317420"/>
              <a:gd name="connsiteY948" fmla="*/ 6026730 h 6026730"/>
              <a:gd name="connsiteX949" fmla="*/ 9988243 w 11317420"/>
              <a:gd name="connsiteY949" fmla="*/ 6026730 h 6026730"/>
              <a:gd name="connsiteX950" fmla="*/ 10095631 w 11317420"/>
              <a:gd name="connsiteY950" fmla="*/ 6026730 h 6026730"/>
              <a:gd name="connsiteX951" fmla="*/ 10098703 w 11317420"/>
              <a:gd name="connsiteY951" fmla="*/ 6026730 h 6026730"/>
              <a:gd name="connsiteX952" fmla="*/ 10117634 w 11317420"/>
              <a:gd name="connsiteY952" fmla="*/ 6026730 h 6026730"/>
              <a:gd name="connsiteX953" fmla="*/ 10131396 w 11317420"/>
              <a:gd name="connsiteY953" fmla="*/ 6026730 h 6026730"/>
              <a:gd name="connsiteX954" fmla="*/ 10191724 w 11317420"/>
              <a:gd name="connsiteY954" fmla="*/ 6026730 h 6026730"/>
              <a:gd name="connsiteX955" fmla="*/ 10243732 w 11317420"/>
              <a:gd name="connsiteY955" fmla="*/ 6026730 h 6026730"/>
              <a:gd name="connsiteX956" fmla="*/ 10276426 w 11317420"/>
              <a:gd name="connsiteY956" fmla="*/ 6026730 h 6026730"/>
              <a:gd name="connsiteX957" fmla="*/ 10277153 w 11317420"/>
              <a:gd name="connsiteY957" fmla="*/ 6026730 h 6026730"/>
              <a:gd name="connsiteX958" fmla="*/ 10305954 w 11317420"/>
              <a:gd name="connsiteY958" fmla="*/ 6026730 h 6026730"/>
              <a:gd name="connsiteX959" fmla="*/ 10352544 w 11317420"/>
              <a:gd name="connsiteY959" fmla="*/ 6026730 h 6026730"/>
              <a:gd name="connsiteX960" fmla="*/ 10375587 w 11317420"/>
              <a:gd name="connsiteY960" fmla="*/ 6026730 h 6026730"/>
              <a:gd name="connsiteX961" fmla="*/ 10408281 w 11317420"/>
              <a:gd name="connsiteY961" fmla="*/ 6026730 h 6026730"/>
              <a:gd name="connsiteX962" fmla="*/ 10418523 w 11317420"/>
              <a:gd name="connsiteY962" fmla="*/ 6026730 h 6026730"/>
              <a:gd name="connsiteX963" fmla="*/ 10479215 w 11317420"/>
              <a:gd name="connsiteY963" fmla="*/ 6026730 h 6026730"/>
              <a:gd name="connsiteX964" fmla="*/ 10494895 w 11317420"/>
              <a:gd name="connsiteY964" fmla="*/ 6026730 h 6026730"/>
              <a:gd name="connsiteX965" fmla="*/ 10524760 w 11317420"/>
              <a:gd name="connsiteY965" fmla="*/ 6026730 h 6026730"/>
              <a:gd name="connsiteX966" fmla="*/ 10527588 w 11317420"/>
              <a:gd name="connsiteY966" fmla="*/ 6026730 h 6026730"/>
              <a:gd name="connsiteX967" fmla="*/ 10600883 w 11317420"/>
              <a:gd name="connsiteY967" fmla="*/ 6026730 h 6026730"/>
              <a:gd name="connsiteX968" fmla="*/ 10602282 w 11317420"/>
              <a:gd name="connsiteY968" fmla="*/ 6026730 h 6026730"/>
              <a:gd name="connsiteX969" fmla="*/ 10634976 w 11317420"/>
              <a:gd name="connsiteY969" fmla="*/ 6026730 h 6026730"/>
              <a:gd name="connsiteX970" fmla="*/ 10638048 w 11317420"/>
              <a:gd name="connsiteY970" fmla="*/ 6026730 h 6026730"/>
              <a:gd name="connsiteX971" fmla="*/ 10651910 w 11317420"/>
              <a:gd name="connsiteY971" fmla="*/ 6026730 h 6026730"/>
              <a:gd name="connsiteX972" fmla="*/ 10682861 w 11317420"/>
              <a:gd name="connsiteY972" fmla="*/ 6026730 h 6026730"/>
              <a:gd name="connsiteX973" fmla="*/ 10698375 w 11317420"/>
              <a:gd name="connsiteY973" fmla="*/ 6026730 h 6026730"/>
              <a:gd name="connsiteX974" fmla="*/ 10698755 w 11317420"/>
              <a:gd name="connsiteY974" fmla="*/ 6026730 h 6026730"/>
              <a:gd name="connsiteX975" fmla="*/ 10705445 w 11317420"/>
              <a:gd name="connsiteY975" fmla="*/ 6026730 h 6026730"/>
              <a:gd name="connsiteX976" fmla="*/ 10731069 w 11317420"/>
              <a:gd name="connsiteY976" fmla="*/ 6026730 h 6026730"/>
              <a:gd name="connsiteX977" fmla="*/ 10783078 w 11317420"/>
              <a:gd name="connsiteY977" fmla="*/ 6026730 h 6026730"/>
              <a:gd name="connsiteX978" fmla="*/ 10783804 w 11317420"/>
              <a:gd name="connsiteY978" fmla="*/ 6026730 h 6026730"/>
              <a:gd name="connsiteX979" fmla="*/ 10816498 w 11317420"/>
              <a:gd name="connsiteY979" fmla="*/ 6026730 h 6026730"/>
              <a:gd name="connsiteX980" fmla="*/ 10891889 w 11317420"/>
              <a:gd name="connsiteY980" fmla="*/ 6026730 h 6026730"/>
              <a:gd name="connsiteX981" fmla="*/ 10914932 w 11317420"/>
              <a:gd name="connsiteY981" fmla="*/ 6026730 h 6026730"/>
              <a:gd name="connsiteX982" fmla="*/ 10925175 w 11317420"/>
              <a:gd name="connsiteY982" fmla="*/ 6026730 h 6026730"/>
              <a:gd name="connsiteX983" fmla="*/ 10957867 w 11317420"/>
              <a:gd name="connsiteY983" fmla="*/ 6026730 h 6026730"/>
              <a:gd name="connsiteX984" fmla="*/ 11031412 w 11317420"/>
              <a:gd name="connsiteY984" fmla="*/ 6026730 h 6026730"/>
              <a:gd name="connsiteX985" fmla="*/ 11034240 w 11317420"/>
              <a:gd name="connsiteY985" fmla="*/ 6026730 h 6026730"/>
              <a:gd name="connsiteX986" fmla="*/ 11064104 w 11317420"/>
              <a:gd name="connsiteY986" fmla="*/ 6026730 h 6026730"/>
              <a:gd name="connsiteX987" fmla="*/ 11140228 w 11317420"/>
              <a:gd name="connsiteY987" fmla="*/ 6026730 h 6026730"/>
              <a:gd name="connsiteX988" fmla="*/ 11141626 w 11317420"/>
              <a:gd name="connsiteY988" fmla="*/ 6026730 h 6026730"/>
              <a:gd name="connsiteX989" fmla="*/ 11158561 w 11317420"/>
              <a:gd name="connsiteY989" fmla="*/ 6026730 h 6026730"/>
              <a:gd name="connsiteX990" fmla="*/ 11191254 w 11317420"/>
              <a:gd name="connsiteY990" fmla="*/ 6026730 h 6026730"/>
              <a:gd name="connsiteX991" fmla="*/ 11205405 w 11317420"/>
              <a:gd name="connsiteY991" fmla="*/ 6026730 h 6026730"/>
              <a:gd name="connsiteX992" fmla="*/ 11212098 w 11317420"/>
              <a:gd name="connsiteY992" fmla="*/ 6026730 h 6026730"/>
              <a:gd name="connsiteX993" fmla="*/ 11317418 w 11317420"/>
              <a:gd name="connsiteY993" fmla="*/ 5917144 h 6026730"/>
              <a:gd name="connsiteX994" fmla="*/ 11317418 w 11317420"/>
              <a:gd name="connsiteY994" fmla="*/ 5888766 h 6026730"/>
              <a:gd name="connsiteX995" fmla="*/ 11317418 w 11317420"/>
              <a:gd name="connsiteY995" fmla="*/ 5851617 h 6026730"/>
              <a:gd name="connsiteX996" fmla="*/ 11317419 w 11317420"/>
              <a:gd name="connsiteY996" fmla="*/ 5851612 h 6026730"/>
              <a:gd name="connsiteX997" fmla="*/ 11317419 w 11317420"/>
              <a:gd name="connsiteY997" fmla="*/ 5823234 h 6026730"/>
              <a:gd name="connsiteX998" fmla="*/ 11317419 w 11317420"/>
              <a:gd name="connsiteY998" fmla="*/ 5729759 h 6026730"/>
              <a:gd name="connsiteX999" fmla="*/ 11317419 w 11317420"/>
              <a:gd name="connsiteY999" fmla="*/ 5645179 h 6026730"/>
              <a:gd name="connsiteX1000" fmla="*/ 11317419 w 11317420"/>
              <a:gd name="connsiteY1000" fmla="*/ 5630935 h 6026730"/>
              <a:gd name="connsiteX1001" fmla="*/ 11317419 w 11317420"/>
              <a:gd name="connsiteY1001" fmla="*/ 5569050 h 6026730"/>
              <a:gd name="connsiteX1002" fmla="*/ 11317419 w 11317420"/>
              <a:gd name="connsiteY1002" fmla="*/ 5440365 h 6026730"/>
              <a:gd name="connsiteX1003" fmla="*/ 11317419 w 11317420"/>
              <a:gd name="connsiteY1003" fmla="*/ 5424045 h 6026730"/>
              <a:gd name="connsiteX1004" fmla="*/ 11317419 w 11317420"/>
              <a:gd name="connsiteY1004" fmla="*/ 5340144 h 6026730"/>
              <a:gd name="connsiteX1005" fmla="*/ 11317419 w 11317420"/>
              <a:gd name="connsiteY1005" fmla="*/ 5264831 h 6026730"/>
              <a:gd name="connsiteX1006" fmla="*/ 11317419 w 11317420"/>
              <a:gd name="connsiteY1006" fmla="*/ 5230498 h 6026730"/>
              <a:gd name="connsiteX1007" fmla="*/ 11317419 w 11317420"/>
              <a:gd name="connsiteY1007" fmla="*/ 5210866 h 6026730"/>
              <a:gd name="connsiteX1008" fmla="*/ 11317419 w 11317420"/>
              <a:gd name="connsiteY1008" fmla="*/ 5174691 h 6026730"/>
              <a:gd name="connsiteX1009" fmla="*/ 11317419 w 11317420"/>
              <a:gd name="connsiteY1009" fmla="*/ 5152750 h 6026730"/>
              <a:gd name="connsiteX1010" fmla="*/ 11317419 w 11317420"/>
              <a:gd name="connsiteY1010" fmla="*/ 5141482 h 6026730"/>
              <a:gd name="connsiteX1011" fmla="*/ 11317419 w 11317420"/>
              <a:gd name="connsiteY1011" fmla="*/ 5136738 h 6026730"/>
              <a:gd name="connsiteX1012" fmla="*/ 11317419 w 11317420"/>
              <a:gd name="connsiteY1012" fmla="*/ 5068819 h 6026730"/>
              <a:gd name="connsiteX1013" fmla="*/ 11317419 w 11317420"/>
              <a:gd name="connsiteY1013" fmla="*/ 5049849 h 6026730"/>
              <a:gd name="connsiteX1014" fmla="*/ 11317419 w 11317420"/>
              <a:gd name="connsiteY1014" fmla="*/ 5017778 h 6026730"/>
              <a:gd name="connsiteX1015" fmla="*/ 11317419 w 11317420"/>
              <a:gd name="connsiteY1015" fmla="*/ 4981206 h 6026730"/>
              <a:gd name="connsiteX1016" fmla="*/ 11317419 w 11317420"/>
              <a:gd name="connsiteY1016" fmla="*/ 4956691 h 6026730"/>
              <a:gd name="connsiteX1017" fmla="*/ 11317419 w 11317420"/>
              <a:gd name="connsiteY1017" fmla="*/ 4941821 h 6026730"/>
              <a:gd name="connsiteX1018" fmla="*/ 11317419 w 11317420"/>
              <a:gd name="connsiteY1018" fmla="*/ 4934185 h 6026730"/>
              <a:gd name="connsiteX1019" fmla="*/ 11317419 w 11317420"/>
              <a:gd name="connsiteY1019" fmla="*/ 4930970 h 6026730"/>
              <a:gd name="connsiteX1020" fmla="*/ 11317419 w 11317420"/>
              <a:gd name="connsiteY1020" fmla="*/ 4930969 h 6026730"/>
              <a:gd name="connsiteX1021" fmla="*/ 11317419 w 11317420"/>
              <a:gd name="connsiteY1021" fmla="*/ 4837692 h 6026730"/>
              <a:gd name="connsiteX1022" fmla="*/ 11317419 w 11317420"/>
              <a:gd name="connsiteY1022" fmla="*/ 4821372 h 6026730"/>
              <a:gd name="connsiteX1023" fmla="*/ 11317419 w 11317420"/>
              <a:gd name="connsiteY1023" fmla="*/ 4737471 h 6026730"/>
              <a:gd name="connsiteX1024" fmla="*/ 11317419 w 11317420"/>
              <a:gd name="connsiteY1024" fmla="*/ 4662158 h 6026730"/>
              <a:gd name="connsiteX1025" fmla="*/ 11317419 w 11317420"/>
              <a:gd name="connsiteY1025" fmla="*/ 4627825 h 6026730"/>
              <a:gd name="connsiteX1026" fmla="*/ 11317419 w 11317420"/>
              <a:gd name="connsiteY1026" fmla="*/ 4608193 h 6026730"/>
              <a:gd name="connsiteX1027" fmla="*/ 11317419 w 11317420"/>
              <a:gd name="connsiteY1027" fmla="*/ 4572018 h 6026730"/>
              <a:gd name="connsiteX1028" fmla="*/ 11317419 w 11317420"/>
              <a:gd name="connsiteY1028" fmla="*/ 4550077 h 6026730"/>
              <a:gd name="connsiteX1029" fmla="*/ 11317419 w 11317420"/>
              <a:gd name="connsiteY1029" fmla="*/ 4538809 h 6026730"/>
              <a:gd name="connsiteX1030" fmla="*/ 11317419 w 11317420"/>
              <a:gd name="connsiteY1030" fmla="*/ 4534065 h 6026730"/>
              <a:gd name="connsiteX1031" fmla="*/ 11317419 w 11317420"/>
              <a:gd name="connsiteY1031" fmla="*/ 4466146 h 6026730"/>
              <a:gd name="connsiteX1032" fmla="*/ 11317419 w 11317420"/>
              <a:gd name="connsiteY1032" fmla="*/ 4447176 h 6026730"/>
              <a:gd name="connsiteX1033" fmla="*/ 11317419 w 11317420"/>
              <a:gd name="connsiteY1033" fmla="*/ 4415105 h 6026730"/>
              <a:gd name="connsiteX1034" fmla="*/ 11317419 w 11317420"/>
              <a:gd name="connsiteY1034" fmla="*/ 4378533 h 6026730"/>
              <a:gd name="connsiteX1035" fmla="*/ 11317419 w 11317420"/>
              <a:gd name="connsiteY1035" fmla="*/ 4354018 h 6026730"/>
              <a:gd name="connsiteX1036" fmla="*/ 11317419 w 11317420"/>
              <a:gd name="connsiteY1036" fmla="*/ 4339148 h 6026730"/>
              <a:gd name="connsiteX1037" fmla="*/ 11317419 w 11317420"/>
              <a:gd name="connsiteY1037" fmla="*/ 4331512 h 6026730"/>
              <a:gd name="connsiteX1038" fmla="*/ 11317419 w 11317420"/>
              <a:gd name="connsiteY1038" fmla="*/ 4328297 h 6026730"/>
              <a:gd name="connsiteX1039" fmla="*/ 11317419 w 11317420"/>
              <a:gd name="connsiteY1039" fmla="*/ 4328296 h 6026730"/>
              <a:gd name="connsiteX1040" fmla="*/ 11317419 w 11317420"/>
              <a:gd name="connsiteY1040" fmla="*/ 4235019 h 6026730"/>
              <a:gd name="connsiteX1041" fmla="*/ 11317419 w 11317420"/>
              <a:gd name="connsiteY1041" fmla="*/ 4218699 h 6026730"/>
              <a:gd name="connsiteX1042" fmla="*/ 11317419 w 11317420"/>
              <a:gd name="connsiteY1042" fmla="*/ 4134798 h 6026730"/>
              <a:gd name="connsiteX1043" fmla="*/ 11317419 w 11317420"/>
              <a:gd name="connsiteY1043" fmla="*/ 4059485 h 6026730"/>
              <a:gd name="connsiteX1044" fmla="*/ 11317419 w 11317420"/>
              <a:gd name="connsiteY1044" fmla="*/ 4025152 h 6026730"/>
              <a:gd name="connsiteX1045" fmla="*/ 11317419 w 11317420"/>
              <a:gd name="connsiteY1045" fmla="*/ 4005520 h 6026730"/>
              <a:gd name="connsiteX1046" fmla="*/ 11317419 w 11317420"/>
              <a:gd name="connsiteY1046" fmla="*/ 3969345 h 6026730"/>
              <a:gd name="connsiteX1047" fmla="*/ 11317419 w 11317420"/>
              <a:gd name="connsiteY1047" fmla="*/ 3947404 h 6026730"/>
              <a:gd name="connsiteX1048" fmla="*/ 11317419 w 11317420"/>
              <a:gd name="connsiteY1048" fmla="*/ 3936136 h 6026730"/>
              <a:gd name="connsiteX1049" fmla="*/ 11317419 w 11317420"/>
              <a:gd name="connsiteY1049" fmla="*/ 3931392 h 6026730"/>
              <a:gd name="connsiteX1050" fmla="*/ 11317419 w 11317420"/>
              <a:gd name="connsiteY1050" fmla="*/ 3863473 h 6026730"/>
              <a:gd name="connsiteX1051" fmla="*/ 11317419 w 11317420"/>
              <a:gd name="connsiteY1051" fmla="*/ 3844503 h 6026730"/>
              <a:gd name="connsiteX1052" fmla="*/ 11317419 w 11317420"/>
              <a:gd name="connsiteY1052" fmla="*/ 3812432 h 6026730"/>
              <a:gd name="connsiteX1053" fmla="*/ 11317419 w 11317420"/>
              <a:gd name="connsiteY1053" fmla="*/ 3775860 h 6026730"/>
              <a:gd name="connsiteX1054" fmla="*/ 11317419 w 11317420"/>
              <a:gd name="connsiteY1054" fmla="*/ 3751345 h 6026730"/>
              <a:gd name="connsiteX1055" fmla="*/ 11317419 w 11317420"/>
              <a:gd name="connsiteY1055" fmla="*/ 3736475 h 6026730"/>
              <a:gd name="connsiteX1056" fmla="*/ 11317419 w 11317420"/>
              <a:gd name="connsiteY1056" fmla="*/ 3728839 h 6026730"/>
              <a:gd name="connsiteX1057" fmla="*/ 11317419 w 11317420"/>
              <a:gd name="connsiteY1057" fmla="*/ 3725624 h 6026730"/>
              <a:gd name="connsiteX1058" fmla="*/ 11317419 w 11317420"/>
              <a:gd name="connsiteY1058" fmla="*/ 3725623 h 6026730"/>
              <a:gd name="connsiteX1059" fmla="*/ 11317419 w 11317420"/>
              <a:gd name="connsiteY1059" fmla="*/ 3632346 h 6026730"/>
              <a:gd name="connsiteX1060" fmla="*/ 11317419 w 11317420"/>
              <a:gd name="connsiteY1060" fmla="*/ 3616026 h 6026730"/>
              <a:gd name="connsiteX1061" fmla="*/ 11317419 w 11317420"/>
              <a:gd name="connsiteY1061" fmla="*/ 3532125 h 6026730"/>
              <a:gd name="connsiteX1062" fmla="*/ 11317419 w 11317420"/>
              <a:gd name="connsiteY1062" fmla="*/ 3456812 h 6026730"/>
              <a:gd name="connsiteX1063" fmla="*/ 11317419 w 11317420"/>
              <a:gd name="connsiteY1063" fmla="*/ 3422479 h 6026730"/>
              <a:gd name="connsiteX1064" fmla="*/ 11317419 w 11317420"/>
              <a:gd name="connsiteY1064" fmla="*/ 3402847 h 6026730"/>
              <a:gd name="connsiteX1065" fmla="*/ 11317419 w 11317420"/>
              <a:gd name="connsiteY1065" fmla="*/ 3366672 h 6026730"/>
              <a:gd name="connsiteX1066" fmla="*/ 11317419 w 11317420"/>
              <a:gd name="connsiteY1066" fmla="*/ 3344731 h 6026730"/>
              <a:gd name="connsiteX1067" fmla="*/ 11317419 w 11317420"/>
              <a:gd name="connsiteY1067" fmla="*/ 3333463 h 6026730"/>
              <a:gd name="connsiteX1068" fmla="*/ 11317419 w 11317420"/>
              <a:gd name="connsiteY1068" fmla="*/ 3328719 h 6026730"/>
              <a:gd name="connsiteX1069" fmla="*/ 11317419 w 11317420"/>
              <a:gd name="connsiteY1069" fmla="*/ 3260800 h 6026730"/>
              <a:gd name="connsiteX1070" fmla="*/ 11317419 w 11317420"/>
              <a:gd name="connsiteY1070" fmla="*/ 3241830 h 6026730"/>
              <a:gd name="connsiteX1071" fmla="*/ 11317419 w 11317420"/>
              <a:gd name="connsiteY1071" fmla="*/ 3209759 h 6026730"/>
              <a:gd name="connsiteX1072" fmla="*/ 11317419 w 11317420"/>
              <a:gd name="connsiteY1072" fmla="*/ 3173187 h 6026730"/>
              <a:gd name="connsiteX1073" fmla="*/ 11317419 w 11317420"/>
              <a:gd name="connsiteY1073" fmla="*/ 3148672 h 6026730"/>
              <a:gd name="connsiteX1074" fmla="*/ 11317419 w 11317420"/>
              <a:gd name="connsiteY1074" fmla="*/ 3133802 h 6026730"/>
              <a:gd name="connsiteX1075" fmla="*/ 11317419 w 11317420"/>
              <a:gd name="connsiteY1075" fmla="*/ 3126166 h 6026730"/>
              <a:gd name="connsiteX1076" fmla="*/ 11317419 w 11317420"/>
              <a:gd name="connsiteY1076" fmla="*/ 3122951 h 6026730"/>
              <a:gd name="connsiteX1077" fmla="*/ 11317419 w 11317420"/>
              <a:gd name="connsiteY1077" fmla="*/ 3122950 h 6026730"/>
              <a:gd name="connsiteX1078" fmla="*/ 11317419 w 11317420"/>
              <a:gd name="connsiteY1078" fmla="*/ 3029673 h 6026730"/>
              <a:gd name="connsiteX1079" fmla="*/ 11317419 w 11317420"/>
              <a:gd name="connsiteY1079" fmla="*/ 3013353 h 6026730"/>
              <a:gd name="connsiteX1080" fmla="*/ 11317419 w 11317420"/>
              <a:gd name="connsiteY1080" fmla="*/ 2929452 h 6026730"/>
              <a:gd name="connsiteX1081" fmla="*/ 11317419 w 11317420"/>
              <a:gd name="connsiteY1081" fmla="*/ 2854139 h 6026730"/>
              <a:gd name="connsiteX1082" fmla="*/ 11317419 w 11317420"/>
              <a:gd name="connsiteY1082" fmla="*/ 2819806 h 6026730"/>
              <a:gd name="connsiteX1083" fmla="*/ 11317419 w 11317420"/>
              <a:gd name="connsiteY1083" fmla="*/ 2800174 h 6026730"/>
              <a:gd name="connsiteX1084" fmla="*/ 11317419 w 11317420"/>
              <a:gd name="connsiteY1084" fmla="*/ 2763999 h 6026730"/>
              <a:gd name="connsiteX1085" fmla="*/ 11317419 w 11317420"/>
              <a:gd name="connsiteY1085" fmla="*/ 2742058 h 6026730"/>
              <a:gd name="connsiteX1086" fmla="*/ 11317419 w 11317420"/>
              <a:gd name="connsiteY1086" fmla="*/ 2730790 h 6026730"/>
              <a:gd name="connsiteX1087" fmla="*/ 11317419 w 11317420"/>
              <a:gd name="connsiteY1087" fmla="*/ 2726046 h 6026730"/>
              <a:gd name="connsiteX1088" fmla="*/ 11317419 w 11317420"/>
              <a:gd name="connsiteY1088" fmla="*/ 2658127 h 6026730"/>
              <a:gd name="connsiteX1089" fmla="*/ 11317419 w 11317420"/>
              <a:gd name="connsiteY1089" fmla="*/ 2639157 h 6026730"/>
              <a:gd name="connsiteX1090" fmla="*/ 11317419 w 11317420"/>
              <a:gd name="connsiteY1090" fmla="*/ 2607086 h 6026730"/>
              <a:gd name="connsiteX1091" fmla="*/ 11317419 w 11317420"/>
              <a:gd name="connsiteY1091" fmla="*/ 2570514 h 6026730"/>
              <a:gd name="connsiteX1092" fmla="*/ 11317419 w 11317420"/>
              <a:gd name="connsiteY1092" fmla="*/ 2545999 h 6026730"/>
              <a:gd name="connsiteX1093" fmla="*/ 11317419 w 11317420"/>
              <a:gd name="connsiteY1093" fmla="*/ 2531129 h 6026730"/>
              <a:gd name="connsiteX1094" fmla="*/ 11317419 w 11317420"/>
              <a:gd name="connsiteY1094" fmla="*/ 2523493 h 6026730"/>
              <a:gd name="connsiteX1095" fmla="*/ 11317419 w 11317420"/>
              <a:gd name="connsiteY1095" fmla="*/ 2520278 h 6026730"/>
              <a:gd name="connsiteX1096" fmla="*/ 11317419 w 11317420"/>
              <a:gd name="connsiteY1096" fmla="*/ 2520277 h 6026730"/>
              <a:gd name="connsiteX1097" fmla="*/ 11317419 w 11317420"/>
              <a:gd name="connsiteY1097" fmla="*/ 2427000 h 6026730"/>
              <a:gd name="connsiteX1098" fmla="*/ 11317419 w 11317420"/>
              <a:gd name="connsiteY1098" fmla="*/ 2410680 h 6026730"/>
              <a:gd name="connsiteX1099" fmla="*/ 11317419 w 11317420"/>
              <a:gd name="connsiteY1099" fmla="*/ 2326779 h 6026730"/>
              <a:gd name="connsiteX1100" fmla="*/ 11317419 w 11317420"/>
              <a:gd name="connsiteY1100" fmla="*/ 2251466 h 6026730"/>
              <a:gd name="connsiteX1101" fmla="*/ 11317419 w 11317420"/>
              <a:gd name="connsiteY1101" fmla="*/ 2217133 h 6026730"/>
              <a:gd name="connsiteX1102" fmla="*/ 11317419 w 11317420"/>
              <a:gd name="connsiteY1102" fmla="*/ 2197501 h 6026730"/>
              <a:gd name="connsiteX1103" fmla="*/ 11317419 w 11317420"/>
              <a:gd name="connsiteY1103" fmla="*/ 2161326 h 6026730"/>
              <a:gd name="connsiteX1104" fmla="*/ 11317419 w 11317420"/>
              <a:gd name="connsiteY1104" fmla="*/ 2139385 h 6026730"/>
              <a:gd name="connsiteX1105" fmla="*/ 11317419 w 11317420"/>
              <a:gd name="connsiteY1105" fmla="*/ 2128117 h 6026730"/>
              <a:gd name="connsiteX1106" fmla="*/ 11317419 w 11317420"/>
              <a:gd name="connsiteY1106" fmla="*/ 2123373 h 6026730"/>
              <a:gd name="connsiteX1107" fmla="*/ 11317419 w 11317420"/>
              <a:gd name="connsiteY1107" fmla="*/ 2055454 h 6026730"/>
              <a:gd name="connsiteX1108" fmla="*/ 11317419 w 11317420"/>
              <a:gd name="connsiteY1108" fmla="*/ 2036484 h 6026730"/>
              <a:gd name="connsiteX1109" fmla="*/ 11317419 w 11317420"/>
              <a:gd name="connsiteY1109" fmla="*/ 2004413 h 6026730"/>
              <a:gd name="connsiteX1110" fmla="*/ 11317419 w 11317420"/>
              <a:gd name="connsiteY1110" fmla="*/ 1967841 h 6026730"/>
              <a:gd name="connsiteX1111" fmla="*/ 11317419 w 11317420"/>
              <a:gd name="connsiteY1111" fmla="*/ 1943326 h 6026730"/>
              <a:gd name="connsiteX1112" fmla="*/ 11317419 w 11317420"/>
              <a:gd name="connsiteY1112" fmla="*/ 1928456 h 6026730"/>
              <a:gd name="connsiteX1113" fmla="*/ 11317419 w 11317420"/>
              <a:gd name="connsiteY1113" fmla="*/ 1920820 h 6026730"/>
              <a:gd name="connsiteX1114" fmla="*/ 11317419 w 11317420"/>
              <a:gd name="connsiteY1114" fmla="*/ 1917605 h 6026730"/>
              <a:gd name="connsiteX1115" fmla="*/ 11317418 w 11317420"/>
              <a:gd name="connsiteY1115" fmla="*/ 1917604 h 6026730"/>
              <a:gd name="connsiteX1116" fmla="*/ 11317418 w 11317420"/>
              <a:gd name="connsiteY1116" fmla="*/ 1824327 h 6026730"/>
              <a:gd name="connsiteX1117" fmla="*/ 11317418 w 11317420"/>
              <a:gd name="connsiteY1117" fmla="*/ 1808007 h 6026730"/>
              <a:gd name="connsiteX1118" fmla="*/ 11317418 w 11317420"/>
              <a:gd name="connsiteY1118" fmla="*/ 1724106 h 6026730"/>
              <a:gd name="connsiteX1119" fmla="*/ 11317418 w 11317420"/>
              <a:gd name="connsiteY1119" fmla="*/ 1648793 h 6026730"/>
              <a:gd name="connsiteX1120" fmla="*/ 11317418 w 11317420"/>
              <a:gd name="connsiteY1120" fmla="*/ 1632907 h 6026730"/>
              <a:gd name="connsiteX1121" fmla="*/ 11317420 w 11317420"/>
              <a:gd name="connsiteY1121" fmla="*/ 1632901 h 6026730"/>
              <a:gd name="connsiteX1122" fmla="*/ 11317420 w 11317420"/>
              <a:gd name="connsiteY1122" fmla="*/ 1604523 h 6026730"/>
              <a:gd name="connsiteX1123" fmla="*/ 11317420 w 11317420"/>
              <a:gd name="connsiteY1123" fmla="*/ 1511048 h 6026730"/>
              <a:gd name="connsiteX1124" fmla="*/ 11317420 w 11317420"/>
              <a:gd name="connsiteY1124" fmla="*/ 1426468 h 6026730"/>
              <a:gd name="connsiteX1125" fmla="*/ 11317420 w 11317420"/>
              <a:gd name="connsiteY1125" fmla="*/ 1412224 h 6026730"/>
              <a:gd name="connsiteX1126" fmla="*/ 11317420 w 11317420"/>
              <a:gd name="connsiteY1126" fmla="*/ 1350339 h 6026730"/>
              <a:gd name="connsiteX1127" fmla="*/ 11317420 w 11317420"/>
              <a:gd name="connsiteY1127" fmla="*/ 1221654 h 6026730"/>
              <a:gd name="connsiteX1128" fmla="*/ 11317420 w 11317420"/>
              <a:gd name="connsiteY1128" fmla="*/ 1205334 h 6026730"/>
              <a:gd name="connsiteX1129" fmla="*/ 11317420 w 11317420"/>
              <a:gd name="connsiteY1129" fmla="*/ 1121433 h 6026730"/>
              <a:gd name="connsiteX1130" fmla="*/ 11317420 w 11317420"/>
              <a:gd name="connsiteY1130" fmla="*/ 1046120 h 6026730"/>
              <a:gd name="connsiteX1131" fmla="*/ 11317420 w 11317420"/>
              <a:gd name="connsiteY1131" fmla="*/ 1030229 h 6026730"/>
              <a:gd name="connsiteX1132" fmla="*/ 11317420 w 11317420"/>
              <a:gd name="connsiteY1132" fmla="*/ 1030228 h 6026730"/>
              <a:gd name="connsiteX1133" fmla="*/ 11317420 w 11317420"/>
              <a:gd name="connsiteY1133" fmla="*/ 1001850 h 6026730"/>
              <a:gd name="connsiteX1134" fmla="*/ 11317420 w 11317420"/>
              <a:gd name="connsiteY1134" fmla="*/ 908375 h 6026730"/>
              <a:gd name="connsiteX1135" fmla="*/ 11317420 w 11317420"/>
              <a:gd name="connsiteY1135" fmla="*/ 823795 h 6026730"/>
              <a:gd name="connsiteX1136" fmla="*/ 11317420 w 11317420"/>
              <a:gd name="connsiteY1136" fmla="*/ 809551 h 6026730"/>
              <a:gd name="connsiteX1137" fmla="*/ 11317420 w 11317420"/>
              <a:gd name="connsiteY1137" fmla="*/ 747666 h 6026730"/>
              <a:gd name="connsiteX1138" fmla="*/ 11317420 w 11317420"/>
              <a:gd name="connsiteY1138" fmla="*/ 618981 h 6026730"/>
              <a:gd name="connsiteX1139" fmla="*/ 11317420 w 11317420"/>
              <a:gd name="connsiteY1139" fmla="*/ 602661 h 6026730"/>
              <a:gd name="connsiteX1140" fmla="*/ 11317420 w 11317420"/>
              <a:gd name="connsiteY1140" fmla="*/ 518760 h 6026730"/>
              <a:gd name="connsiteX1141" fmla="*/ 11317420 w 11317420"/>
              <a:gd name="connsiteY1141" fmla="*/ 443447 h 6026730"/>
              <a:gd name="connsiteX1142" fmla="*/ 11317420 w 11317420"/>
              <a:gd name="connsiteY1142" fmla="*/ 409114 h 6026730"/>
              <a:gd name="connsiteX1143" fmla="*/ 11317420 w 11317420"/>
              <a:gd name="connsiteY1143" fmla="*/ 389482 h 6026730"/>
              <a:gd name="connsiteX1144" fmla="*/ 11317420 w 11317420"/>
              <a:gd name="connsiteY1144" fmla="*/ 353307 h 6026730"/>
              <a:gd name="connsiteX1145" fmla="*/ 11317420 w 11317420"/>
              <a:gd name="connsiteY1145" fmla="*/ 331366 h 6026730"/>
              <a:gd name="connsiteX1146" fmla="*/ 11317420 w 11317420"/>
              <a:gd name="connsiteY1146" fmla="*/ 320098 h 6026730"/>
              <a:gd name="connsiteX1147" fmla="*/ 11317420 w 11317420"/>
              <a:gd name="connsiteY1147" fmla="*/ 315354 h 6026730"/>
              <a:gd name="connsiteX1148" fmla="*/ 11317420 w 11317420"/>
              <a:gd name="connsiteY1148" fmla="*/ 247435 h 6026730"/>
              <a:gd name="connsiteX1149" fmla="*/ 11317420 w 11317420"/>
              <a:gd name="connsiteY1149" fmla="*/ 228465 h 6026730"/>
              <a:gd name="connsiteX1150" fmla="*/ 11317420 w 11317420"/>
              <a:gd name="connsiteY1150" fmla="*/ 196394 h 6026730"/>
              <a:gd name="connsiteX1151" fmla="*/ 11317420 w 11317420"/>
              <a:gd name="connsiteY1151" fmla="*/ 159822 h 6026730"/>
              <a:gd name="connsiteX1152" fmla="*/ 11317420 w 11317420"/>
              <a:gd name="connsiteY1152" fmla="*/ 135307 h 6026730"/>
              <a:gd name="connsiteX1153" fmla="*/ 11317420 w 11317420"/>
              <a:gd name="connsiteY1153" fmla="*/ 120437 h 6026730"/>
              <a:gd name="connsiteX1154" fmla="*/ 11317420 w 11317420"/>
              <a:gd name="connsiteY1154" fmla="*/ 112801 h 6026730"/>
              <a:gd name="connsiteX1155" fmla="*/ 11317420 w 11317420"/>
              <a:gd name="connsiteY1155" fmla="*/ 109586 h 6026730"/>
              <a:gd name="connsiteX1156" fmla="*/ 11212099 w 11317420"/>
              <a:gd name="connsiteY1156" fmla="*/ 0 h 602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Lst>
            <a:rect l="l" t="t" r="r" b="b"/>
            <a:pathLst>
              <a:path w="11317420" h="6026730">
                <a:moveTo>
                  <a:pt x="11212099" y="0"/>
                </a:moveTo>
                <a:lnTo>
                  <a:pt x="11134233" y="0"/>
                </a:lnTo>
                <a:lnTo>
                  <a:pt x="11056867" y="0"/>
                </a:lnTo>
                <a:lnTo>
                  <a:pt x="11030757" y="0"/>
                </a:lnTo>
                <a:lnTo>
                  <a:pt x="10944483" y="0"/>
                </a:lnTo>
                <a:lnTo>
                  <a:pt x="10939105" y="0"/>
                </a:lnTo>
                <a:lnTo>
                  <a:pt x="10892399" y="0"/>
                </a:lnTo>
                <a:lnTo>
                  <a:pt x="10873848" y="0"/>
                </a:lnTo>
                <a:lnTo>
                  <a:pt x="10817287" y="0"/>
                </a:lnTo>
                <a:lnTo>
                  <a:pt x="10773238" y="0"/>
                </a:lnTo>
                <a:lnTo>
                  <a:pt x="10749825" y="0"/>
                </a:lnTo>
                <a:lnTo>
                  <a:pt x="10740136" y="0"/>
                </a:lnTo>
                <a:lnTo>
                  <a:pt x="10717132" y="0"/>
                </a:lnTo>
                <a:lnTo>
                  <a:pt x="10716417" y="0"/>
                </a:lnTo>
                <a:lnTo>
                  <a:pt x="10705447" y="0"/>
                </a:lnTo>
                <a:lnTo>
                  <a:pt x="10700518" y="0"/>
                </a:lnTo>
                <a:lnTo>
                  <a:pt x="10685921" y="0"/>
                </a:lnTo>
                <a:lnTo>
                  <a:pt x="10683836" y="0"/>
                </a:lnTo>
                <a:lnTo>
                  <a:pt x="10627582" y="0"/>
                </a:lnTo>
                <a:lnTo>
                  <a:pt x="10594888" y="0"/>
                </a:lnTo>
                <a:lnTo>
                  <a:pt x="10517522" y="0"/>
                </a:lnTo>
                <a:lnTo>
                  <a:pt x="10491412" y="0"/>
                </a:lnTo>
                <a:lnTo>
                  <a:pt x="10478916" y="0"/>
                </a:lnTo>
                <a:lnTo>
                  <a:pt x="10405138" y="0"/>
                </a:lnTo>
                <a:lnTo>
                  <a:pt x="10367196" y="0"/>
                </a:lnTo>
                <a:lnTo>
                  <a:pt x="10353054" y="0"/>
                </a:lnTo>
                <a:lnTo>
                  <a:pt x="10334503" y="0"/>
                </a:lnTo>
                <a:lnTo>
                  <a:pt x="10287145" y="0"/>
                </a:lnTo>
                <a:lnTo>
                  <a:pt x="10277942" y="0"/>
                </a:lnTo>
                <a:lnTo>
                  <a:pt x="10233893" y="0"/>
                </a:lnTo>
                <a:lnTo>
                  <a:pt x="10233485" y="0"/>
                </a:lnTo>
                <a:lnTo>
                  <a:pt x="10210480" y="0"/>
                </a:lnTo>
                <a:lnTo>
                  <a:pt x="10200791" y="0"/>
                </a:lnTo>
                <a:lnTo>
                  <a:pt x="10184222" y="0"/>
                </a:lnTo>
                <a:cubicBezTo>
                  <a:pt x="10177185" y="0"/>
                  <a:pt x="10177185" y="0"/>
                  <a:pt x="10177185" y="0"/>
                </a:cubicBezTo>
                <a:cubicBezTo>
                  <a:pt x="10148392" y="0"/>
                  <a:pt x="10121114" y="11826"/>
                  <a:pt x="10101414" y="33112"/>
                </a:cubicBezTo>
                <a:cubicBezTo>
                  <a:pt x="9870314" y="281453"/>
                  <a:pt x="9870314" y="281453"/>
                  <a:pt x="9870314" y="281453"/>
                </a:cubicBezTo>
                <a:cubicBezTo>
                  <a:pt x="9850614" y="303528"/>
                  <a:pt x="9823336" y="315354"/>
                  <a:pt x="9794543" y="315354"/>
                </a:cubicBezTo>
                <a:lnTo>
                  <a:pt x="9648928" y="315354"/>
                </a:lnTo>
                <a:lnTo>
                  <a:pt x="9615013" y="315354"/>
                </a:lnTo>
                <a:lnTo>
                  <a:pt x="9512095" y="315354"/>
                </a:lnTo>
                <a:lnTo>
                  <a:pt x="9446700" y="315354"/>
                </a:lnTo>
                <a:lnTo>
                  <a:pt x="9385031" y="315354"/>
                </a:lnTo>
                <a:lnTo>
                  <a:pt x="9289242" y="315354"/>
                </a:lnTo>
                <a:lnTo>
                  <a:pt x="9267374" y="315354"/>
                </a:lnTo>
                <a:lnTo>
                  <a:pt x="9255198" y="315354"/>
                </a:lnTo>
                <a:lnTo>
                  <a:pt x="9158764" y="315354"/>
                </a:lnTo>
                <a:lnTo>
                  <a:pt x="9142277" y="315354"/>
                </a:lnTo>
                <a:lnTo>
                  <a:pt x="9109583" y="315354"/>
                </a:lnTo>
                <a:lnTo>
                  <a:pt x="9075668" y="315354"/>
                </a:lnTo>
                <a:lnTo>
                  <a:pt x="9005443" y="315354"/>
                </a:lnTo>
                <a:lnTo>
                  <a:pt x="8972750" y="315354"/>
                </a:lnTo>
                <a:lnTo>
                  <a:pt x="8967233" y="315354"/>
                </a:lnTo>
                <a:lnTo>
                  <a:pt x="8907355" y="315354"/>
                </a:lnTo>
                <a:lnTo>
                  <a:pt x="8878379" y="315354"/>
                </a:lnTo>
                <a:lnTo>
                  <a:pt x="8861066" y="315354"/>
                </a:lnTo>
                <a:lnTo>
                  <a:pt x="8845687" y="315354"/>
                </a:lnTo>
                <a:lnTo>
                  <a:pt x="8845686" y="315354"/>
                </a:lnTo>
                <a:lnTo>
                  <a:pt x="8807544" y="315354"/>
                </a:lnTo>
                <a:lnTo>
                  <a:pt x="8760723" y="315354"/>
                </a:lnTo>
                <a:lnTo>
                  <a:pt x="8749898" y="315354"/>
                </a:lnTo>
                <a:lnTo>
                  <a:pt x="8749897" y="315354"/>
                </a:lnTo>
                <a:lnTo>
                  <a:pt x="8728030" y="315354"/>
                </a:lnTo>
                <a:lnTo>
                  <a:pt x="8728029" y="315354"/>
                </a:lnTo>
                <a:lnTo>
                  <a:pt x="8715854" y="315354"/>
                </a:lnTo>
                <a:lnTo>
                  <a:pt x="8676801" y="315354"/>
                </a:lnTo>
                <a:lnTo>
                  <a:pt x="8652112" y="315354"/>
                </a:lnTo>
                <a:lnTo>
                  <a:pt x="8619420" y="315354"/>
                </a:lnTo>
                <a:lnTo>
                  <a:pt x="8619419" y="315354"/>
                </a:lnTo>
                <a:lnTo>
                  <a:pt x="8602933" y="315354"/>
                </a:lnTo>
                <a:lnTo>
                  <a:pt x="8602932" y="315354"/>
                </a:lnTo>
                <a:lnTo>
                  <a:pt x="8572110" y="315354"/>
                </a:lnTo>
                <a:lnTo>
                  <a:pt x="8570239" y="315354"/>
                </a:lnTo>
                <a:lnTo>
                  <a:pt x="8536324" y="315354"/>
                </a:lnTo>
                <a:lnTo>
                  <a:pt x="8490577" y="315354"/>
                </a:lnTo>
                <a:lnTo>
                  <a:pt x="8466099" y="315354"/>
                </a:lnTo>
                <a:lnTo>
                  <a:pt x="8466098" y="315354"/>
                </a:lnTo>
                <a:lnTo>
                  <a:pt x="8460582" y="315354"/>
                </a:lnTo>
                <a:lnTo>
                  <a:pt x="8433406" y="315354"/>
                </a:lnTo>
                <a:lnTo>
                  <a:pt x="8429306" y="315354"/>
                </a:lnTo>
                <a:lnTo>
                  <a:pt x="8427889" y="315354"/>
                </a:lnTo>
                <a:lnTo>
                  <a:pt x="8427888" y="315354"/>
                </a:lnTo>
                <a:lnTo>
                  <a:pt x="8385404" y="315354"/>
                </a:lnTo>
                <a:lnTo>
                  <a:pt x="8368011" y="315354"/>
                </a:lnTo>
                <a:lnTo>
                  <a:pt x="8355974" y="315354"/>
                </a:lnTo>
                <a:lnTo>
                  <a:pt x="8339035" y="315354"/>
                </a:lnTo>
                <a:lnTo>
                  <a:pt x="8339034" y="315354"/>
                </a:lnTo>
                <a:lnTo>
                  <a:pt x="8338124" y="315354"/>
                </a:lnTo>
                <a:lnTo>
                  <a:pt x="8328958" y="315354"/>
                </a:lnTo>
                <a:lnTo>
                  <a:pt x="8325098" y="315354"/>
                </a:lnTo>
                <a:lnTo>
                  <a:pt x="8306342" y="315354"/>
                </a:lnTo>
                <a:lnTo>
                  <a:pt x="8300892" y="315354"/>
                </a:lnTo>
                <a:lnTo>
                  <a:pt x="8268200" y="315354"/>
                </a:lnTo>
                <a:lnTo>
                  <a:pt x="8268199" y="315354"/>
                </a:lnTo>
                <a:lnTo>
                  <a:pt x="8221379" y="315354"/>
                </a:lnTo>
                <a:lnTo>
                  <a:pt x="8221378" y="315354"/>
                </a:lnTo>
                <a:lnTo>
                  <a:pt x="8210553" y="315354"/>
                </a:lnTo>
                <a:lnTo>
                  <a:pt x="8188685" y="315354"/>
                </a:lnTo>
                <a:lnTo>
                  <a:pt x="8141648" y="315354"/>
                </a:lnTo>
                <a:lnTo>
                  <a:pt x="8137457" y="315354"/>
                </a:lnTo>
                <a:lnTo>
                  <a:pt x="8137456" y="315354"/>
                </a:lnTo>
                <a:lnTo>
                  <a:pt x="8112768" y="315354"/>
                </a:lnTo>
                <a:lnTo>
                  <a:pt x="8112767" y="315354"/>
                </a:lnTo>
                <a:lnTo>
                  <a:pt x="8080075" y="315354"/>
                </a:lnTo>
                <a:lnTo>
                  <a:pt x="8063588" y="315354"/>
                </a:lnTo>
                <a:lnTo>
                  <a:pt x="8032766" y="315354"/>
                </a:lnTo>
                <a:lnTo>
                  <a:pt x="8032765" y="315354"/>
                </a:lnTo>
                <a:lnTo>
                  <a:pt x="8021979" y="315354"/>
                </a:lnTo>
                <a:lnTo>
                  <a:pt x="7951233" y="315354"/>
                </a:lnTo>
                <a:lnTo>
                  <a:pt x="7951232" y="315354"/>
                </a:lnTo>
                <a:lnTo>
                  <a:pt x="7936232" y="315354"/>
                </a:lnTo>
                <a:lnTo>
                  <a:pt x="7926754" y="315354"/>
                </a:lnTo>
                <a:lnTo>
                  <a:pt x="7921238" y="315354"/>
                </a:lnTo>
                <a:lnTo>
                  <a:pt x="7921237" y="315354"/>
                </a:lnTo>
                <a:lnTo>
                  <a:pt x="7889962" y="315354"/>
                </a:lnTo>
                <a:lnTo>
                  <a:pt x="7889961" y="315354"/>
                </a:lnTo>
                <a:lnTo>
                  <a:pt x="7888544" y="315354"/>
                </a:lnTo>
                <a:lnTo>
                  <a:pt x="7878753" y="315354"/>
                </a:lnTo>
                <a:lnTo>
                  <a:pt x="7846060" y="315354"/>
                </a:lnTo>
                <a:lnTo>
                  <a:pt x="7846059" y="315354"/>
                </a:lnTo>
                <a:lnTo>
                  <a:pt x="7825985" y="315354"/>
                </a:lnTo>
                <a:lnTo>
                  <a:pt x="7818447" y="315354"/>
                </a:lnTo>
                <a:lnTo>
                  <a:pt x="7816630" y="315354"/>
                </a:lnTo>
                <a:lnTo>
                  <a:pt x="7799690" y="315354"/>
                </a:lnTo>
                <a:lnTo>
                  <a:pt x="7798780" y="315354"/>
                </a:lnTo>
                <a:lnTo>
                  <a:pt x="7789614" y="315354"/>
                </a:lnTo>
                <a:lnTo>
                  <a:pt x="7785754" y="315354"/>
                </a:lnTo>
                <a:lnTo>
                  <a:pt x="7761548" y="315354"/>
                </a:lnTo>
                <a:lnTo>
                  <a:pt x="7728855" y="315354"/>
                </a:lnTo>
                <a:lnTo>
                  <a:pt x="7682034" y="315354"/>
                </a:lnTo>
                <a:lnTo>
                  <a:pt x="7602304" y="315354"/>
                </a:lnTo>
                <a:lnTo>
                  <a:pt x="7598112" y="315354"/>
                </a:lnTo>
                <a:lnTo>
                  <a:pt x="7573423" y="315354"/>
                </a:lnTo>
                <a:lnTo>
                  <a:pt x="7493421" y="315354"/>
                </a:lnTo>
                <a:lnTo>
                  <a:pt x="7482635" y="315354"/>
                </a:lnTo>
                <a:lnTo>
                  <a:pt x="7454900" y="315354"/>
                </a:lnTo>
                <a:lnTo>
                  <a:pt x="7414267" y="315354"/>
                </a:lnTo>
                <a:lnTo>
                  <a:pt x="7411888" y="315354"/>
                </a:lnTo>
                <a:lnTo>
                  <a:pt x="7396888" y="315354"/>
                </a:lnTo>
                <a:lnTo>
                  <a:pt x="7381893" y="315354"/>
                </a:lnTo>
                <a:lnTo>
                  <a:pt x="7380352" y="315354"/>
                </a:lnTo>
                <a:lnTo>
                  <a:pt x="7350617" y="315354"/>
                </a:lnTo>
                <a:lnTo>
                  <a:pt x="7339409" y="315354"/>
                </a:lnTo>
                <a:lnTo>
                  <a:pt x="7306715" y="315354"/>
                </a:lnTo>
                <a:lnTo>
                  <a:pt x="7286641" y="315354"/>
                </a:lnTo>
                <a:lnTo>
                  <a:pt x="7279103" y="315354"/>
                </a:lnTo>
                <a:lnTo>
                  <a:pt x="7277434" y="315354"/>
                </a:lnTo>
                <a:lnTo>
                  <a:pt x="7212039" y="315354"/>
                </a:lnTo>
                <a:lnTo>
                  <a:pt x="7150370" y="315354"/>
                </a:lnTo>
                <a:lnTo>
                  <a:pt x="7054581" y="315354"/>
                </a:lnTo>
                <a:lnTo>
                  <a:pt x="7032713" y="315354"/>
                </a:lnTo>
                <a:lnTo>
                  <a:pt x="7020537" y="315354"/>
                </a:lnTo>
                <a:lnTo>
                  <a:pt x="6924103" y="315354"/>
                </a:lnTo>
                <a:lnTo>
                  <a:pt x="6907616" y="315354"/>
                </a:lnTo>
                <a:lnTo>
                  <a:pt x="6874922" y="315354"/>
                </a:lnTo>
                <a:lnTo>
                  <a:pt x="6841007" y="315354"/>
                </a:lnTo>
                <a:lnTo>
                  <a:pt x="6770782" y="315354"/>
                </a:lnTo>
                <a:lnTo>
                  <a:pt x="6738089" y="315354"/>
                </a:lnTo>
                <a:lnTo>
                  <a:pt x="6732572" y="315354"/>
                </a:lnTo>
                <a:lnTo>
                  <a:pt x="6672694" y="315354"/>
                </a:lnTo>
                <a:lnTo>
                  <a:pt x="6643718" y="315354"/>
                </a:lnTo>
                <a:lnTo>
                  <a:pt x="6626405" y="315354"/>
                </a:lnTo>
                <a:lnTo>
                  <a:pt x="6611026" y="315354"/>
                </a:lnTo>
                <a:lnTo>
                  <a:pt x="6611025" y="315354"/>
                </a:lnTo>
                <a:lnTo>
                  <a:pt x="6572883" y="315354"/>
                </a:lnTo>
                <a:lnTo>
                  <a:pt x="6526062" y="315354"/>
                </a:lnTo>
                <a:lnTo>
                  <a:pt x="6515237" y="315354"/>
                </a:lnTo>
                <a:lnTo>
                  <a:pt x="6515236" y="315354"/>
                </a:lnTo>
                <a:lnTo>
                  <a:pt x="6493369" y="315354"/>
                </a:lnTo>
                <a:lnTo>
                  <a:pt x="6493368" y="315354"/>
                </a:lnTo>
                <a:lnTo>
                  <a:pt x="6481193" y="315354"/>
                </a:lnTo>
                <a:lnTo>
                  <a:pt x="6442140" y="315354"/>
                </a:lnTo>
                <a:lnTo>
                  <a:pt x="6417451" y="315354"/>
                </a:lnTo>
                <a:lnTo>
                  <a:pt x="6384759" y="315354"/>
                </a:lnTo>
                <a:lnTo>
                  <a:pt x="6384758" y="315354"/>
                </a:lnTo>
                <a:lnTo>
                  <a:pt x="6368272" y="315354"/>
                </a:lnTo>
                <a:lnTo>
                  <a:pt x="6368271" y="315354"/>
                </a:lnTo>
                <a:lnTo>
                  <a:pt x="6337449" y="315354"/>
                </a:lnTo>
                <a:lnTo>
                  <a:pt x="6335578" y="315354"/>
                </a:lnTo>
                <a:lnTo>
                  <a:pt x="6301663" y="315354"/>
                </a:lnTo>
                <a:lnTo>
                  <a:pt x="6255916" y="315354"/>
                </a:lnTo>
                <a:lnTo>
                  <a:pt x="6231438" y="315354"/>
                </a:lnTo>
                <a:lnTo>
                  <a:pt x="6231437" y="315354"/>
                </a:lnTo>
                <a:lnTo>
                  <a:pt x="6225921" y="315354"/>
                </a:lnTo>
                <a:lnTo>
                  <a:pt x="6198745" y="315354"/>
                </a:lnTo>
                <a:lnTo>
                  <a:pt x="6194645" y="315354"/>
                </a:lnTo>
                <a:lnTo>
                  <a:pt x="6193228" y="315354"/>
                </a:lnTo>
                <a:lnTo>
                  <a:pt x="6193227" y="315354"/>
                </a:lnTo>
                <a:lnTo>
                  <a:pt x="6150743" y="315354"/>
                </a:lnTo>
                <a:lnTo>
                  <a:pt x="6133350" y="315354"/>
                </a:lnTo>
                <a:lnTo>
                  <a:pt x="6121313" y="315354"/>
                </a:lnTo>
                <a:lnTo>
                  <a:pt x="6104374" y="315354"/>
                </a:lnTo>
                <a:lnTo>
                  <a:pt x="6104373" y="315354"/>
                </a:lnTo>
                <a:lnTo>
                  <a:pt x="6103463" y="315354"/>
                </a:lnTo>
                <a:lnTo>
                  <a:pt x="6094297" y="315354"/>
                </a:lnTo>
                <a:lnTo>
                  <a:pt x="6090437" y="315354"/>
                </a:lnTo>
                <a:lnTo>
                  <a:pt x="6071681" y="315354"/>
                </a:lnTo>
                <a:lnTo>
                  <a:pt x="6066231" y="315354"/>
                </a:lnTo>
                <a:lnTo>
                  <a:pt x="6033539" y="315354"/>
                </a:lnTo>
                <a:lnTo>
                  <a:pt x="6033538" y="315354"/>
                </a:lnTo>
                <a:lnTo>
                  <a:pt x="5986718" y="315354"/>
                </a:lnTo>
                <a:lnTo>
                  <a:pt x="5986717" y="315354"/>
                </a:lnTo>
                <a:lnTo>
                  <a:pt x="5975892" y="315354"/>
                </a:lnTo>
                <a:lnTo>
                  <a:pt x="5954024" y="315354"/>
                </a:lnTo>
                <a:lnTo>
                  <a:pt x="5906987" y="315354"/>
                </a:lnTo>
                <a:lnTo>
                  <a:pt x="5902796" y="315354"/>
                </a:lnTo>
                <a:lnTo>
                  <a:pt x="5902795" y="315354"/>
                </a:lnTo>
                <a:lnTo>
                  <a:pt x="5878107" y="315354"/>
                </a:lnTo>
                <a:lnTo>
                  <a:pt x="5878106" y="315354"/>
                </a:lnTo>
                <a:lnTo>
                  <a:pt x="5845414" y="315354"/>
                </a:lnTo>
                <a:lnTo>
                  <a:pt x="5828927" y="315354"/>
                </a:lnTo>
                <a:lnTo>
                  <a:pt x="5798105" y="315354"/>
                </a:lnTo>
                <a:lnTo>
                  <a:pt x="5798104" y="315354"/>
                </a:lnTo>
                <a:lnTo>
                  <a:pt x="5787318" y="315354"/>
                </a:lnTo>
                <a:lnTo>
                  <a:pt x="5716572" y="315354"/>
                </a:lnTo>
                <a:lnTo>
                  <a:pt x="5716571" y="315354"/>
                </a:lnTo>
                <a:lnTo>
                  <a:pt x="5701571" y="315354"/>
                </a:lnTo>
                <a:lnTo>
                  <a:pt x="5692093" y="315354"/>
                </a:lnTo>
                <a:lnTo>
                  <a:pt x="5686577" y="315354"/>
                </a:lnTo>
                <a:lnTo>
                  <a:pt x="5686576" y="315354"/>
                </a:lnTo>
                <a:lnTo>
                  <a:pt x="5655301" y="315354"/>
                </a:lnTo>
                <a:lnTo>
                  <a:pt x="5655300" y="315354"/>
                </a:lnTo>
                <a:lnTo>
                  <a:pt x="5653883" y="315354"/>
                </a:lnTo>
                <a:lnTo>
                  <a:pt x="5644092" y="315354"/>
                </a:lnTo>
                <a:lnTo>
                  <a:pt x="5611399" y="315354"/>
                </a:lnTo>
                <a:lnTo>
                  <a:pt x="5611398" y="315354"/>
                </a:lnTo>
                <a:lnTo>
                  <a:pt x="5591324" y="315354"/>
                </a:lnTo>
                <a:lnTo>
                  <a:pt x="5583786" y="315354"/>
                </a:lnTo>
                <a:lnTo>
                  <a:pt x="5581969" y="315354"/>
                </a:lnTo>
                <a:lnTo>
                  <a:pt x="5565029" y="315354"/>
                </a:lnTo>
                <a:lnTo>
                  <a:pt x="5564119" y="315354"/>
                </a:lnTo>
                <a:lnTo>
                  <a:pt x="5554953" y="315354"/>
                </a:lnTo>
                <a:lnTo>
                  <a:pt x="5551093" y="315354"/>
                </a:lnTo>
                <a:lnTo>
                  <a:pt x="5526887" y="315354"/>
                </a:lnTo>
                <a:lnTo>
                  <a:pt x="5514107" y="315354"/>
                </a:lnTo>
                <a:lnTo>
                  <a:pt x="5494194" y="315354"/>
                </a:lnTo>
                <a:lnTo>
                  <a:pt x="5473474" y="315354"/>
                </a:lnTo>
                <a:lnTo>
                  <a:pt x="5447373" y="315354"/>
                </a:lnTo>
                <a:lnTo>
                  <a:pt x="5439559" y="315354"/>
                </a:lnTo>
                <a:lnTo>
                  <a:pt x="5367643" y="315354"/>
                </a:lnTo>
                <a:lnTo>
                  <a:pt x="5363451" y="315354"/>
                </a:lnTo>
                <a:lnTo>
                  <a:pt x="5338762" y="315354"/>
                </a:lnTo>
                <a:lnTo>
                  <a:pt x="5336641" y="315354"/>
                </a:lnTo>
                <a:lnTo>
                  <a:pt x="5271246" y="315354"/>
                </a:lnTo>
                <a:lnTo>
                  <a:pt x="5258760" y="315354"/>
                </a:lnTo>
                <a:lnTo>
                  <a:pt x="5247974" y="315354"/>
                </a:lnTo>
                <a:lnTo>
                  <a:pt x="5209577" y="315354"/>
                </a:lnTo>
                <a:lnTo>
                  <a:pt x="5177227" y="315354"/>
                </a:lnTo>
                <a:lnTo>
                  <a:pt x="5162227" y="315354"/>
                </a:lnTo>
                <a:lnTo>
                  <a:pt x="5147232" y="315354"/>
                </a:lnTo>
                <a:lnTo>
                  <a:pt x="5115956" y="315354"/>
                </a:lnTo>
                <a:lnTo>
                  <a:pt x="5113788" y="315354"/>
                </a:lnTo>
                <a:lnTo>
                  <a:pt x="5104748" y="315354"/>
                </a:lnTo>
                <a:lnTo>
                  <a:pt x="5091920" y="315354"/>
                </a:lnTo>
                <a:lnTo>
                  <a:pt x="5079744" y="315354"/>
                </a:lnTo>
                <a:lnTo>
                  <a:pt x="5072054" y="315354"/>
                </a:lnTo>
                <a:lnTo>
                  <a:pt x="5051980" y="315354"/>
                </a:lnTo>
                <a:lnTo>
                  <a:pt x="5044442" y="315354"/>
                </a:lnTo>
                <a:lnTo>
                  <a:pt x="4983310" y="315354"/>
                </a:lnTo>
                <a:lnTo>
                  <a:pt x="4966823" y="315354"/>
                </a:lnTo>
                <a:lnTo>
                  <a:pt x="4934129" y="315354"/>
                </a:lnTo>
                <a:lnTo>
                  <a:pt x="4900214" y="315354"/>
                </a:lnTo>
                <a:lnTo>
                  <a:pt x="4829989" y="315354"/>
                </a:lnTo>
                <a:lnTo>
                  <a:pt x="4797296" y="315354"/>
                </a:lnTo>
                <a:lnTo>
                  <a:pt x="4791779" y="315354"/>
                </a:lnTo>
                <a:lnTo>
                  <a:pt x="4731901" y="315354"/>
                </a:lnTo>
                <a:lnTo>
                  <a:pt x="4702925" y="315354"/>
                </a:lnTo>
                <a:lnTo>
                  <a:pt x="4685612" y="315354"/>
                </a:lnTo>
                <a:lnTo>
                  <a:pt x="4670233" y="315354"/>
                </a:lnTo>
                <a:lnTo>
                  <a:pt x="4670232" y="315354"/>
                </a:lnTo>
                <a:lnTo>
                  <a:pt x="4632090" y="315354"/>
                </a:lnTo>
                <a:lnTo>
                  <a:pt x="4585269" y="315354"/>
                </a:lnTo>
                <a:lnTo>
                  <a:pt x="4574444" y="315354"/>
                </a:lnTo>
                <a:lnTo>
                  <a:pt x="4574443" y="315354"/>
                </a:lnTo>
                <a:lnTo>
                  <a:pt x="4552576" y="315354"/>
                </a:lnTo>
                <a:lnTo>
                  <a:pt x="4552575" y="315354"/>
                </a:lnTo>
                <a:lnTo>
                  <a:pt x="4540400" y="315354"/>
                </a:lnTo>
                <a:lnTo>
                  <a:pt x="4501347" y="315354"/>
                </a:lnTo>
                <a:lnTo>
                  <a:pt x="4476658" y="315354"/>
                </a:lnTo>
                <a:lnTo>
                  <a:pt x="4443966" y="315354"/>
                </a:lnTo>
                <a:lnTo>
                  <a:pt x="4443965" y="315354"/>
                </a:lnTo>
                <a:lnTo>
                  <a:pt x="4427479" y="315354"/>
                </a:lnTo>
                <a:lnTo>
                  <a:pt x="4427478" y="315354"/>
                </a:lnTo>
                <a:lnTo>
                  <a:pt x="4396656" y="315354"/>
                </a:lnTo>
                <a:lnTo>
                  <a:pt x="4394785" y="315354"/>
                </a:lnTo>
                <a:lnTo>
                  <a:pt x="4360870" y="315354"/>
                </a:lnTo>
                <a:lnTo>
                  <a:pt x="4315123" y="315354"/>
                </a:lnTo>
                <a:lnTo>
                  <a:pt x="4290645" y="315354"/>
                </a:lnTo>
                <a:lnTo>
                  <a:pt x="4290644" y="315354"/>
                </a:lnTo>
                <a:lnTo>
                  <a:pt x="4285128" y="315354"/>
                </a:lnTo>
                <a:lnTo>
                  <a:pt x="4257952" y="315354"/>
                </a:lnTo>
                <a:lnTo>
                  <a:pt x="4253852" y="315354"/>
                </a:lnTo>
                <a:lnTo>
                  <a:pt x="4252435" y="315354"/>
                </a:lnTo>
                <a:lnTo>
                  <a:pt x="4252434" y="315354"/>
                </a:lnTo>
                <a:lnTo>
                  <a:pt x="4209950" y="315354"/>
                </a:lnTo>
                <a:lnTo>
                  <a:pt x="4192557" y="315354"/>
                </a:lnTo>
                <a:lnTo>
                  <a:pt x="4180520" y="315354"/>
                </a:lnTo>
                <a:lnTo>
                  <a:pt x="4163581" y="315354"/>
                </a:lnTo>
                <a:lnTo>
                  <a:pt x="4163580" y="315354"/>
                </a:lnTo>
                <a:lnTo>
                  <a:pt x="4162670" y="315354"/>
                </a:lnTo>
                <a:lnTo>
                  <a:pt x="4153504" y="315354"/>
                </a:lnTo>
                <a:lnTo>
                  <a:pt x="4149644" y="315354"/>
                </a:lnTo>
                <a:lnTo>
                  <a:pt x="4130888" y="315354"/>
                </a:lnTo>
                <a:lnTo>
                  <a:pt x="4125438" y="315354"/>
                </a:lnTo>
                <a:lnTo>
                  <a:pt x="4092746" y="315354"/>
                </a:lnTo>
                <a:lnTo>
                  <a:pt x="4092745" y="315354"/>
                </a:lnTo>
                <a:lnTo>
                  <a:pt x="4045925" y="315354"/>
                </a:lnTo>
                <a:lnTo>
                  <a:pt x="4045924" y="315354"/>
                </a:lnTo>
                <a:lnTo>
                  <a:pt x="4035099" y="315354"/>
                </a:lnTo>
                <a:lnTo>
                  <a:pt x="4013231" y="315354"/>
                </a:lnTo>
                <a:lnTo>
                  <a:pt x="3966194" y="315354"/>
                </a:lnTo>
                <a:lnTo>
                  <a:pt x="3962003" y="315354"/>
                </a:lnTo>
                <a:lnTo>
                  <a:pt x="3962002" y="315354"/>
                </a:lnTo>
                <a:lnTo>
                  <a:pt x="3937314" y="315354"/>
                </a:lnTo>
                <a:lnTo>
                  <a:pt x="3937313" y="315354"/>
                </a:lnTo>
                <a:lnTo>
                  <a:pt x="3904621" y="315354"/>
                </a:lnTo>
                <a:lnTo>
                  <a:pt x="3888134" y="315354"/>
                </a:lnTo>
                <a:lnTo>
                  <a:pt x="3857312" y="315354"/>
                </a:lnTo>
                <a:lnTo>
                  <a:pt x="3857311" y="315354"/>
                </a:lnTo>
                <a:lnTo>
                  <a:pt x="3846525" y="315354"/>
                </a:lnTo>
                <a:lnTo>
                  <a:pt x="3775779" y="315354"/>
                </a:lnTo>
                <a:lnTo>
                  <a:pt x="3775778" y="315354"/>
                </a:lnTo>
                <a:lnTo>
                  <a:pt x="3760778" y="315354"/>
                </a:lnTo>
                <a:lnTo>
                  <a:pt x="3751300" y="315354"/>
                </a:lnTo>
                <a:lnTo>
                  <a:pt x="3745784" y="315354"/>
                </a:lnTo>
                <a:lnTo>
                  <a:pt x="3745783" y="315354"/>
                </a:lnTo>
                <a:lnTo>
                  <a:pt x="3714508" y="315354"/>
                </a:lnTo>
                <a:lnTo>
                  <a:pt x="3714507" y="315354"/>
                </a:lnTo>
                <a:lnTo>
                  <a:pt x="3713090" y="315354"/>
                </a:lnTo>
                <a:lnTo>
                  <a:pt x="3703299" y="315354"/>
                </a:lnTo>
                <a:lnTo>
                  <a:pt x="3670606" y="315354"/>
                </a:lnTo>
                <a:lnTo>
                  <a:pt x="3670605" y="315354"/>
                </a:lnTo>
                <a:lnTo>
                  <a:pt x="3650531" y="315354"/>
                </a:lnTo>
                <a:lnTo>
                  <a:pt x="3642993" y="315354"/>
                </a:lnTo>
                <a:lnTo>
                  <a:pt x="3641176" y="315354"/>
                </a:lnTo>
                <a:lnTo>
                  <a:pt x="3624236" y="315354"/>
                </a:lnTo>
                <a:lnTo>
                  <a:pt x="3623326" y="315354"/>
                </a:lnTo>
                <a:lnTo>
                  <a:pt x="3614160" y="315354"/>
                </a:lnTo>
                <a:lnTo>
                  <a:pt x="3610300" y="315354"/>
                </a:lnTo>
                <a:lnTo>
                  <a:pt x="3586094" y="315354"/>
                </a:lnTo>
                <a:lnTo>
                  <a:pt x="3573314" y="315354"/>
                </a:lnTo>
                <a:lnTo>
                  <a:pt x="3553401" y="315354"/>
                </a:lnTo>
                <a:lnTo>
                  <a:pt x="3532681" y="315354"/>
                </a:lnTo>
                <a:lnTo>
                  <a:pt x="3506580" y="315354"/>
                </a:lnTo>
                <a:lnTo>
                  <a:pt x="3498766" y="315354"/>
                </a:lnTo>
                <a:lnTo>
                  <a:pt x="3426850" y="315354"/>
                </a:lnTo>
                <a:lnTo>
                  <a:pt x="3422658" y="315354"/>
                </a:lnTo>
                <a:lnTo>
                  <a:pt x="3397969" y="315354"/>
                </a:lnTo>
                <a:lnTo>
                  <a:pt x="3395848" y="315354"/>
                </a:lnTo>
                <a:lnTo>
                  <a:pt x="3330453" y="315354"/>
                </a:lnTo>
                <a:lnTo>
                  <a:pt x="3317967" y="315354"/>
                </a:lnTo>
                <a:lnTo>
                  <a:pt x="3307181" y="315354"/>
                </a:lnTo>
                <a:lnTo>
                  <a:pt x="3268784" y="315354"/>
                </a:lnTo>
                <a:lnTo>
                  <a:pt x="3236434" y="315354"/>
                </a:lnTo>
                <a:lnTo>
                  <a:pt x="3221434" y="315354"/>
                </a:lnTo>
                <a:lnTo>
                  <a:pt x="3206439" y="315354"/>
                </a:lnTo>
                <a:lnTo>
                  <a:pt x="3175163" y="315354"/>
                </a:lnTo>
                <a:lnTo>
                  <a:pt x="3172995" y="315354"/>
                </a:lnTo>
                <a:lnTo>
                  <a:pt x="3163955" y="315354"/>
                </a:lnTo>
                <a:lnTo>
                  <a:pt x="3151127" y="315354"/>
                </a:lnTo>
                <a:lnTo>
                  <a:pt x="3138951" y="315354"/>
                </a:lnTo>
                <a:lnTo>
                  <a:pt x="3131261" y="315354"/>
                </a:lnTo>
                <a:lnTo>
                  <a:pt x="3111187" y="315354"/>
                </a:lnTo>
                <a:lnTo>
                  <a:pt x="3103649" y="315354"/>
                </a:lnTo>
                <a:lnTo>
                  <a:pt x="3042517" y="315354"/>
                </a:lnTo>
                <a:lnTo>
                  <a:pt x="3026030" y="315354"/>
                </a:lnTo>
                <a:lnTo>
                  <a:pt x="2993336" y="315354"/>
                </a:lnTo>
                <a:lnTo>
                  <a:pt x="2959421" y="315354"/>
                </a:lnTo>
                <a:lnTo>
                  <a:pt x="2889196" y="315354"/>
                </a:lnTo>
                <a:lnTo>
                  <a:pt x="2856503" y="315354"/>
                </a:lnTo>
                <a:lnTo>
                  <a:pt x="2850986" y="315354"/>
                </a:lnTo>
                <a:lnTo>
                  <a:pt x="2791108" y="315354"/>
                </a:lnTo>
                <a:lnTo>
                  <a:pt x="2762132" y="315354"/>
                </a:lnTo>
                <a:lnTo>
                  <a:pt x="2744819" y="315354"/>
                </a:lnTo>
                <a:lnTo>
                  <a:pt x="2729440" y="315354"/>
                </a:lnTo>
                <a:lnTo>
                  <a:pt x="2729439" y="315354"/>
                </a:lnTo>
                <a:lnTo>
                  <a:pt x="2691297" y="315354"/>
                </a:lnTo>
                <a:lnTo>
                  <a:pt x="2644476" y="315354"/>
                </a:lnTo>
                <a:lnTo>
                  <a:pt x="2633651" y="315354"/>
                </a:lnTo>
                <a:lnTo>
                  <a:pt x="2633650" y="315354"/>
                </a:lnTo>
                <a:lnTo>
                  <a:pt x="2611783" y="315354"/>
                </a:lnTo>
                <a:lnTo>
                  <a:pt x="2611782" y="315354"/>
                </a:lnTo>
                <a:lnTo>
                  <a:pt x="2599607" y="315354"/>
                </a:lnTo>
                <a:lnTo>
                  <a:pt x="2560554" y="315354"/>
                </a:lnTo>
                <a:lnTo>
                  <a:pt x="2535865" y="315354"/>
                </a:lnTo>
                <a:lnTo>
                  <a:pt x="2503173" y="315354"/>
                </a:lnTo>
                <a:lnTo>
                  <a:pt x="2503172" y="315354"/>
                </a:lnTo>
                <a:lnTo>
                  <a:pt x="2486686" y="315354"/>
                </a:lnTo>
                <a:lnTo>
                  <a:pt x="2486685" y="315354"/>
                </a:lnTo>
                <a:lnTo>
                  <a:pt x="2455863" y="315354"/>
                </a:lnTo>
                <a:lnTo>
                  <a:pt x="2453992" y="315354"/>
                </a:lnTo>
                <a:lnTo>
                  <a:pt x="2420077" y="315354"/>
                </a:lnTo>
                <a:lnTo>
                  <a:pt x="2374330" y="315354"/>
                </a:lnTo>
                <a:lnTo>
                  <a:pt x="2349852" y="315354"/>
                </a:lnTo>
                <a:lnTo>
                  <a:pt x="2349851" y="315354"/>
                </a:lnTo>
                <a:lnTo>
                  <a:pt x="2344335" y="315354"/>
                </a:lnTo>
                <a:lnTo>
                  <a:pt x="2317159" y="315354"/>
                </a:lnTo>
                <a:lnTo>
                  <a:pt x="2313059" y="315354"/>
                </a:lnTo>
                <a:lnTo>
                  <a:pt x="2311642" y="315354"/>
                </a:lnTo>
                <a:lnTo>
                  <a:pt x="2311641" y="315354"/>
                </a:lnTo>
                <a:lnTo>
                  <a:pt x="2269157" y="315354"/>
                </a:lnTo>
                <a:lnTo>
                  <a:pt x="2251764" y="315354"/>
                </a:lnTo>
                <a:lnTo>
                  <a:pt x="2239727" y="315354"/>
                </a:lnTo>
                <a:lnTo>
                  <a:pt x="2222788" y="315354"/>
                </a:lnTo>
                <a:lnTo>
                  <a:pt x="2222787" y="315354"/>
                </a:lnTo>
                <a:lnTo>
                  <a:pt x="2221877" y="315354"/>
                </a:lnTo>
                <a:lnTo>
                  <a:pt x="2212711" y="315354"/>
                </a:lnTo>
                <a:lnTo>
                  <a:pt x="2208851" y="315354"/>
                </a:lnTo>
                <a:lnTo>
                  <a:pt x="2190095" y="315354"/>
                </a:lnTo>
                <a:lnTo>
                  <a:pt x="2184645" y="315354"/>
                </a:lnTo>
                <a:lnTo>
                  <a:pt x="2151953" y="315354"/>
                </a:lnTo>
                <a:lnTo>
                  <a:pt x="2151952" y="315354"/>
                </a:lnTo>
                <a:lnTo>
                  <a:pt x="2105132" y="315354"/>
                </a:lnTo>
                <a:lnTo>
                  <a:pt x="2105131" y="315354"/>
                </a:lnTo>
                <a:lnTo>
                  <a:pt x="2094306" y="315354"/>
                </a:lnTo>
                <a:lnTo>
                  <a:pt x="2072438" y="315354"/>
                </a:lnTo>
                <a:lnTo>
                  <a:pt x="2025401" y="315354"/>
                </a:lnTo>
                <a:lnTo>
                  <a:pt x="2021210" y="315354"/>
                </a:lnTo>
                <a:lnTo>
                  <a:pt x="2021209" y="315354"/>
                </a:lnTo>
                <a:lnTo>
                  <a:pt x="1996521" y="315354"/>
                </a:lnTo>
                <a:lnTo>
                  <a:pt x="1996520" y="315354"/>
                </a:lnTo>
                <a:lnTo>
                  <a:pt x="1963828" y="315354"/>
                </a:lnTo>
                <a:lnTo>
                  <a:pt x="1947341" y="315354"/>
                </a:lnTo>
                <a:lnTo>
                  <a:pt x="1916519" y="315354"/>
                </a:lnTo>
                <a:lnTo>
                  <a:pt x="1916518" y="315354"/>
                </a:lnTo>
                <a:lnTo>
                  <a:pt x="1905732" y="315354"/>
                </a:lnTo>
                <a:lnTo>
                  <a:pt x="1834986" y="315354"/>
                </a:lnTo>
                <a:lnTo>
                  <a:pt x="1834985" y="315354"/>
                </a:lnTo>
                <a:lnTo>
                  <a:pt x="1819985" y="315354"/>
                </a:lnTo>
                <a:lnTo>
                  <a:pt x="1810507" y="315354"/>
                </a:lnTo>
                <a:lnTo>
                  <a:pt x="1804991" y="315354"/>
                </a:lnTo>
                <a:lnTo>
                  <a:pt x="1804990" y="315354"/>
                </a:lnTo>
                <a:lnTo>
                  <a:pt x="1773715" y="315354"/>
                </a:lnTo>
                <a:lnTo>
                  <a:pt x="1773714" y="315354"/>
                </a:lnTo>
                <a:lnTo>
                  <a:pt x="1772297" y="315354"/>
                </a:lnTo>
                <a:lnTo>
                  <a:pt x="1762506" y="315354"/>
                </a:lnTo>
                <a:lnTo>
                  <a:pt x="1729813" y="315354"/>
                </a:lnTo>
                <a:lnTo>
                  <a:pt x="1729812" y="315354"/>
                </a:lnTo>
                <a:lnTo>
                  <a:pt x="1709738" y="315354"/>
                </a:lnTo>
                <a:lnTo>
                  <a:pt x="1702200" y="315354"/>
                </a:lnTo>
                <a:lnTo>
                  <a:pt x="1700383" y="315354"/>
                </a:lnTo>
                <a:lnTo>
                  <a:pt x="1683443" y="315354"/>
                </a:lnTo>
                <a:lnTo>
                  <a:pt x="1682533" y="315354"/>
                </a:lnTo>
                <a:lnTo>
                  <a:pt x="1673367" y="315354"/>
                </a:lnTo>
                <a:lnTo>
                  <a:pt x="1669507" y="315354"/>
                </a:lnTo>
                <a:lnTo>
                  <a:pt x="1645301" y="315354"/>
                </a:lnTo>
                <a:lnTo>
                  <a:pt x="1632521" y="315354"/>
                </a:lnTo>
                <a:lnTo>
                  <a:pt x="1612608" y="315354"/>
                </a:lnTo>
                <a:lnTo>
                  <a:pt x="1606154" y="315354"/>
                </a:lnTo>
                <a:lnTo>
                  <a:pt x="1584146" y="315354"/>
                </a:lnTo>
                <a:lnTo>
                  <a:pt x="1565787" y="315354"/>
                </a:lnTo>
                <a:lnTo>
                  <a:pt x="1517361" y="315354"/>
                </a:lnTo>
                <a:lnTo>
                  <a:pt x="1486057" y="315354"/>
                </a:lnTo>
                <a:lnTo>
                  <a:pt x="1481865" y="315354"/>
                </a:lnTo>
                <a:lnTo>
                  <a:pt x="1474926" y="315354"/>
                </a:lnTo>
                <a:lnTo>
                  <a:pt x="1457176" y="315354"/>
                </a:lnTo>
                <a:lnTo>
                  <a:pt x="1434908" y="315354"/>
                </a:lnTo>
                <a:lnTo>
                  <a:pt x="1377174" y="315354"/>
                </a:lnTo>
                <a:lnTo>
                  <a:pt x="1372749" y="315354"/>
                </a:lnTo>
                <a:lnTo>
                  <a:pt x="1366388" y="315354"/>
                </a:lnTo>
                <a:lnTo>
                  <a:pt x="1358559" y="315354"/>
                </a:lnTo>
                <a:lnTo>
                  <a:pt x="1350657" y="315354"/>
                </a:lnTo>
                <a:lnTo>
                  <a:pt x="1295641" y="315354"/>
                </a:lnTo>
                <a:lnTo>
                  <a:pt x="1288080" y="315354"/>
                </a:lnTo>
                <a:lnTo>
                  <a:pt x="1280641" y="315354"/>
                </a:lnTo>
                <a:lnTo>
                  <a:pt x="1277382" y="315354"/>
                </a:lnTo>
                <a:lnTo>
                  <a:pt x="1265646" y="315354"/>
                </a:lnTo>
                <a:lnTo>
                  <a:pt x="1256166" y="315354"/>
                </a:lnTo>
                <a:lnTo>
                  <a:pt x="1234370" y="315354"/>
                </a:lnTo>
                <a:lnTo>
                  <a:pt x="1234158" y="315354"/>
                </a:lnTo>
                <a:lnTo>
                  <a:pt x="1223162" y="315354"/>
                </a:lnTo>
                <a:lnTo>
                  <a:pt x="1190468" y="315354"/>
                </a:lnTo>
                <a:lnTo>
                  <a:pt x="1188588" y="315354"/>
                </a:lnTo>
                <a:lnTo>
                  <a:pt x="1170394" y="315354"/>
                </a:lnTo>
                <a:lnTo>
                  <a:pt x="1167373" y="315354"/>
                </a:lnTo>
                <a:lnTo>
                  <a:pt x="1163793" y="315354"/>
                </a:lnTo>
                <a:lnTo>
                  <a:pt x="1162856" y="315354"/>
                </a:lnTo>
                <a:lnTo>
                  <a:pt x="1124938" y="315354"/>
                </a:lnTo>
                <a:lnTo>
                  <a:pt x="1106135" y="315354"/>
                </a:lnTo>
                <a:lnTo>
                  <a:pt x="1094900" y="315354"/>
                </a:lnTo>
                <a:lnTo>
                  <a:pt x="1084921" y="315354"/>
                </a:lnTo>
                <a:lnTo>
                  <a:pt x="1084920" y="315354"/>
                </a:lnTo>
                <a:lnTo>
                  <a:pt x="1060169" y="315354"/>
                </a:lnTo>
                <a:lnTo>
                  <a:pt x="1029786" y="315354"/>
                </a:lnTo>
                <a:lnTo>
                  <a:pt x="1022762" y="315354"/>
                </a:lnTo>
                <a:lnTo>
                  <a:pt x="1022761" y="315354"/>
                </a:lnTo>
                <a:lnTo>
                  <a:pt x="1008572" y="315354"/>
                </a:lnTo>
                <a:lnTo>
                  <a:pt x="1008571" y="315354"/>
                </a:lnTo>
                <a:lnTo>
                  <a:pt x="1000670" y="315354"/>
                </a:lnTo>
                <a:lnTo>
                  <a:pt x="975328" y="315354"/>
                </a:lnTo>
                <a:lnTo>
                  <a:pt x="959307" y="315354"/>
                </a:lnTo>
                <a:lnTo>
                  <a:pt x="938093" y="315354"/>
                </a:lnTo>
                <a:lnTo>
                  <a:pt x="938092" y="315354"/>
                </a:lnTo>
                <a:lnTo>
                  <a:pt x="927395" y="315354"/>
                </a:lnTo>
                <a:lnTo>
                  <a:pt x="927394" y="315354"/>
                </a:lnTo>
                <a:lnTo>
                  <a:pt x="907393" y="315354"/>
                </a:lnTo>
                <a:lnTo>
                  <a:pt x="906179" y="315354"/>
                </a:lnTo>
                <a:lnTo>
                  <a:pt x="884171" y="315354"/>
                </a:lnTo>
                <a:lnTo>
                  <a:pt x="854485" y="315354"/>
                </a:lnTo>
                <a:lnTo>
                  <a:pt x="838601" y="315354"/>
                </a:lnTo>
                <a:lnTo>
                  <a:pt x="835021" y="315354"/>
                </a:lnTo>
                <a:lnTo>
                  <a:pt x="817386" y="315354"/>
                </a:lnTo>
                <a:lnTo>
                  <a:pt x="814726" y="315354"/>
                </a:lnTo>
                <a:lnTo>
                  <a:pt x="813806" y="315354"/>
                </a:lnTo>
                <a:lnTo>
                  <a:pt x="786237" y="315354"/>
                </a:lnTo>
                <a:lnTo>
                  <a:pt x="774951" y="315354"/>
                </a:lnTo>
                <a:lnTo>
                  <a:pt x="767140" y="315354"/>
                </a:lnTo>
                <a:lnTo>
                  <a:pt x="756148" y="315354"/>
                </a:lnTo>
                <a:lnTo>
                  <a:pt x="756147" y="315354"/>
                </a:lnTo>
                <a:lnTo>
                  <a:pt x="755557" y="315354"/>
                </a:lnTo>
                <a:lnTo>
                  <a:pt x="749609" y="315354"/>
                </a:lnTo>
                <a:lnTo>
                  <a:pt x="747104" y="315354"/>
                </a:lnTo>
                <a:lnTo>
                  <a:pt x="734933" y="315354"/>
                </a:lnTo>
                <a:lnTo>
                  <a:pt x="731396" y="315354"/>
                </a:lnTo>
                <a:lnTo>
                  <a:pt x="710182" y="315354"/>
                </a:lnTo>
                <a:lnTo>
                  <a:pt x="679799" y="315354"/>
                </a:lnTo>
                <a:lnTo>
                  <a:pt x="672774" y="315354"/>
                </a:lnTo>
                <a:lnTo>
                  <a:pt x="658584" y="315354"/>
                </a:lnTo>
                <a:lnTo>
                  <a:pt x="628061" y="315354"/>
                </a:lnTo>
                <a:lnTo>
                  <a:pt x="625341" y="315354"/>
                </a:lnTo>
                <a:lnTo>
                  <a:pt x="609320" y="315354"/>
                </a:lnTo>
                <a:lnTo>
                  <a:pt x="588106" y="315354"/>
                </a:lnTo>
                <a:lnTo>
                  <a:pt x="577407" y="315354"/>
                </a:lnTo>
                <a:lnTo>
                  <a:pt x="557406" y="315354"/>
                </a:lnTo>
                <a:lnTo>
                  <a:pt x="557405" y="315354"/>
                </a:lnTo>
                <a:lnTo>
                  <a:pt x="550406" y="315354"/>
                </a:lnTo>
                <a:lnTo>
                  <a:pt x="504498" y="315354"/>
                </a:lnTo>
                <a:lnTo>
                  <a:pt x="494764" y="315354"/>
                </a:lnTo>
                <a:lnTo>
                  <a:pt x="488614" y="315354"/>
                </a:lnTo>
                <a:lnTo>
                  <a:pt x="485034" y="315354"/>
                </a:lnTo>
                <a:lnTo>
                  <a:pt x="464739" y="315354"/>
                </a:lnTo>
                <a:lnTo>
                  <a:pt x="464738" y="315354"/>
                </a:lnTo>
                <a:lnTo>
                  <a:pt x="463819" y="315354"/>
                </a:lnTo>
                <a:lnTo>
                  <a:pt x="457465" y="315354"/>
                </a:lnTo>
                <a:lnTo>
                  <a:pt x="436250" y="315354"/>
                </a:lnTo>
                <a:lnTo>
                  <a:pt x="423223" y="315354"/>
                </a:lnTo>
                <a:lnTo>
                  <a:pt x="418332" y="315354"/>
                </a:lnTo>
                <a:lnTo>
                  <a:pt x="417153" y="315354"/>
                </a:lnTo>
                <a:lnTo>
                  <a:pt x="406160" y="315354"/>
                </a:lnTo>
                <a:lnTo>
                  <a:pt x="405570" y="315354"/>
                </a:lnTo>
                <a:lnTo>
                  <a:pt x="399622" y="315354"/>
                </a:lnTo>
                <a:lnTo>
                  <a:pt x="397117" y="315354"/>
                </a:lnTo>
                <a:lnTo>
                  <a:pt x="381409" y="315354"/>
                </a:lnTo>
                <a:lnTo>
                  <a:pt x="360194" y="315354"/>
                </a:lnTo>
                <a:lnTo>
                  <a:pt x="329812" y="315354"/>
                </a:lnTo>
                <a:lnTo>
                  <a:pt x="278074" y="315354"/>
                </a:lnTo>
                <a:lnTo>
                  <a:pt x="275354" y="315354"/>
                </a:lnTo>
                <a:lnTo>
                  <a:pt x="259333" y="315354"/>
                </a:lnTo>
                <a:lnTo>
                  <a:pt x="207418" y="315354"/>
                </a:lnTo>
                <a:lnTo>
                  <a:pt x="200419" y="315354"/>
                </a:lnTo>
                <a:lnTo>
                  <a:pt x="154511" y="315354"/>
                </a:lnTo>
                <a:lnTo>
                  <a:pt x="144777" y="315354"/>
                </a:lnTo>
                <a:lnTo>
                  <a:pt x="135046" y="315354"/>
                </a:lnTo>
                <a:lnTo>
                  <a:pt x="114751" y="315354"/>
                </a:lnTo>
                <a:lnTo>
                  <a:pt x="107478" y="315354"/>
                </a:lnTo>
                <a:lnTo>
                  <a:pt x="86263" y="315354"/>
                </a:lnTo>
                <a:lnTo>
                  <a:pt x="73236" y="315354"/>
                </a:lnTo>
                <a:cubicBezTo>
                  <a:pt x="68345" y="315354"/>
                  <a:pt x="68345" y="315354"/>
                  <a:pt x="68345" y="315354"/>
                </a:cubicBezTo>
                <a:cubicBezTo>
                  <a:pt x="30485" y="315354"/>
                  <a:pt x="0" y="364234"/>
                  <a:pt x="0" y="424940"/>
                </a:cubicBezTo>
                <a:lnTo>
                  <a:pt x="0" y="463962"/>
                </a:lnTo>
                <a:cubicBezTo>
                  <a:pt x="0" y="520589"/>
                  <a:pt x="0" y="571553"/>
                  <a:pt x="0" y="617420"/>
                </a:cubicBezTo>
                <a:lnTo>
                  <a:pt x="0" y="635662"/>
                </a:lnTo>
                <a:lnTo>
                  <a:pt x="0" y="740300"/>
                </a:lnTo>
                <a:lnTo>
                  <a:pt x="0" y="833218"/>
                </a:lnTo>
                <a:lnTo>
                  <a:pt x="0" y="835999"/>
                </a:lnTo>
                <a:cubicBezTo>
                  <a:pt x="0" y="946987"/>
                  <a:pt x="0" y="994554"/>
                  <a:pt x="0" y="1014939"/>
                </a:cubicBezTo>
                <a:lnTo>
                  <a:pt x="0" y="1018033"/>
                </a:lnTo>
                <a:lnTo>
                  <a:pt x="0" y="1025698"/>
                </a:lnTo>
                <a:lnTo>
                  <a:pt x="0" y="1027613"/>
                </a:lnTo>
                <a:lnTo>
                  <a:pt x="0" y="1030228"/>
                </a:lnTo>
                <a:lnTo>
                  <a:pt x="0" y="1066635"/>
                </a:lnTo>
                <a:cubicBezTo>
                  <a:pt x="0" y="1123262"/>
                  <a:pt x="0" y="1174226"/>
                  <a:pt x="0" y="1220093"/>
                </a:cubicBezTo>
                <a:lnTo>
                  <a:pt x="0" y="1238335"/>
                </a:lnTo>
                <a:lnTo>
                  <a:pt x="0" y="1342973"/>
                </a:lnTo>
                <a:lnTo>
                  <a:pt x="0" y="1435891"/>
                </a:lnTo>
                <a:lnTo>
                  <a:pt x="0" y="1438672"/>
                </a:lnTo>
                <a:cubicBezTo>
                  <a:pt x="0" y="1549660"/>
                  <a:pt x="0" y="1597227"/>
                  <a:pt x="0" y="1617612"/>
                </a:cubicBezTo>
                <a:lnTo>
                  <a:pt x="0" y="1620706"/>
                </a:lnTo>
                <a:lnTo>
                  <a:pt x="0" y="1628371"/>
                </a:lnTo>
                <a:lnTo>
                  <a:pt x="0" y="1630286"/>
                </a:lnTo>
                <a:lnTo>
                  <a:pt x="0" y="1632901"/>
                </a:lnTo>
                <a:lnTo>
                  <a:pt x="0" y="1669308"/>
                </a:lnTo>
                <a:cubicBezTo>
                  <a:pt x="0" y="1725935"/>
                  <a:pt x="0" y="1776899"/>
                  <a:pt x="0" y="1822766"/>
                </a:cubicBezTo>
                <a:lnTo>
                  <a:pt x="0" y="1841008"/>
                </a:lnTo>
                <a:lnTo>
                  <a:pt x="0" y="1945646"/>
                </a:lnTo>
                <a:lnTo>
                  <a:pt x="0" y="2038564"/>
                </a:lnTo>
                <a:lnTo>
                  <a:pt x="0" y="2041345"/>
                </a:lnTo>
                <a:cubicBezTo>
                  <a:pt x="0" y="2152333"/>
                  <a:pt x="0" y="2199900"/>
                  <a:pt x="0" y="2220285"/>
                </a:cubicBezTo>
                <a:lnTo>
                  <a:pt x="0" y="2223379"/>
                </a:lnTo>
                <a:lnTo>
                  <a:pt x="0" y="2231044"/>
                </a:lnTo>
                <a:lnTo>
                  <a:pt x="0" y="2232959"/>
                </a:lnTo>
                <a:lnTo>
                  <a:pt x="0" y="2235574"/>
                </a:lnTo>
                <a:lnTo>
                  <a:pt x="0" y="2271981"/>
                </a:lnTo>
                <a:cubicBezTo>
                  <a:pt x="0" y="2328608"/>
                  <a:pt x="0" y="2379572"/>
                  <a:pt x="0" y="2425439"/>
                </a:cubicBezTo>
                <a:lnTo>
                  <a:pt x="0" y="2443681"/>
                </a:lnTo>
                <a:lnTo>
                  <a:pt x="0" y="2548319"/>
                </a:lnTo>
                <a:lnTo>
                  <a:pt x="0" y="2641237"/>
                </a:lnTo>
                <a:lnTo>
                  <a:pt x="0" y="2644018"/>
                </a:lnTo>
                <a:cubicBezTo>
                  <a:pt x="0" y="2755006"/>
                  <a:pt x="0" y="2802573"/>
                  <a:pt x="0" y="2822958"/>
                </a:cubicBezTo>
                <a:lnTo>
                  <a:pt x="0" y="2826052"/>
                </a:lnTo>
                <a:lnTo>
                  <a:pt x="0" y="2833717"/>
                </a:lnTo>
                <a:lnTo>
                  <a:pt x="0" y="2835632"/>
                </a:lnTo>
                <a:lnTo>
                  <a:pt x="0" y="2838247"/>
                </a:lnTo>
                <a:lnTo>
                  <a:pt x="0" y="2874654"/>
                </a:lnTo>
                <a:cubicBezTo>
                  <a:pt x="0" y="2931281"/>
                  <a:pt x="0" y="2982245"/>
                  <a:pt x="0" y="3028112"/>
                </a:cubicBezTo>
                <a:lnTo>
                  <a:pt x="0" y="3046354"/>
                </a:lnTo>
                <a:lnTo>
                  <a:pt x="0" y="3150992"/>
                </a:lnTo>
                <a:lnTo>
                  <a:pt x="0" y="3243910"/>
                </a:lnTo>
                <a:lnTo>
                  <a:pt x="0" y="3246691"/>
                </a:lnTo>
                <a:cubicBezTo>
                  <a:pt x="0" y="3357679"/>
                  <a:pt x="0" y="3405246"/>
                  <a:pt x="0" y="3425631"/>
                </a:cubicBezTo>
                <a:lnTo>
                  <a:pt x="0" y="3428725"/>
                </a:lnTo>
                <a:lnTo>
                  <a:pt x="0" y="3436390"/>
                </a:lnTo>
                <a:lnTo>
                  <a:pt x="0" y="3438305"/>
                </a:lnTo>
                <a:lnTo>
                  <a:pt x="0" y="3440920"/>
                </a:lnTo>
                <a:lnTo>
                  <a:pt x="0" y="3477327"/>
                </a:lnTo>
                <a:cubicBezTo>
                  <a:pt x="0" y="3533954"/>
                  <a:pt x="0" y="3584918"/>
                  <a:pt x="0" y="3630785"/>
                </a:cubicBezTo>
                <a:lnTo>
                  <a:pt x="0" y="3649027"/>
                </a:lnTo>
                <a:lnTo>
                  <a:pt x="0" y="3753665"/>
                </a:lnTo>
                <a:lnTo>
                  <a:pt x="0" y="3846583"/>
                </a:lnTo>
                <a:lnTo>
                  <a:pt x="0" y="3849364"/>
                </a:lnTo>
                <a:cubicBezTo>
                  <a:pt x="0" y="3960352"/>
                  <a:pt x="0" y="4007919"/>
                  <a:pt x="0" y="4028304"/>
                </a:cubicBezTo>
                <a:lnTo>
                  <a:pt x="0" y="4031398"/>
                </a:lnTo>
                <a:lnTo>
                  <a:pt x="0" y="4039063"/>
                </a:lnTo>
                <a:lnTo>
                  <a:pt x="0" y="4040978"/>
                </a:lnTo>
                <a:lnTo>
                  <a:pt x="0" y="4043593"/>
                </a:lnTo>
                <a:lnTo>
                  <a:pt x="0" y="4080000"/>
                </a:lnTo>
                <a:cubicBezTo>
                  <a:pt x="0" y="4136627"/>
                  <a:pt x="0" y="4187591"/>
                  <a:pt x="0" y="4233458"/>
                </a:cubicBezTo>
                <a:lnTo>
                  <a:pt x="0" y="4251700"/>
                </a:lnTo>
                <a:lnTo>
                  <a:pt x="0" y="4356338"/>
                </a:lnTo>
                <a:lnTo>
                  <a:pt x="0" y="4449256"/>
                </a:lnTo>
                <a:lnTo>
                  <a:pt x="0" y="4452037"/>
                </a:lnTo>
                <a:cubicBezTo>
                  <a:pt x="0" y="4563025"/>
                  <a:pt x="0" y="4610592"/>
                  <a:pt x="0" y="4630977"/>
                </a:cubicBezTo>
                <a:lnTo>
                  <a:pt x="0" y="4634071"/>
                </a:lnTo>
                <a:lnTo>
                  <a:pt x="0" y="4641736"/>
                </a:lnTo>
                <a:lnTo>
                  <a:pt x="0" y="4643651"/>
                </a:lnTo>
                <a:lnTo>
                  <a:pt x="0" y="4646266"/>
                </a:lnTo>
                <a:lnTo>
                  <a:pt x="0" y="4682673"/>
                </a:lnTo>
                <a:cubicBezTo>
                  <a:pt x="0" y="4739300"/>
                  <a:pt x="0" y="4790264"/>
                  <a:pt x="0" y="4836131"/>
                </a:cubicBezTo>
                <a:lnTo>
                  <a:pt x="0" y="4854373"/>
                </a:lnTo>
                <a:lnTo>
                  <a:pt x="0" y="4959011"/>
                </a:lnTo>
                <a:lnTo>
                  <a:pt x="0" y="5051929"/>
                </a:lnTo>
                <a:lnTo>
                  <a:pt x="0" y="5054710"/>
                </a:lnTo>
                <a:cubicBezTo>
                  <a:pt x="0" y="5165698"/>
                  <a:pt x="0" y="5213265"/>
                  <a:pt x="0" y="5233650"/>
                </a:cubicBezTo>
                <a:lnTo>
                  <a:pt x="0" y="5236744"/>
                </a:lnTo>
                <a:lnTo>
                  <a:pt x="0" y="5244409"/>
                </a:lnTo>
                <a:lnTo>
                  <a:pt x="0" y="5246324"/>
                </a:lnTo>
                <a:lnTo>
                  <a:pt x="0" y="5248939"/>
                </a:lnTo>
                <a:lnTo>
                  <a:pt x="0" y="5285346"/>
                </a:lnTo>
                <a:lnTo>
                  <a:pt x="0" y="5311856"/>
                </a:lnTo>
                <a:lnTo>
                  <a:pt x="0" y="5350878"/>
                </a:lnTo>
                <a:lnTo>
                  <a:pt x="0" y="5366110"/>
                </a:lnTo>
                <a:lnTo>
                  <a:pt x="0" y="5431642"/>
                </a:lnTo>
                <a:lnTo>
                  <a:pt x="0" y="5438804"/>
                </a:lnTo>
                <a:lnTo>
                  <a:pt x="0" y="5457046"/>
                </a:lnTo>
                <a:lnTo>
                  <a:pt x="0" y="5504336"/>
                </a:lnTo>
                <a:lnTo>
                  <a:pt x="0" y="5522578"/>
                </a:lnTo>
                <a:lnTo>
                  <a:pt x="0" y="5561684"/>
                </a:lnTo>
                <a:lnTo>
                  <a:pt x="0" y="5627216"/>
                </a:lnTo>
                <a:lnTo>
                  <a:pt x="0" y="5654602"/>
                </a:lnTo>
                <a:lnTo>
                  <a:pt x="0" y="5657383"/>
                </a:lnTo>
                <a:lnTo>
                  <a:pt x="0" y="5720134"/>
                </a:lnTo>
                <a:lnTo>
                  <a:pt x="0" y="5722915"/>
                </a:lnTo>
                <a:lnTo>
                  <a:pt x="0" y="5729299"/>
                </a:lnTo>
                <a:lnTo>
                  <a:pt x="0" y="5780829"/>
                </a:lnTo>
                <a:lnTo>
                  <a:pt x="0" y="5794831"/>
                </a:lnTo>
                <a:lnTo>
                  <a:pt x="0" y="5815372"/>
                </a:lnTo>
                <a:lnTo>
                  <a:pt x="0" y="5836323"/>
                </a:lnTo>
                <a:lnTo>
                  <a:pt x="0" y="5839417"/>
                </a:lnTo>
                <a:lnTo>
                  <a:pt x="0" y="5846361"/>
                </a:lnTo>
                <a:lnTo>
                  <a:pt x="0" y="5847082"/>
                </a:lnTo>
                <a:lnTo>
                  <a:pt x="0" y="5851612"/>
                </a:lnTo>
                <a:lnTo>
                  <a:pt x="0" y="5880904"/>
                </a:lnTo>
                <a:cubicBezTo>
                  <a:pt x="0" y="5889964"/>
                  <a:pt x="0" y="5896759"/>
                  <a:pt x="0" y="5901855"/>
                </a:cubicBezTo>
                <a:lnTo>
                  <a:pt x="0" y="5904949"/>
                </a:lnTo>
                <a:lnTo>
                  <a:pt x="0" y="5912614"/>
                </a:lnTo>
                <a:cubicBezTo>
                  <a:pt x="0" y="5917144"/>
                  <a:pt x="0" y="5917144"/>
                  <a:pt x="0" y="5917144"/>
                </a:cubicBezTo>
                <a:cubicBezTo>
                  <a:pt x="0" y="5977850"/>
                  <a:pt x="30485" y="6026730"/>
                  <a:pt x="68345" y="6026730"/>
                </a:cubicBezTo>
                <a:lnTo>
                  <a:pt x="109731" y="6026730"/>
                </a:lnTo>
                <a:lnTo>
                  <a:pt x="249127" y="6026730"/>
                </a:lnTo>
                <a:lnTo>
                  <a:pt x="270342" y="6026730"/>
                </a:lnTo>
                <a:lnTo>
                  <a:pt x="286895" y="6026730"/>
                </a:lnTo>
                <a:lnTo>
                  <a:pt x="397117" y="6026730"/>
                </a:lnTo>
                <a:lnTo>
                  <a:pt x="418332" y="6026730"/>
                </a:lnTo>
                <a:lnTo>
                  <a:pt x="438504" y="6026730"/>
                </a:lnTo>
                <a:lnTo>
                  <a:pt x="452252" y="6026730"/>
                </a:lnTo>
                <a:lnTo>
                  <a:pt x="459718" y="6026730"/>
                </a:lnTo>
                <a:lnTo>
                  <a:pt x="459719" y="6026730"/>
                </a:lnTo>
                <a:lnTo>
                  <a:pt x="599114" y="6026730"/>
                </a:lnTo>
                <a:lnTo>
                  <a:pt x="606210" y="6026730"/>
                </a:lnTo>
                <a:lnTo>
                  <a:pt x="615667" y="6026730"/>
                </a:lnTo>
                <a:lnTo>
                  <a:pt x="620329" y="6026730"/>
                </a:lnTo>
                <a:lnTo>
                  <a:pt x="636882" y="6026730"/>
                </a:lnTo>
                <a:lnTo>
                  <a:pt x="747104" y="6026730"/>
                </a:lnTo>
                <a:lnTo>
                  <a:pt x="749175" y="6026730"/>
                </a:lnTo>
                <a:lnTo>
                  <a:pt x="781025" y="6026730"/>
                </a:lnTo>
                <a:lnTo>
                  <a:pt x="788491" y="6026730"/>
                </a:lnTo>
                <a:lnTo>
                  <a:pt x="788492" y="6026730"/>
                </a:lnTo>
                <a:lnTo>
                  <a:pt x="802239" y="6026730"/>
                </a:lnTo>
                <a:lnTo>
                  <a:pt x="809706" y="6026730"/>
                </a:lnTo>
                <a:lnTo>
                  <a:pt x="881556" y="6026730"/>
                </a:lnTo>
                <a:lnTo>
                  <a:pt x="934982" y="6026730"/>
                </a:lnTo>
                <a:lnTo>
                  <a:pt x="949101" y="6026730"/>
                </a:lnTo>
                <a:lnTo>
                  <a:pt x="956197" y="6026730"/>
                </a:lnTo>
                <a:lnTo>
                  <a:pt x="956198" y="6026730"/>
                </a:lnTo>
                <a:lnTo>
                  <a:pt x="965654" y="6026730"/>
                </a:lnTo>
                <a:lnTo>
                  <a:pt x="965655" y="6026730"/>
                </a:lnTo>
                <a:lnTo>
                  <a:pt x="986869" y="6026730"/>
                </a:lnTo>
                <a:lnTo>
                  <a:pt x="1003759" y="6026730"/>
                </a:lnTo>
                <a:lnTo>
                  <a:pt x="1077948" y="6026730"/>
                </a:lnTo>
                <a:lnTo>
                  <a:pt x="1094900" y="6026730"/>
                </a:lnTo>
                <a:lnTo>
                  <a:pt x="1099162" y="6026730"/>
                </a:lnTo>
                <a:lnTo>
                  <a:pt x="1131012" y="6026730"/>
                </a:lnTo>
                <a:lnTo>
                  <a:pt x="1138479" y="6026730"/>
                </a:lnTo>
                <a:lnTo>
                  <a:pt x="1152226" y="6026730"/>
                </a:lnTo>
                <a:lnTo>
                  <a:pt x="1162856" y="6026730"/>
                </a:lnTo>
                <a:lnTo>
                  <a:pt x="1226634" y="6026730"/>
                </a:lnTo>
                <a:lnTo>
                  <a:pt x="1231543" y="6026730"/>
                </a:lnTo>
                <a:lnTo>
                  <a:pt x="1284969" y="6026730"/>
                </a:lnTo>
                <a:lnTo>
                  <a:pt x="1306185" y="6026730"/>
                </a:lnTo>
                <a:lnTo>
                  <a:pt x="1315642" y="6026730"/>
                </a:lnTo>
                <a:lnTo>
                  <a:pt x="1353746" y="6026730"/>
                </a:lnTo>
                <a:lnTo>
                  <a:pt x="1427935" y="6026730"/>
                </a:lnTo>
                <a:lnTo>
                  <a:pt x="1441448" y="6026730"/>
                </a:lnTo>
                <a:lnTo>
                  <a:pt x="1449150" y="6026730"/>
                </a:lnTo>
                <a:lnTo>
                  <a:pt x="1466178" y="6026730"/>
                </a:lnTo>
                <a:lnTo>
                  <a:pt x="1474142" y="6026730"/>
                </a:lnTo>
                <a:lnTo>
                  <a:pt x="1480999" y="6026730"/>
                </a:lnTo>
                <a:lnTo>
                  <a:pt x="1499650" y="6026730"/>
                </a:lnTo>
                <a:lnTo>
                  <a:pt x="1560316" y="6026730"/>
                </a:lnTo>
                <a:lnTo>
                  <a:pt x="1569246" y="6026730"/>
                </a:lnTo>
                <a:lnTo>
                  <a:pt x="1581531" y="6026730"/>
                </a:lnTo>
                <a:lnTo>
                  <a:pt x="1632521" y="6026730"/>
                </a:lnTo>
                <a:lnTo>
                  <a:pt x="1669507" y="6026730"/>
                </a:lnTo>
                <a:lnTo>
                  <a:pt x="1702200" y="6026730"/>
                </a:lnTo>
                <a:lnTo>
                  <a:pt x="1733286" y="6026730"/>
                </a:lnTo>
                <a:lnTo>
                  <a:pt x="1754472" y="6026730"/>
                </a:lnTo>
                <a:lnTo>
                  <a:pt x="1765978" y="6026730"/>
                </a:lnTo>
                <a:lnTo>
                  <a:pt x="1765979" y="6026730"/>
                </a:lnTo>
                <a:lnTo>
                  <a:pt x="1980792" y="6026730"/>
                </a:lnTo>
                <a:lnTo>
                  <a:pt x="1980793" y="6026730"/>
                </a:lnTo>
                <a:lnTo>
                  <a:pt x="1991728" y="6026730"/>
                </a:lnTo>
                <a:lnTo>
                  <a:pt x="2006302" y="6026730"/>
                </a:lnTo>
                <a:lnTo>
                  <a:pt x="2013486" y="6026730"/>
                </a:lnTo>
                <a:lnTo>
                  <a:pt x="2038994" y="6026730"/>
                </a:lnTo>
                <a:lnTo>
                  <a:pt x="2038995" y="6026730"/>
                </a:lnTo>
                <a:lnTo>
                  <a:pt x="2208851" y="6026730"/>
                </a:lnTo>
                <a:lnTo>
                  <a:pt x="2212043" y="6026730"/>
                </a:lnTo>
                <a:lnTo>
                  <a:pt x="2261124" y="6026730"/>
                </a:lnTo>
                <a:lnTo>
                  <a:pt x="2272630" y="6026730"/>
                </a:lnTo>
                <a:lnTo>
                  <a:pt x="2272631" y="6026730"/>
                </a:lnTo>
                <a:lnTo>
                  <a:pt x="2293816" y="6026730"/>
                </a:lnTo>
                <a:lnTo>
                  <a:pt x="2293817" y="6026730"/>
                </a:lnTo>
                <a:lnTo>
                  <a:pt x="2305323" y="6026730"/>
                </a:lnTo>
                <a:lnTo>
                  <a:pt x="2416047" y="6026730"/>
                </a:lnTo>
                <a:lnTo>
                  <a:pt x="2498379" y="6026730"/>
                </a:lnTo>
                <a:lnTo>
                  <a:pt x="2520137" y="6026730"/>
                </a:lnTo>
                <a:lnTo>
                  <a:pt x="2531072" y="6026730"/>
                </a:lnTo>
                <a:lnTo>
                  <a:pt x="2531073" y="6026730"/>
                </a:lnTo>
                <a:lnTo>
                  <a:pt x="2545646" y="6026730"/>
                </a:lnTo>
                <a:lnTo>
                  <a:pt x="2545647" y="6026730"/>
                </a:lnTo>
                <a:lnTo>
                  <a:pt x="2578339" y="6026730"/>
                </a:lnTo>
                <a:lnTo>
                  <a:pt x="2604366" y="6026730"/>
                </a:lnTo>
                <a:lnTo>
                  <a:pt x="2718695" y="6026730"/>
                </a:lnTo>
                <a:lnTo>
                  <a:pt x="2744819" y="6026730"/>
                </a:lnTo>
                <a:lnTo>
                  <a:pt x="2751387" y="6026730"/>
                </a:lnTo>
                <a:lnTo>
                  <a:pt x="2800468" y="6026730"/>
                </a:lnTo>
                <a:lnTo>
                  <a:pt x="2811975" y="6026730"/>
                </a:lnTo>
                <a:lnTo>
                  <a:pt x="2833161" y="6026730"/>
                </a:lnTo>
                <a:lnTo>
                  <a:pt x="2955391" y="6026730"/>
                </a:lnTo>
                <a:lnTo>
                  <a:pt x="3037723" y="6026730"/>
                </a:lnTo>
                <a:lnTo>
                  <a:pt x="3070417" y="6026730"/>
                </a:lnTo>
                <a:lnTo>
                  <a:pt x="3084991" y="6026730"/>
                </a:lnTo>
                <a:lnTo>
                  <a:pt x="3103649" y="6026730"/>
                </a:lnTo>
                <a:lnTo>
                  <a:pt x="3143710" y="6026730"/>
                </a:lnTo>
                <a:lnTo>
                  <a:pt x="3167427" y="6026730"/>
                </a:lnTo>
                <a:lnTo>
                  <a:pt x="3258039" y="6026730"/>
                </a:lnTo>
                <a:lnTo>
                  <a:pt x="3290732" y="6026730"/>
                </a:lnTo>
                <a:lnTo>
                  <a:pt x="3316973" y="6026730"/>
                </a:lnTo>
                <a:lnTo>
                  <a:pt x="3339813" y="6026730"/>
                </a:lnTo>
                <a:lnTo>
                  <a:pt x="3382241" y="6026730"/>
                </a:lnTo>
                <a:lnTo>
                  <a:pt x="3414935" y="6026730"/>
                </a:lnTo>
                <a:lnTo>
                  <a:pt x="3440443" y="6026730"/>
                </a:lnTo>
                <a:lnTo>
                  <a:pt x="3462043" y="6026730"/>
                </a:lnTo>
                <a:lnTo>
                  <a:pt x="3475805" y="6026730"/>
                </a:lnTo>
                <a:lnTo>
                  <a:pt x="3494736" y="6026730"/>
                </a:lnTo>
                <a:lnTo>
                  <a:pt x="3573314" y="6026730"/>
                </a:lnTo>
                <a:lnTo>
                  <a:pt x="3610300" y="6026730"/>
                </a:lnTo>
                <a:lnTo>
                  <a:pt x="3642993" y="6026730"/>
                </a:lnTo>
                <a:lnTo>
                  <a:pt x="3674079" y="6026730"/>
                </a:lnTo>
                <a:lnTo>
                  <a:pt x="3695265" y="6026730"/>
                </a:lnTo>
                <a:lnTo>
                  <a:pt x="3706771" y="6026730"/>
                </a:lnTo>
                <a:lnTo>
                  <a:pt x="3706772" y="6026730"/>
                </a:lnTo>
                <a:lnTo>
                  <a:pt x="3921585" y="6026730"/>
                </a:lnTo>
                <a:lnTo>
                  <a:pt x="3921586" y="6026730"/>
                </a:lnTo>
                <a:lnTo>
                  <a:pt x="3932521" y="6026730"/>
                </a:lnTo>
                <a:lnTo>
                  <a:pt x="3947095" y="6026730"/>
                </a:lnTo>
                <a:lnTo>
                  <a:pt x="3954279" y="6026730"/>
                </a:lnTo>
                <a:lnTo>
                  <a:pt x="3979787" y="6026730"/>
                </a:lnTo>
                <a:lnTo>
                  <a:pt x="3979788" y="6026730"/>
                </a:lnTo>
                <a:lnTo>
                  <a:pt x="4149644" y="6026730"/>
                </a:lnTo>
                <a:lnTo>
                  <a:pt x="4152836" y="6026730"/>
                </a:lnTo>
                <a:lnTo>
                  <a:pt x="4201917" y="6026730"/>
                </a:lnTo>
                <a:lnTo>
                  <a:pt x="4213423" y="6026730"/>
                </a:lnTo>
                <a:lnTo>
                  <a:pt x="4213424" y="6026730"/>
                </a:lnTo>
                <a:lnTo>
                  <a:pt x="4234609" y="6026730"/>
                </a:lnTo>
                <a:lnTo>
                  <a:pt x="4234610" y="6026730"/>
                </a:lnTo>
                <a:lnTo>
                  <a:pt x="4246116" y="6026730"/>
                </a:lnTo>
                <a:lnTo>
                  <a:pt x="4356840" y="6026730"/>
                </a:lnTo>
                <a:lnTo>
                  <a:pt x="4439172" y="6026730"/>
                </a:lnTo>
                <a:lnTo>
                  <a:pt x="4460930" y="6026730"/>
                </a:lnTo>
                <a:lnTo>
                  <a:pt x="4471865" y="6026730"/>
                </a:lnTo>
                <a:lnTo>
                  <a:pt x="4471866" y="6026730"/>
                </a:lnTo>
                <a:lnTo>
                  <a:pt x="4486439" y="6026730"/>
                </a:lnTo>
                <a:lnTo>
                  <a:pt x="4486440" y="6026730"/>
                </a:lnTo>
                <a:lnTo>
                  <a:pt x="4519132" y="6026730"/>
                </a:lnTo>
                <a:lnTo>
                  <a:pt x="4545159" y="6026730"/>
                </a:lnTo>
                <a:lnTo>
                  <a:pt x="4659488" y="6026730"/>
                </a:lnTo>
                <a:lnTo>
                  <a:pt x="4685612" y="6026730"/>
                </a:lnTo>
                <a:lnTo>
                  <a:pt x="4692180" y="6026730"/>
                </a:lnTo>
                <a:lnTo>
                  <a:pt x="4741261" y="6026730"/>
                </a:lnTo>
                <a:lnTo>
                  <a:pt x="4752768" y="6026730"/>
                </a:lnTo>
                <a:lnTo>
                  <a:pt x="4773954" y="6026730"/>
                </a:lnTo>
                <a:lnTo>
                  <a:pt x="4896184" y="6026730"/>
                </a:lnTo>
                <a:lnTo>
                  <a:pt x="4978516" y="6026730"/>
                </a:lnTo>
                <a:lnTo>
                  <a:pt x="5011210" y="6026730"/>
                </a:lnTo>
                <a:lnTo>
                  <a:pt x="5025784" y="6026730"/>
                </a:lnTo>
                <a:lnTo>
                  <a:pt x="5044442" y="6026730"/>
                </a:lnTo>
                <a:lnTo>
                  <a:pt x="5084503" y="6026730"/>
                </a:lnTo>
                <a:lnTo>
                  <a:pt x="5108220" y="6026730"/>
                </a:lnTo>
                <a:lnTo>
                  <a:pt x="5198832" y="6026730"/>
                </a:lnTo>
                <a:lnTo>
                  <a:pt x="5231525" y="6026730"/>
                </a:lnTo>
                <a:lnTo>
                  <a:pt x="5257766" y="6026730"/>
                </a:lnTo>
                <a:lnTo>
                  <a:pt x="5280606" y="6026730"/>
                </a:lnTo>
                <a:lnTo>
                  <a:pt x="5323034" y="6026730"/>
                </a:lnTo>
                <a:lnTo>
                  <a:pt x="5355728" y="6026730"/>
                </a:lnTo>
                <a:lnTo>
                  <a:pt x="5381236" y="6026730"/>
                </a:lnTo>
                <a:lnTo>
                  <a:pt x="5402836" y="6026730"/>
                </a:lnTo>
                <a:lnTo>
                  <a:pt x="5416598" y="6026730"/>
                </a:lnTo>
                <a:lnTo>
                  <a:pt x="5435529" y="6026730"/>
                </a:lnTo>
                <a:lnTo>
                  <a:pt x="5514107" y="6026730"/>
                </a:lnTo>
                <a:lnTo>
                  <a:pt x="5551093" y="6026730"/>
                </a:lnTo>
                <a:lnTo>
                  <a:pt x="5583786" y="6026730"/>
                </a:lnTo>
                <a:lnTo>
                  <a:pt x="5614872" y="6026730"/>
                </a:lnTo>
                <a:lnTo>
                  <a:pt x="5636058" y="6026730"/>
                </a:lnTo>
                <a:lnTo>
                  <a:pt x="5647564" y="6026730"/>
                </a:lnTo>
                <a:lnTo>
                  <a:pt x="5647565" y="6026730"/>
                </a:lnTo>
                <a:lnTo>
                  <a:pt x="5862378" y="6026730"/>
                </a:lnTo>
                <a:lnTo>
                  <a:pt x="5862379" y="6026730"/>
                </a:lnTo>
                <a:lnTo>
                  <a:pt x="5873314" y="6026730"/>
                </a:lnTo>
                <a:lnTo>
                  <a:pt x="5887888" y="6026730"/>
                </a:lnTo>
                <a:lnTo>
                  <a:pt x="5895072" y="6026730"/>
                </a:lnTo>
                <a:lnTo>
                  <a:pt x="5920580" y="6026730"/>
                </a:lnTo>
                <a:lnTo>
                  <a:pt x="5920581" y="6026730"/>
                </a:lnTo>
                <a:lnTo>
                  <a:pt x="6090437" y="6026730"/>
                </a:lnTo>
                <a:lnTo>
                  <a:pt x="6093629" y="6026730"/>
                </a:lnTo>
                <a:lnTo>
                  <a:pt x="6142710" y="6026730"/>
                </a:lnTo>
                <a:lnTo>
                  <a:pt x="6154216" y="6026730"/>
                </a:lnTo>
                <a:lnTo>
                  <a:pt x="6154217" y="6026730"/>
                </a:lnTo>
                <a:lnTo>
                  <a:pt x="6175402" y="6026730"/>
                </a:lnTo>
                <a:lnTo>
                  <a:pt x="6175403" y="6026730"/>
                </a:lnTo>
                <a:lnTo>
                  <a:pt x="6186909" y="6026730"/>
                </a:lnTo>
                <a:lnTo>
                  <a:pt x="6297633" y="6026730"/>
                </a:lnTo>
                <a:lnTo>
                  <a:pt x="6379965" y="6026730"/>
                </a:lnTo>
                <a:lnTo>
                  <a:pt x="6401723" y="6026730"/>
                </a:lnTo>
                <a:lnTo>
                  <a:pt x="6412658" y="6026730"/>
                </a:lnTo>
                <a:lnTo>
                  <a:pt x="6412659" y="6026730"/>
                </a:lnTo>
                <a:lnTo>
                  <a:pt x="6427232" y="6026730"/>
                </a:lnTo>
                <a:lnTo>
                  <a:pt x="6427233" y="6026730"/>
                </a:lnTo>
                <a:lnTo>
                  <a:pt x="6459925" y="6026730"/>
                </a:lnTo>
                <a:lnTo>
                  <a:pt x="6485952" y="6026730"/>
                </a:lnTo>
                <a:lnTo>
                  <a:pt x="6600281" y="6026730"/>
                </a:lnTo>
                <a:lnTo>
                  <a:pt x="6626405" y="6026730"/>
                </a:lnTo>
                <a:lnTo>
                  <a:pt x="6632973" y="6026730"/>
                </a:lnTo>
                <a:lnTo>
                  <a:pt x="6682054" y="6026730"/>
                </a:lnTo>
                <a:lnTo>
                  <a:pt x="6693561" y="6026730"/>
                </a:lnTo>
                <a:lnTo>
                  <a:pt x="6714747" y="6026730"/>
                </a:lnTo>
                <a:lnTo>
                  <a:pt x="6836977" y="6026730"/>
                </a:lnTo>
                <a:lnTo>
                  <a:pt x="6919309" y="6026730"/>
                </a:lnTo>
                <a:lnTo>
                  <a:pt x="6952003" y="6026730"/>
                </a:lnTo>
                <a:lnTo>
                  <a:pt x="6966577" y="6026730"/>
                </a:lnTo>
                <a:lnTo>
                  <a:pt x="7025296" y="6026730"/>
                </a:lnTo>
                <a:lnTo>
                  <a:pt x="7139625" y="6026730"/>
                </a:lnTo>
                <a:lnTo>
                  <a:pt x="7172318" y="6026730"/>
                </a:lnTo>
                <a:lnTo>
                  <a:pt x="7198559" y="6026730"/>
                </a:lnTo>
                <a:lnTo>
                  <a:pt x="7221399" y="6026730"/>
                </a:lnTo>
                <a:lnTo>
                  <a:pt x="7279103" y="6026730"/>
                </a:lnTo>
                <a:lnTo>
                  <a:pt x="7342881" y="6026730"/>
                </a:lnTo>
                <a:lnTo>
                  <a:pt x="7343629" y="6026730"/>
                </a:lnTo>
                <a:lnTo>
                  <a:pt x="7357391" y="6026730"/>
                </a:lnTo>
                <a:lnTo>
                  <a:pt x="7376322" y="6026730"/>
                </a:lnTo>
                <a:lnTo>
                  <a:pt x="7454900" y="6026730"/>
                </a:lnTo>
                <a:lnTo>
                  <a:pt x="7557695" y="6026730"/>
                </a:lnTo>
                <a:lnTo>
                  <a:pt x="7590389" y="6026730"/>
                </a:lnTo>
                <a:lnTo>
                  <a:pt x="7615897" y="6026730"/>
                </a:lnTo>
                <a:lnTo>
                  <a:pt x="7785753" y="6026730"/>
                </a:lnTo>
                <a:lnTo>
                  <a:pt x="7818447" y="6026730"/>
                </a:lnTo>
                <a:lnTo>
                  <a:pt x="7849533" y="6026730"/>
                </a:lnTo>
                <a:lnTo>
                  <a:pt x="7870719" y="6026730"/>
                </a:lnTo>
                <a:lnTo>
                  <a:pt x="7882225" y="6026730"/>
                </a:lnTo>
                <a:lnTo>
                  <a:pt x="7882226" y="6026730"/>
                </a:lnTo>
                <a:lnTo>
                  <a:pt x="8097038" y="6026730"/>
                </a:lnTo>
                <a:lnTo>
                  <a:pt x="8107975" y="6026730"/>
                </a:lnTo>
                <a:lnTo>
                  <a:pt x="8122549" y="6026730"/>
                </a:lnTo>
                <a:lnTo>
                  <a:pt x="8129732" y="6026730"/>
                </a:lnTo>
                <a:lnTo>
                  <a:pt x="8155241" y="6026730"/>
                </a:lnTo>
                <a:lnTo>
                  <a:pt x="8155242" y="6026730"/>
                </a:lnTo>
                <a:lnTo>
                  <a:pt x="8325098" y="6026730"/>
                </a:lnTo>
                <a:lnTo>
                  <a:pt x="8328290" y="6026730"/>
                </a:lnTo>
                <a:lnTo>
                  <a:pt x="8377371" y="6026730"/>
                </a:lnTo>
                <a:lnTo>
                  <a:pt x="8388877" y="6026730"/>
                </a:lnTo>
                <a:lnTo>
                  <a:pt x="8388878" y="6026730"/>
                </a:lnTo>
                <a:lnTo>
                  <a:pt x="8410061" y="6026730"/>
                </a:lnTo>
                <a:lnTo>
                  <a:pt x="8410064" y="6026730"/>
                </a:lnTo>
                <a:lnTo>
                  <a:pt x="8421568" y="6026730"/>
                </a:lnTo>
                <a:lnTo>
                  <a:pt x="8532293" y="6026730"/>
                </a:lnTo>
                <a:lnTo>
                  <a:pt x="8614626" y="6026730"/>
                </a:lnTo>
                <a:lnTo>
                  <a:pt x="8636384" y="6026730"/>
                </a:lnTo>
                <a:lnTo>
                  <a:pt x="8647317" y="6026730"/>
                </a:lnTo>
                <a:lnTo>
                  <a:pt x="8647320" y="6026730"/>
                </a:lnTo>
                <a:lnTo>
                  <a:pt x="8661893" y="6026730"/>
                </a:lnTo>
                <a:lnTo>
                  <a:pt x="8661894" y="6026730"/>
                </a:lnTo>
                <a:lnTo>
                  <a:pt x="8694584" y="6026730"/>
                </a:lnTo>
                <a:lnTo>
                  <a:pt x="8720612" y="6026730"/>
                </a:lnTo>
                <a:lnTo>
                  <a:pt x="8834942" y="6026730"/>
                </a:lnTo>
                <a:lnTo>
                  <a:pt x="8861066" y="6026730"/>
                </a:lnTo>
                <a:lnTo>
                  <a:pt x="8867632" y="6026730"/>
                </a:lnTo>
                <a:lnTo>
                  <a:pt x="8916713" y="6026730"/>
                </a:lnTo>
                <a:lnTo>
                  <a:pt x="8928220" y="6026730"/>
                </a:lnTo>
                <a:lnTo>
                  <a:pt x="8949406" y="6026730"/>
                </a:lnTo>
                <a:lnTo>
                  <a:pt x="9071638" y="6026730"/>
                </a:lnTo>
                <a:lnTo>
                  <a:pt x="9153968" y="6026730"/>
                </a:lnTo>
                <a:lnTo>
                  <a:pt x="9186662" y="6026730"/>
                </a:lnTo>
                <a:lnTo>
                  <a:pt x="9201238" y="6026730"/>
                </a:lnTo>
                <a:lnTo>
                  <a:pt x="9259957" y="6026730"/>
                </a:lnTo>
                <a:lnTo>
                  <a:pt x="9374284" y="6026730"/>
                </a:lnTo>
                <a:lnTo>
                  <a:pt x="9406978" y="6026730"/>
                </a:lnTo>
                <a:lnTo>
                  <a:pt x="9433220" y="6026730"/>
                </a:lnTo>
                <a:lnTo>
                  <a:pt x="9456058" y="6026730"/>
                </a:lnTo>
                <a:lnTo>
                  <a:pt x="9578290" y="6026730"/>
                </a:lnTo>
                <a:lnTo>
                  <a:pt x="9592052" y="6026730"/>
                </a:lnTo>
                <a:lnTo>
                  <a:pt x="9610983" y="6026730"/>
                </a:lnTo>
                <a:lnTo>
                  <a:pt x="9693314" y="6026730"/>
                </a:lnTo>
                <a:lnTo>
                  <a:pt x="9737081" y="6026730"/>
                </a:lnTo>
                <a:lnTo>
                  <a:pt x="9766609" y="6026730"/>
                </a:lnTo>
                <a:lnTo>
                  <a:pt x="9799301" y="6026730"/>
                </a:lnTo>
                <a:lnTo>
                  <a:pt x="9868936" y="6026730"/>
                </a:lnTo>
                <a:lnTo>
                  <a:pt x="9913630" y="6026730"/>
                </a:lnTo>
                <a:lnTo>
                  <a:pt x="9939870" y="6026730"/>
                </a:lnTo>
                <a:lnTo>
                  <a:pt x="9972564" y="6026730"/>
                </a:lnTo>
                <a:lnTo>
                  <a:pt x="9988243" y="6026730"/>
                </a:lnTo>
                <a:lnTo>
                  <a:pt x="10095631" y="6026730"/>
                </a:lnTo>
                <a:lnTo>
                  <a:pt x="10098703" y="6026730"/>
                </a:lnTo>
                <a:lnTo>
                  <a:pt x="10117634" y="6026730"/>
                </a:lnTo>
                <a:lnTo>
                  <a:pt x="10131396" y="6026730"/>
                </a:lnTo>
                <a:lnTo>
                  <a:pt x="10191724" y="6026730"/>
                </a:lnTo>
                <a:lnTo>
                  <a:pt x="10243732" y="6026730"/>
                </a:lnTo>
                <a:lnTo>
                  <a:pt x="10276426" y="6026730"/>
                </a:lnTo>
                <a:lnTo>
                  <a:pt x="10277153" y="6026730"/>
                </a:lnTo>
                <a:lnTo>
                  <a:pt x="10305954" y="6026730"/>
                </a:lnTo>
                <a:lnTo>
                  <a:pt x="10352544" y="6026730"/>
                </a:lnTo>
                <a:lnTo>
                  <a:pt x="10375587" y="6026730"/>
                </a:lnTo>
                <a:lnTo>
                  <a:pt x="10408281" y="6026730"/>
                </a:lnTo>
                <a:lnTo>
                  <a:pt x="10418523" y="6026730"/>
                </a:lnTo>
                <a:lnTo>
                  <a:pt x="10479215" y="6026730"/>
                </a:lnTo>
                <a:lnTo>
                  <a:pt x="10494895" y="6026730"/>
                </a:lnTo>
                <a:lnTo>
                  <a:pt x="10524760" y="6026730"/>
                </a:lnTo>
                <a:lnTo>
                  <a:pt x="10527588" y="6026730"/>
                </a:lnTo>
                <a:lnTo>
                  <a:pt x="10600883" y="6026730"/>
                </a:lnTo>
                <a:lnTo>
                  <a:pt x="10602282" y="6026730"/>
                </a:lnTo>
                <a:lnTo>
                  <a:pt x="10634976" y="6026730"/>
                </a:lnTo>
                <a:lnTo>
                  <a:pt x="10638048" y="6026730"/>
                </a:lnTo>
                <a:lnTo>
                  <a:pt x="10651910" y="6026730"/>
                </a:lnTo>
                <a:lnTo>
                  <a:pt x="10682861" y="6026730"/>
                </a:lnTo>
                <a:lnTo>
                  <a:pt x="10698375" y="6026730"/>
                </a:lnTo>
                <a:lnTo>
                  <a:pt x="10698755" y="6026730"/>
                </a:lnTo>
                <a:lnTo>
                  <a:pt x="10705445" y="6026730"/>
                </a:lnTo>
                <a:lnTo>
                  <a:pt x="10731069" y="6026730"/>
                </a:lnTo>
                <a:lnTo>
                  <a:pt x="10783078" y="6026730"/>
                </a:lnTo>
                <a:lnTo>
                  <a:pt x="10783804" y="6026730"/>
                </a:lnTo>
                <a:lnTo>
                  <a:pt x="10816498" y="6026730"/>
                </a:lnTo>
                <a:cubicBezTo>
                  <a:pt x="10843265" y="6026730"/>
                  <a:pt x="10868362" y="6026730"/>
                  <a:pt x="10891889" y="6026730"/>
                </a:cubicBezTo>
                <a:lnTo>
                  <a:pt x="10914932" y="6026730"/>
                </a:lnTo>
                <a:lnTo>
                  <a:pt x="10925175" y="6026730"/>
                </a:lnTo>
                <a:lnTo>
                  <a:pt x="10957867" y="6026730"/>
                </a:lnTo>
                <a:lnTo>
                  <a:pt x="11031412" y="6026730"/>
                </a:lnTo>
                <a:lnTo>
                  <a:pt x="11034240" y="6026730"/>
                </a:lnTo>
                <a:lnTo>
                  <a:pt x="11064104" y="6026730"/>
                </a:lnTo>
                <a:cubicBezTo>
                  <a:pt x="11094218" y="6026730"/>
                  <a:pt x="11119315" y="6026730"/>
                  <a:pt x="11140228" y="6026730"/>
                </a:cubicBezTo>
                <a:lnTo>
                  <a:pt x="11141626" y="6026730"/>
                </a:lnTo>
                <a:lnTo>
                  <a:pt x="11158561" y="6026730"/>
                </a:lnTo>
                <a:lnTo>
                  <a:pt x="11191254" y="6026730"/>
                </a:lnTo>
                <a:lnTo>
                  <a:pt x="11205405" y="6026730"/>
                </a:lnTo>
                <a:lnTo>
                  <a:pt x="11212098" y="6026730"/>
                </a:lnTo>
                <a:cubicBezTo>
                  <a:pt x="11269682" y="6026730"/>
                  <a:pt x="11317418" y="5977850"/>
                  <a:pt x="11317418" y="5917144"/>
                </a:cubicBezTo>
                <a:lnTo>
                  <a:pt x="11317418" y="5888766"/>
                </a:lnTo>
                <a:lnTo>
                  <a:pt x="11317418" y="5851617"/>
                </a:lnTo>
                <a:lnTo>
                  <a:pt x="11317419" y="5851612"/>
                </a:lnTo>
                <a:lnTo>
                  <a:pt x="11317419" y="5823234"/>
                </a:lnTo>
                <a:lnTo>
                  <a:pt x="11317419" y="5729759"/>
                </a:lnTo>
                <a:lnTo>
                  <a:pt x="11317419" y="5645179"/>
                </a:lnTo>
                <a:lnTo>
                  <a:pt x="11317419" y="5630935"/>
                </a:lnTo>
                <a:lnTo>
                  <a:pt x="11317419" y="5569050"/>
                </a:lnTo>
                <a:lnTo>
                  <a:pt x="11317419" y="5440365"/>
                </a:lnTo>
                <a:lnTo>
                  <a:pt x="11317419" y="5424045"/>
                </a:lnTo>
                <a:lnTo>
                  <a:pt x="11317419" y="5340144"/>
                </a:lnTo>
                <a:lnTo>
                  <a:pt x="11317419" y="5264831"/>
                </a:lnTo>
                <a:lnTo>
                  <a:pt x="11317419" y="5230498"/>
                </a:lnTo>
                <a:lnTo>
                  <a:pt x="11317419" y="5210866"/>
                </a:lnTo>
                <a:lnTo>
                  <a:pt x="11317419" y="5174691"/>
                </a:lnTo>
                <a:lnTo>
                  <a:pt x="11317419" y="5152750"/>
                </a:lnTo>
                <a:lnTo>
                  <a:pt x="11317419" y="5141482"/>
                </a:lnTo>
                <a:lnTo>
                  <a:pt x="11317419" y="5136738"/>
                </a:lnTo>
                <a:lnTo>
                  <a:pt x="11317419" y="5068819"/>
                </a:lnTo>
                <a:lnTo>
                  <a:pt x="11317419" y="5049849"/>
                </a:lnTo>
                <a:lnTo>
                  <a:pt x="11317419" y="5017778"/>
                </a:lnTo>
                <a:lnTo>
                  <a:pt x="11317419" y="4981206"/>
                </a:lnTo>
                <a:lnTo>
                  <a:pt x="11317419" y="4956691"/>
                </a:lnTo>
                <a:lnTo>
                  <a:pt x="11317419" y="4941821"/>
                </a:lnTo>
                <a:lnTo>
                  <a:pt x="11317419" y="4934185"/>
                </a:lnTo>
                <a:lnTo>
                  <a:pt x="11317419" y="4930970"/>
                </a:lnTo>
                <a:lnTo>
                  <a:pt x="11317419" y="4930969"/>
                </a:lnTo>
                <a:lnTo>
                  <a:pt x="11317419" y="4837692"/>
                </a:lnTo>
                <a:lnTo>
                  <a:pt x="11317419" y="4821372"/>
                </a:lnTo>
                <a:lnTo>
                  <a:pt x="11317419" y="4737471"/>
                </a:lnTo>
                <a:lnTo>
                  <a:pt x="11317419" y="4662158"/>
                </a:lnTo>
                <a:lnTo>
                  <a:pt x="11317419" y="4627825"/>
                </a:lnTo>
                <a:lnTo>
                  <a:pt x="11317419" y="4608193"/>
                </a:lnTo>
                <a:lnTo>
                  <a:pt x="11317419" y="4572018"/>
                </a:lnTo>
                <a:lnTo>
                  <a:pt x="11317419" y="4550077"/>
                </a:lnTo>
                <a:lnTo>
                  <a:pt x="11317419" y="4538809"/>
                </a:lnTo>
                <a:lnTo>
                  <a:pt x="11317419" y="4534065"/>
                </a:lnTo>
                <a:lnTo>
                  <a:pt x="11317419" y="4466146"/>
                </a:lnTo>
                <a:lnTo>
                  <a:pt x="11317419" y="4447176"/>
                </a:lnTo>
                <a:lnTo>
                  <a:pt x="11317419" y="4415105"/>
                </a:lnTo>
                <a:lnTo>
                  <a:pt x="11317419" y="4378533"/>
                </a:lnTo>
                <a:lnTo>
                  <a:pt x="11317419" y="4354018"/>
                </a:lnTo>
                <a:lnTo>
                  <a:pt x="11317419" y="4339148"/>
                </a:lnTo>
                <a:lnTo>
                  <a:pt x="11317419" y="4331512"/>
                </a:lnTo>
                <a:lnTo>
                  <a:pt x="11317419" y="4328297"/>
                </a:lnTo>
                <a:lnTo>
                  <a:pt x="11317419" y="4328296"/>
                </a:lnTo>
                <a:lnTo>
                  <a:pt x="11317419" y="4235019"/>
                </a:lnTo>
                <a:lnTo>
                  <a:pt x="11317419" y="4218699"/>
                </a:lnTo>
                <a:lnTo>
                  <a:pt x="11317419" y="4134798"/>
                </a:lnTo>
                <a:lnTo>
                  <a:pt x="11317419" y="4059485"/>
                </a:lnTo>
                <a:lnTo>
                  <a:pt x="11317419" y="4025152"/>
                </a:lnTo>
                <a:lnTo>
                  <a:pt x="11317419" y="4005520"/>
                </a:lnTo>
                <a:lnTo>
                  <a:pt x="11317419" y="3969345"/>
                </a:lnTo>
                <a:lnTo>
                  <a:pt x="11317419" y="3947404"/>
                </a:lnTo>
                <a:lnTo>
                  <a:pt x="11317419" y="3936136"/>
                </a:lnTo>
                <a:lnTo>
                  <a:pt x="11317419" y="3931392"/>
                </a:lnTo>
                <a:lnTo>
                  <a:pt x="11317419" y="3863473"/>
                </a:lnTo>
                <a:lnTo>
                  <a:pt x="11317419" y="3844503"/>
                </a:lnTo>
                <a:lnTo>
                  <a:pt x="11317419" y="3812432"/>
                </a:lnTo>
                <a:lnTo>
                  <a:pt x="11317419" y="3775860"/>
                </a:lnTo>
                <a:lnTo>
                  <a:pt x="11317419" y="3751345"/>
                </a:lnTo>
                <a:lnTo>
                  <a:pt x="11317419" y="3736475"/>
                </a:lnTo>
                <a:lnTo>
                  <a:pt x="11317419" y="3728839"/>
                </a:lnTo>
                <a:lnTo>
                  <a:pt x="11317419" y="3725624"/>
                </a:lnTo>
                <a:lnTo>
                  <a:pt x="11317419" y="3725623"/>
                </a:lnTo>
                <a:lnTo>
                  <a:pt x="11317419" y="3632346"/>
                </a:lnTo>
                <a:lnTo>
                  <a:pt x="11317419" y="3616026"/>
                </a:lnTo>
                <a:lnTo>
                  <a:pt x="11317419" y="3532125"/>
                </a:lnTo>
                <a:lnTo>
                  <a:pt x="11317419" y="3456812"/>
                </a:lnTo>
                <a:lnTo>
                  <a:pt x="11317419" y="3422479"/>
                </a:lnTo>
                <a:lnTo>
                  <a:pt x="11317419" y="3402847"/>
                </a:lnTo>
                <a:lnTo>
                  <a:pt x="11317419" y="3366672"/>
                </a:lnTo>
                <a:lnTo>
                  <a:pt x="11317419" y="3344731"/>
                </a:lnTo>
                <a:lnTo>
                  <a:pt x="11317419" y="3333463"/>
                </a:lnTo>
                <a:lnTo>
                  <a:pt x="11317419" y="3328719"/>
                </a:lnTo>
                <a:lnTo>
                  <a:pt x="11317419" y="3260800"/>
                </a:lnTo>
                <a:lnTo>
                  <a:pt x="11317419" y="3241830"/>
                </a:lnTo>
                <a:lnTo>
                  <a:pt x="11317419" y="3209759"/>
                </a:lnTo>
                <a:lnTo>
                  <a:pt x="11317419" y="3173187"/>
                </a:lnTo>
                <a:lnTo>
                  <a:pt x="11317419" y="3148672"/>
                </a:lnTo>
                <a:lnTo>
                  <a:pt x="11317419" y="3133802"/>
                </a:lnTo>
                <a:lnTo>
                  <a:pt x="11317419" y="3126166"/>
                </a:lnTo>
                <a:lnTo>
                  <a:pt x="11317419" y="3122951"/>
                </a:lnTo>
                <a:lnTo>
                  <a:pt x="11317419" y="3122950"/>
                </a:lnTo>
                <a:lnTo>
                  <a:pt x="11317419" y="3029673"/>
                </a:lnTo>
                <a:lnTo>
                  <a:pt x="11317419" y="3013353"/>
                </a:lnTo>
                <a:lnTo>
                  <a:pt x="11317419" y="2929452"/>
                </a:lnTo>
                <a:lnTo>
                  <a:pt x="11317419" y="2854139"/>
                </a:lnTo>
                <a:lnTo>
                  <a:pt x="11317419" y="2819806"/>
                </a:lnTo>
                <a:lnTo>
                  <a:pt x="11317419" y="2800174"/>
                </a:lnTo>
                <a:lnTo>
                  <a:pt x="11317419" y="2763999"/>
                </a:lnTo>
                <a:lnTo>
                  <a:pt x="11317419" y="2742058"/>
                </a:lnTo>
                <a:lnTo>
                  <a:pt x="11317419" y="2730790"/>
                </a:lnTo>
                <a:lnTo>
                  <a:pt x="11317419" y="2726046"/>
                </a:lnTo>
                <a:lnTo>
                  <a:pt x="11317419" y="2658127"/>
                </a:lnTo>
                <a:lnTo>
                  <a:pt x="11317419" y="2639157"/>
                </a:lnTo>
                <a:lnTo>
                  <a:pt x="11317419" y="2607086"/>
                </a:lnTo>
                <a:lnTo>
                  <a:pt x="11317419" y="2570514"/>
                </a:lnTo>
                <a:lnTo>
                  <a:pt x="11317419" y="2545999"/>
                </a:lnTo>
                <a:lnTo>
                  <a:pt x="11317419" y="2531129"/>
                </a:lnTo>
                <a:lnTo>
                  <a:pt x="11317419" y="2523493"/>
                </a:lnTo>
                <a:lnTo>
                  <a:pt x="11317419" y="2520278"/>
                </a:lnTo>
                <a:lnTo>
                  <a:pt x="11317419" y="2520277"/>
                </a:lnTo>
                <a:lnTo>
                  <a:pt x="11317419" y="2427000"/>
                </a:lnTo>
                <a:lnTo>
                  <a:pt x="11317419" y="2410680"/>
                </a:lnTo>
                <a:lnTo>
                  <a:pt x="11317419" y="2326779"/>
                </a:lnTo>
                <a:lnTo>
                  <a:pt x="11317419" y="2251466"/>
                </a:lnTo>
                <a:lnTo>
                  <a:pt x="11317419" y="2217133"/>
                </a:lnTo>
                <a:lnTo>
                  <a:pt x="11317419" y="2197501"/>
                </a:lnTo>
                <a:lnTo>
                  <a:pt x="11317419" y="2161326"/>
                </a:lnTo>
                <a:lnTo>
                  <a:pt x="11317419" y="2139385"/>
                </a:lnTo>
                <a:lnTo>
                  <a:pt x="11317419" y="2128117"/>
                </a:lnTo>
                <a:lnTo>
                  <a:pt x="11317419" y="2123373"/>
                </a:lnTo>
                <a:lnTo>
                  <a:pt x="11317419" y="2055454"/>
                </a:lnTo>
                <a:lnTo>
                  <a:pt x="11317419" y="2036484"/>
                </a:lnTo>
                <a:lnTo>
                  <a:pt x="11317419" y="2004413"/>
                </a:lnTo>
                <a:lnTo>
                  <a:pt x="11317419" y="1967841"/>
                </a:lnTo>
                <a:lnTo>
                  <a:pt x="11317419" y="1943326"/>
                </a:lnTo>
                <a:lnTo>
                  <a:pt x="11317419" y="1928456"/>
                </a:lnTo>
                <a:lnTo>
                  <a:pt x="11317419" y="1920820"/>
                </a:lnTo>
                <a:lnTo>
                  <a:pt x="11317419" y="1917605"/>
                </a:lnTo>
                <a:lnTo>
                  <a:pt x="11317418" y="1917604"/>
                </a:lnTo>
                <a:lnTo>
                  <a:pt x="11317418" y="1824327"/>
                </a:lnTo>
                <a:lnTo>
                  <a:pt x="11317418" y="1808007"/>
                </a:lnTo>
                <a:lnTo>
                  <a:pt x="11317418" y="1724106"/>
                </a:lnTo>
                <a:lnTo>
                  <a:pt x="11317418" y="1648793"/>
                </a:lnTo>
                <a:lnTo>
                  <a:pt x="11317418" y="1632907"/>
                </a:lnTo>
                <a:lnTo>
                  <a:pt x="11317420" y="1632901"/>
                </a:lnTo>
                <a:lnTo>
                  <a:pt x="11317420" y="1604523"/>
                </a:lnTo>
                <a:lnTo>
                  <a:pt x="11317420" y="1511048"/>
                </a:lnTo>
                <a:lnTo>
                  <a:pt x="11317420" y="1426468"/>
                </a:lnTo>
                <a:lnTo>
                  <a:pt x="11317420" y="1412224"/>
                </a:lnTo>
                <a:lnTo>
                  <a:pt x="11317420" y="1350339"/>
                </a:lnTo>
                <a:lnTo>
                  <a:pt x="11317420" y="1221654"/>
                </a:lnTo>
                <a:lnTo>
                  <a:pt x="11317420" y="1205334"/>
                </a:lnTo>
                <a:lnTo>
                  <a:pt x="11317420" y="1121433"/>
                </a:lnTo>
                <a:lnTo>
                  <a:pt x="11317420" y="1046120"/>
                </a:lnTo>
                <a:lnTo>
                  <a:pt x="11317420" y="1030229"/>
                </a:lnTo>
                <a:lnTo>
                  <a:pt x="11317420" y="1030228"/>
                </a:lnTo>
                <a:lnTo>
                  <a:pt x="11317420" y="1001850"/>
                </a:lnTo>
                <a:lnTo>
                  <a:pt x="11317420" y="908375"/>
                </a:lnTo>
                <a:lnTo>
                  <a:pt x="11317420" y="823795"/>
                </a:lnTo>
                <a:lnTo>
                  <a:pt x="11317420" y="809551"/>
                </a:lnTo>
                <a:lnTo>
                  <a:pt x="11317420" y="747666"/>
                </a:lnTo>
                <a:lnTo>
                  <a:pt x="11317420" y="618981"/>
                </a:lnTo>
                <a:lnTo>
                  <a:pt x="11317420" y="602661"/>
                </a:lnTo>
                <a:lnTo>
                  <a:pt x="11317420" y="518760"/>
                </a:lnTo>
                <a:lnTo>
                  <a:pt x="11317420" y="443447"/>
                </a:lnTo>
                <a:lnTo>
                  <a:pt x="11317420" y="409114"/>
                </a:lnTo>
                <a:lnTo>
                  <a:pt x="11317420" y="389482"/>
                </a:lnTo>
                <a:lnTo>
                  <a:pt x="11317420" y="353307"/>
                </a:lnTo>
                <a:lnTo>
                  <a:pt x="11317420" y="331366"/>
                </a:lnTo>
                <a:lnTo>
                  <a:pt x="11317420" y="320098"/>
                </a:lnTo>
                <a:lnTo>
                  <a:pt x="11317420" y="315354"/>
                </a:lnTo>
                <a:lnTo>
                  <a:pt x="11317420" y="247435"/>
                </a:lnTo>
                <a:lnTo>
                  <a:pt x="11317420" y="228465"/>
                </a:lnTo>
                <a:lnTo>
                  <a:pt x="11317420" y="196394"/>
                </a:lnTo>
                <a:lnTo>
                  <a:pt x="11317420" y="159822"/>
                </a:lnTo>
                <a:lnTo>
                  <a:pt x="11317420" y="135307"/>
                </a:lnTo>
                <a:lnTo>
                  <a:pt x="11317420" y="120437"/>
                </a:lnTo>
                <a:lnTo>
                  <a:pt x="11317420" y="112801"/>
                </a:lnTo>
                <a:lnTo>
                  <a:pt x="11317420" y="109586"/>
                </a:lnTo>
                <a:cubicBezTo>
                  <a:pt x="11317420" y="48880"/>
                  <a:pt x="11269684" y="0"/>
                  <a:pt x="11212099" y="0"/>
                </a:cubicBezTo>
                <a:close/>
              </a:path>
            </a:pathLst>
          </a:custGeom>
          <a:solidFill>
            <a:schemeClr val="bg1">
              <a:alpha val="9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3" name="任意多边形: 形状 2"/>
          <p:cNvSpPr/>
          <p:nvPr userDrawn="1"/>
        </p:nvSpPr>
        <p:spPr bwMode="auto">
          <a:xfrm flipH="1">
            <a:off x="437290" y="2048536"/>
            <a:ext cx="11317420" cy="4543250"/>
          </a:xfrm>
          <a:custGeom>
            <a:avLst/>
            <a:gdLst>
              <a:gd name="connsiteX0" fmla="*/ 11317420 w 11317420"/>
              <a:gd name="connsiteY0" fmla="*/ 0 h 4543250"/>
              <a:gd name="connsiteX1" fmla="*/ 11317418 w 11317420"/>
              <a:gd name="connsiteY1" fmla="*/ 6 h 4543250"/>
              <a:gd name="connsiteX2" fmla="*/ 11317418 w 11317420"/>
              <a:gd name="connsiteY2" fmla="*/ 15892 h 4543250"/>
              <a:gd name="connsiteX3" fmla="*/ 11317418 w 11317420"/>
              <a:gd name="connsiteY3" fmla="*/ 91205 h 4543250"/>
              <a:gd name="connsiteX4" fmla="*/ 11317418 w 11317420"/>
              <a:gd name="connsiteY4" fmla="*/ 175106 h 4543250"/>
              <a:gd name="connsiteX5" fmla="*/ 11317418 w 11317420"/>
              <a:gd name="connsiteY5" fmla="*/ 191426 h 4543250"/>
              <a:gd name="connsiteX6" fmla="*/ 11317418 w 11317420"/>
              <a:gd name="connsiteY6" fmla="*/ 284703 h 4543250"/>
              <a:gd name="connsiteX7" fmla="*/ 11317419 w 11317420"/>
              <a:gd name="connsiteY7" fmla="*/ 284704 h 4543250"/>
              <a:gd name="connsiteX8" fmla="*/ 11317419 w 11317420"/>
              <a:gd name="connsiteY8" fmla="*/ 287919 h 4543250"/>
              <a:gd name="connsiteX9" fmla="*/ 11317419 w 11317420"/>
              <a:gd name="connsiteY9" fmla="*/ 295555 h 4543250"/>
              <a:gd name="connsiteX10" fmla="*/ 11317419 w 11317420"/>
              <a:gd name="connsiteY10" fmla="*/ 310425 h 4543250"/>
              <a:gd name="connsiteX11" fmla="*/ 11317419 w 11317420"/>
              <a:gd name="connsiteY11" fmla="*/ 334940 h 4543250"/>
              <a:gd name="connsiteX12" fmla="*/ 11317419 w 11317420"/>
              <a:gd name="connsiteY12" fmla="*/ 371512 h 4543250"/>
              <a:gd name="connsiteX13" fmla="*/ 11317419 w 11317420"/>
              <a:gd name="connsiteY13" fmla="*/ 403583 h 4543250"/>
              <a:gd name="connsiteX14" fmla="*/ 11317419 w 11317420"/>
              <a:gd name="connsiteY14" fmla="*/ 422553 h 4543250"/>
              <a:gd name="connsiteX15" fmla="*/ 11317419 w 11317420"/>
              <a:gd name="connsiteY15" fmla="*/ 490472 h 4543250"/>
              <a:gd name="connsiteX16" fmla="*/ 11317419 w 11317420"/>
              <a:gd name="connsiteY16" fmla="*/ 495216 h 4543250"/>
              <a:gd name="connsiteX17" fmla="*/ 11317419 w 11317420"/>
              <a:gd name="connsiteY17" fmla="*/ 506484 h 4543250"/>
              <a:gd name="connsiteX18" fmla="*/ 11317419 w 11317420"/>
              <a:gd name="connsiteY18" fmla="*/ 528425 h 4543250"/>
              <a:gd name="connsiteX19" fmla="*/ 11317419 w 11317420"/>
              <a:gd name="connsiteY19" fmla="*/ 564600 h 4543250"/>
              <a:gd name="connsiteX20" fmla="*/ 11317419 w 11317420"/>
              <a:gd name="connsiteY20" fmla="*/ 584232 h 4543250"/>
              <a:gd name="connsiteX21" fmla="*/ 11317419 w 11317420"/>
              <a:gd name="connsiteY21" fmla="*/ 618565 h 4543250"/>
              <a:gd name="connsiteX22" fmla="*/ 11317419 w 11317420"/>
              <a:gd name="connsiteY22" fmla="*/ 693878 h 4543250"/>
              <a:gd name="connsiteX23" fmla="*/ 11317419 w 11317420"/>
              <a:gd name="connsiteY23" fmla="*/ 777779 h 4543250"/>
              <a:gd name="connsiteX24" fmla="*/ 11317419 w 11317420"/>
              <a:gd name="connsiteY24" fmla="*/ 794099 h 4543250"/>
              <a:gd name="connsiteX25" fmla="*/ 11317419 w 11317420"/>
              <a:gd name="connsiteY25" fmla="*/ 887376 h 4543250"/>
              <a:gd name="connsiteX26" fmla="*/ 11317419 w 11317420"/>
              <a:gd name="connsiteY26" fmla="*/ 887377 h 4543250"/>
              <a:gd name="connsiteX27" fmla="*/ 11317419 w 11317420"/>
              <a:gd name="connsiteY27" fmla="*/ 890592 h 4543250"/>
              <a:gd name="connsiteX28" fmla="*/ 11317419 w 11317420"/>
              <a:gd name="connsiteY28" fmla="*/ 898228 h 4543250"/>
              <a:gd name="connsiteX29" fmla="*/ 11317419 w 11317420"/>
              <a:gd name="connsiteY29" fmla="*/ 913098 h 4543250"/>
              <a:gd name="connsiteX30" fmla="*/ 11317419 w 11317420"/>
              <a:gd name="connsiteY30" fmla="*/ 937613 h 4543250"/>
              <a:gd name="connsiteX31" fmla="*/ 11317419 w 11317420"/>
              <a:gd name="connsiteY31" fmla="*/ 974185 h 4543250"/>
              <a:gd name="connsiteX32" fmla="*/ 11317419 w 11317420"/>
              <a:gd name="connsiteY32" fmla="*/ 1006256 h 4543250"/>
              <a:gd name="connsiteX33" fmla="*/ 11317419 w 11317420"/>
              <a:gd name="connsiteY33" fmla="*/ 1025226 h 4543250"/>
              <a:gd name="connsiteX34" fmla="*/ 11317419 w 11317420"/>
              <a:gd name="connsiteY34" fmla="*/ 1093145 h 4543250"/>
              <a:gd name="connsiteX35" fmla="*/ 11317419 w 11317420"/>
              <a:gd name="connsiteY35" fmla="*/ 1097889 h 4543250"/>
              <a:gd name="connsiteX36" fmla="*/ 11317419 w 11317420"/>
              <a:gd name="connsiteY36" fmla="*/ 1109157 h 4543250"/>
              <a:gd name="connsiteX37" fmla="*/ 11317419 w 11317420"/>
              <a:gd name="connsiteY37" fmla="*/ 1131098 h 4543250"/>
              <a:gd name="connsiteX38" fmla="*/ 11317419 w 11317420"/>
              <a:gd name="connsiteY38" fmla="*/ 1167273 h 4543250"/>
              <a:gd name="connsiteX39" fmla="*/ 11317419 w 11317420"/>
              <a:gd name="connsiteY39" fmla="*/ 1186905 h 4543250"/>
              <a:gd name="connsiteX40" fmla="*/ 11317419 w 11317420"/>
              <a:gd name="connsiteY40" fmla="*/ 1221238 h 4543250"/>
              <a:gd name="connsiteX41" fmla="*/ 11317419 w 11317420"/>
              <a:gd name="connsiteY41" fmla="*/ 1296551 h 4543250"/>
              <a:gd name="connsiteX42" fmla="*/ 11317419 w 11317420"/>
              <a:gd name="connsiteY42" fmla="*/ 1380452 h 4543250"/>
              <a:gd name="connsiteX43" fmla="*/ 11317419 w 11317420"/>
              <a:gd name="connsiteY43" fmla="*/ 1396772 h 4543250"/>
              <a:gd name="connsiteX44" fmla="*/ 11317419 w 11317420"/>
              <a:gd name="connsiteY44" fmla="*/ 1490049 h 4543250"/>
              <a:gd name="connsiteX45" fmla="*/ 11317419 w 11317420"/>
              <a:gd name="connsiteY45" fmla="*/ 1490050 h 4543250"/>
              <a:gd name="connsiteX46" fmla="*/ 11317419 w 11317420"/>
              <a:gd name="connsiteY46" fmla="*/ 1493265 h 4543250"/>
              <a:gd name="connsiteX47" fmla="*/ 11317419 w 11317420"/>
              <a:gd name="connsiteY47" fmla="*/ 1500901 h 4543250"/>
              <a:gd name="connsiteX48" fmla="*/ 11317419 w 11317420"/>
              <a:gd name="connsiteY48" fmla="*/ 1515771 h 4543250"/>
              <a:gd name="connsiteX49" fmla="*/ 11317419 w 11317420"/>
              <a:gd name="connsiteY49" fmla="*/ 1540286 h 4543250"/>
              <a:gd name="connsiteX50" fmla="*/ 11317419 w 11317420"/>
              <a:gd name="connsiteY50" fmla="*/ 1576858 h 4543250"/>
              <a:gd name="connsiteX51" fmla="*/ 11317419 w 11317420"/>
              <a:gd name="connsiteY51" fmla="*/ 1608929 h 4543250"/>
              <a:gd name="connsiteX52" fmla="*/ 11317419 w 11317420"/>
              <a:gd name="connsiteY52" fmla="*/ 1627899 h 4543250"/>
              <a:gd name="connsiteX53" fmla="*/ 11317419 w 11317420"/>
              <a:gd name="connsiteY53" fmla="*/ 1695818 h 4543250"/>
              <a:gd name="connsiteX54" fmla="*/ 11317419 w 11317420"/>
              <a:gd name="connsiteY54" fmla="*/ 1700562 h 4543250"/>
              <a:gd name="connsiteX55" fmla="*/ 11317419 w 11317420"/>
              <a:gd name="connsiteY55" fmla="*/ 1711830 h 4543250"/>
              <a:gd name="connsiteX56" fmla="*/ 11317419 w 11317420"/>
              <a:gd name="connsiteY56" fmla="*/ 1733771 h 4543250"/>
              <a:gd name="connsiteX57" fmla="*/ 11317419 w 11317420"/>
              <a:gd name="connsiteY57" fmla="*/ 1769946 h 4543250"/>
              <a:gd name="connsiteX58" fmla="*/ 11317419 w 11317420"/>
              <a:gd name="connsiteY58" fmla="*/ 1789578 h 4543250"/>
              <a:gd name="connsiteX59" fmla="*/ 11317419 w 11317420"/>
              <a:gd name="connsiteY59" fmla="*/ 1823911 h 4543250"/>
              <a:gd name="connsiteX60" fmla="*/ 11317419 w 11317420"/>
              <a:gd name="connsiteY60" fmla="*/ 1899224 h 4543250"/>
              <a:gd name="connsiteX61" fmla="*/ 11317419 w 11317420"/>
              <a:gd name="connsiteY61" fmla="*/ 1983125 h 4543250"/>
              <a:gd name="connsiteX62" fmla="*/ 11317419 w 11317420"/>
              <a:gd name="connsiteY62" fmla="*/ 1999445 h 4543250"/>
              <a:gd name="connsiteX63" fmla="*/ 11317419 w 11317420"/>
              <a:gd name="connsiteY63" fmla="*/ 2092722 h 4543250"/>
              <a:gd name="connsiteX64" fmla="*/ 11317419 w 11317420"/>
              <a:gd name="connsiteY64" fmla="*/ 2092723 h 4543250"/>
              <a:gd name="connsiteX65" fmla="*/ 11317419 w 11317420"/>
              <a:gd name="connsiteY65" fmla="*/ 2095938 h 4543250"/>
              <a:gd name="connsiteX66" fmla="*/ 11317419 w 11317420"/>
              <a:gd name="connsiteY66" fmla="*/ 2103574 h 4543250"/>
              <a:gd name="connsiteX67" fmla="*/ 11317419 w 11317420"/>
              <a:gd name="connsiteY67" fmla="*/ 2118444 h 4543250"/>
              <a:gd name="connsiteX68" fmla="*/ 11317419 w 11317420"/>
              <a:gd name="connsiteY68" fmla="*/ 2142959 h 4543250"/>
              <a:gd name="connsiteX69" fmla="*/ 11317419 w 11317420"/>
              <a:gd name="connsiteY69" fmla="*/ 2179531 h 4543250"/>
              <a:gd name="connsiteX70" fmla="*/ 11317419 w 11317420"/>
              <a:gd name="connsiteY70" fmla="*/ 2211602 h 4543250"/>
              <a:gd name="connsiteX71" fmla="*/ 11317419 w 11317420"/>
              <a:gd name="connsiteY71" fmla="*/ 2230572 h 4543250"/>
              <a:gd name="connsiteX72" fmla="*/ 11317419 w 11317420"/>
              <a:gd name="connsiteY72" fmla="*/ 2298491 h 4543250"/>
              <a:gd name="connsiteX73" fmla="*/ 11317419 w 11317420"/>
              <a:gd name="connsiteY73" fmla="*/ 2303235 h 4543250"/>
              <a:gd name="connsiteX74" fmla="*/ 11317419 w 11317420"/>
              <a:gd name="connsiteY74" fmla="*/ 2314503 h 4543250"/>
              <a:gd name="connsiteX75" fmla="*/ 11317419 w 11317420"/>
              <a:gd name="connsiteY75" fmla="*/ 2336444 h 4543250"/>
              <a:gd name="connsiteX76" fmla="*/ 11317419 w 11317420"/>
              <a:gd name="connsiteY76" fmla="*/ 2372619 h 4543250"/>
              <a:gd name="connsiteX77" fmla="*/ 11317419 w 11317420"/>
              <a:gd name="connsiteY77" fmla="*/ 2392251 h 4543250"/>
              <a:gd name="connsiteX78" fmla="*/ 11317419 w 11317420"/>
              <a:gd name="connsiteY78" fmla="*/ 2426584 h 4543250"/>
              <a:gd name="connsiteX79" fmla="*/ 11317419 w 11317420"/>
              <a:gd name="connsiteY79" fmla="*/ 2501897 h 4543250"/>
              <a:gd name="connsiteX80" fmla="*/ 11317419 w 11317420"/>
              <a:gd name="connsiteY80" fmla="*/ 2585798 h 4543250"/>
              <a:gd name="connsiteX81" fmla="*/ 11317419 w 11317420"/>
              <a:gd name="connsiteY81" fmla="*/ 2602118 h 4543250"/>
              <a:gd name="connsiteX82" fmla="*/ 11317419 w 11317420"/>
              <a:gd name="connsiteY82" fmla="*/ 2695395 h 4543250"/>
              <a:gd name="connsiteX83" fmla="*/ 11317419 w 11317420"/>
              <a:gd name="connsiteY83" fmla="*/ 2695396 h 4543250"/>
              <a:gd name="connsiteX84" fmla="*/ 11317419 w 11317420"/>
              <a:gd name="connsiteY84" fmla="*/ 2698611 h 4543250"/>
              <a:gd name="connsiteX85" fmla="*/ 11317419 w 11317420"/>
              <a:gd name="connsiteY85" fmla="*/ 2706247 h 4543250"/>
              <a:gd name="connsiteX86" fmla="*/ 11317419 w 11317420"/>
              <a:gd name="connsiteY86" fmla="*/ 2721117 h 4543250"/>
              <a:gd name="connsiteX87" fmla="*/ 11317419 w 11317420"/>
              <a:gd name="connsiteY87" fmla="*/ 2745632 h 4543250"/>
              <a:gd name="connsiteX88" fmla="*/ 11317419 w 11317420"/>
              <a:gd name="connsiteY88" fmla="*/ 2782204 h 4543250"/>
              <a:gd name="connsiteX89" fmla="*/ 11317419 w 11317420"/>
              <a:gd name="connsiteY89" fmla="*/ 2814275 h 4543250"/>
              <a:gd name="connsiteX90" fmla="*/ 11317419 w 11317420"/>
              <a:gd name="connsiteY90" fmla="*/ 2833245 h 4543250"/>
              <a:gd name="connsiteX91" fmla="*/ 11317419 w 11317420"/>
              <a:gd name="connsiteY91" fmla="*/ 2901164 h 4543250"/>
              <a:gd name="connsiteX92" fmla="*/ 11317419 w 11317420"/>
              <a:gd name="connsiteY92" fmla="*/ 2905908 h 4543250"/>
              <a:gd name="connsiteX93" fmla="*/ 11317419 w 11317420"/>
              <a:gd name="connsiteY93" fmla="*/ 2917176 h 4543250"/>
              <a:gd name="connsiteX94" fmla="*/ 11317419 w 11317420"/>
              <a:gd name="connsiteY94" fmla="*/ 2939117 h 4543250"/>
              <a:gd name="connsiteX95" fmla="*/ 11317419 w 11317420"/>
              <a:gd name="connsiteY95" fmla="*/ 2975292 h 4543250"/>
              <a:gd name="connsiteX96" fmla="*/ 11317419 w 11317420"/>
              <a:gd name="connsiteY96" fmla="*/ 2994924 h 4543250"/>
              <a:gd name="connsiteX97" fmla="*/ 11317419 w 11317420"/>
              <a:gd name="connsiteY97" fmla="*/ 3029257 h 4543250"/>
              <a:gd name="connsiteX98" fmla="*/ 11317419 w 11317420"/>
              <a:gd name="connsiteY98" fmla="*/ 3104570 h 4543250"/>
              <a:gd name="connsiteX99" fmla="*/ 11317419 w 11317420"/>
              <a:gd name="connsiteY99" fmla="*/ 3188471 h 4543250"/>
              <a:gd name="connsiteX100" fmla="*/ 11317419 w 11317420"/>
              <a:gd name="connsiteY100" fmla="*/ 3204791 h 4543250"/>
              <a:gd name="connsiteX101" fmla="*/ 11317419 w 11317420"/>
              <a:gd name="connsiteY101" fmla="*/ 3298068 h 4543250"/>
              <a:gd name="connsiteX102" fmla="*/ 11317419 w 11317420"/>
              <a:gd name="connsiteY102" fmla="*/ 3298069 h 4543250"/>
              <a:gd name="connsiteX103" fmla="*/ 11317419 w 11317420"/>
              <a:gd name="connsiteY103" fmla="*/ 3301284 h 4543250"/>
              <a:gd name="connsiteX104" fmla="*/ 11317419 w 11317420"/>
              <a:gd name="connsiteY104" fmla="*/ 3308920 h 4543250"/>
              <a:gd name="connsiteX105" fmla="*/ 11317419 w 11317420"/>
              <a:gd name="connsiteY105" fmla="*/ 3323790 h 4543250"/>
              <a:gd name="connsiteX106" fmla="*/ 11317419 w 11317420"/>
              <a:gd name="connsiteY106" fmla="*/ 3348305 h 4543250"/>
              <a:gd name="connsiteX107" fmla="*/ 11317419 w 11317420"/>
              <a:gd name="connsiteY107" fmla="*/ 3384877 h 4543250"/>
              <a:gd name="connsiteX108" fmla="*/ 11317419 w 11317420"/>
              <a:gd name="connsiteY108" fmla="*/ 3416948 h 4543250"/>
              <a:gd name="connsiteX109" fmla="*/ 11317419 w 11317420"/>
              <a:gd name="connsiteY109" fmla="*/ 3435918 h 4543250"/>
              <a:gd name="connsiteX110" fmla="*/ 11317419 w 11317420"/>
              <a:gd name="connsiteY110" fmla="*/ 3503837 h 4543250"/>
              <a:gd name="connsiteX111" fmla="*/ 11317419 w 11317420"/>
              <a:gd name="connsiteY111" fmla="*/ 3508581 h 4543250"/>
              <a:gd name="connsiteX112" fmla="*/ 11317419 w 11317420"/>
              <a:gd name="connsiteY112" fmla="*/ 3519849 h 4543250"/>
              <a:gd name="connsiteX113" fmla="*/ 11317419 w 11317420"/>
              <a:gd name="connsiteY113" fmla="*/ 3541790 h 4543250"/>
              <a:gd name="connsiteX114" fmla="*/ 11317419 w 11317420"/>
              <a:gd name="connsiteY114" fmla="*/ 3577965 h 4543250"/>
              <a:gd name="connsiteX115" fmla="*/ 11317419 w 11317420"/>
              <a:gd name="connsiteY115" fmla="*/ 3597597 h 4543250"/>
              <a:gd name="connsiteX116" fmla="*/ 11317419 w 11317420"/>
              <a:gd name="connsiteY116" fmla="*/ 3631930 h 4543250"/>
              <a:gd name="connsiteX117" fmla="*/ 11317419 w 11317420"/>
              <a:gd name="connsiteY117" fmla="*/ 3707243 h 4543250"/>
              <a:gd name="connsiteX118" fmla="*/ 11317419 w 11317420"/>
              <a:gd name="connsiteY118" fmla="*/ 3791144 h 4543250"/>
              <a:gd name="connsiteX119" fmla="*/ 11317419 w 11317420"/>
              <a:gd name="connsiteY119" fmla="*/ 3807464 h 4543250"/>
              <a:gd name="connsiteX120" fmla="*/ 11317419 w 11317420"/>
              <a:gd name="connsiteY120" fmla="*/ 3936149 h 4543250"/>
              <a:gd name="connsiteX121" fmla="*/ 11317419 w 11317420"/>
              <a:gd name="connsiteY121" fmla="*/ 3998034 h 4543250"/>
              <a:gd name="connsiteX122" fmla="*/ 11317419 w 11317420"/>
              <a:gd name="connsiteY122" fmla="*/ 4012278 h 4543250"/>
              <a:gd name="connsiteX123" fmla="*/ 11317419 w 11317420"/>
              <a:gd name="connsiteY123" fmla="*/ 4096858 h 4543250"/>
              <a:gd name="connsiteX124" fmla="*/ 11317419 w 11317420"/>
              <a:gd name="connsiteY124" fmla="*/ 4190333 h 4543250"/>
              <a:gd name="connsiteX125" fmla="*/ 11317419 w 11317420"/>
              <a:gd name="connsiteY125" fmla="*/ 4218711 h 4543250"/>
              <a:gd name="connsiteX126" fmla="*/ 11317418 w 11317420"/>
              <a:gd name="connsiteY126" fmla="*/ 4218716 h 4543250"/>
              <a:gd name="connsiteX127" fmla="*/ 11317418 w 11317420"/>
              <a:gd name="connsiteY127" fmla="*/ 4255865 h 4543250"/>
              <a:gd name="connsiteX128" fmla="*/ 11317418 w 11317420"/>
              <a:gd name="connsiteY128" fmla="*/ 4284243 h 4543250"/>
              <a:gd name="connsiteX129" fmla="*/ 11212098 w 11317420"/>
              <a:gd name="connsiteY129" fmla="*/ 4393829 h 4543250"/>
              <a:gd name="connsiteX130" fmla="*/ 11205405 w 11317420"/>
              <a:gd name="connsiteY130" fmla="*/ 4393829 h 4543250"/>
              <a:gd name="connsiteX131" fmla="*/ 11191254 w 11317420"/>
              <a:gd name="connsiteY131" fmla="*/ 4393829 h 4543250"/>
              <a:gd name="connsiteX132" fmla="*/ 11158561 w 11317420"/>
              <a:gd name="connsiteY132" fmla="*/ 4393829 h 4543250"/>
              <a:gd name="connsiteX133" fmla="*/ 11141626 w 11317420"/>
              <a:gd name="connsiteY133" fmla="*/ 4393829 h 4543250"/>
              <a:gd name="connsiteX134" fmla="*/ 11140228 w 11317420"/>
              <a:gd name="connsiteY134" fmla="*/ 4393829 h 4543250"/>
              <a:gd name="connsiteX135" fmla="*/ 11064104 w 11317420"/>
              <a:gd name="connsiteY135" fmla="*/ 4393829 h 4543250"/>
              <a:gd name="connsiteX136" fmla="*/ 11034240 w 11317420"/>
              <a:gd name="connsiteY136" fmla="*/ 4393829 h 4543250"/>
              <a:gd name="connsiteX137" fmla="*/ 11031412 w 11317420"/>
              <a:gd name="connsiteY137" fmla="*/ 4393829 h 4543250"/>
              <a:gd name="connsiteX138" fmla="*/ 10957867 w 11317420"/>
              <a:gd name="connsiteY138" fmla="*/ 4393829 h 4543250"/>
              <a:gd name="connsiteX139" fmla="*/ 10925175 w 11317420"/>
              <a:gd name="connsiteY139" fmla="*/ 4393829 h 4543250"/>
              <a:gd name="connsiteX140" fmla="*/ 10914932 w 11317420"/>
              <a:gd name="connsiteY140" fmla="*/ 4393829 h 4543250"/>
              <a:gd name="connsiteX141" fmla="*/ 10891889 w 11317420"/>
              <a:gd name="connsiteY141" fmla="*/ 4393829 h 4543250"/>
              <a:gd name="connsiteX142" fmla="*/ 10816498 w 11317420"/>
              <a:gd name="connsiteY142" fmla="*/ 4393829 h 4543250"/>
              <a:gd name="connsiteX143" fmla="*/ 10783804 w 11317420"/>
              <a:gd name="connsiteY143" fmla="*/ 4393829 h 4543250"/>
              <a:gd name="connsiteX144" fmla="*/ 10783078 w 11317420"/>
              <a:gd name="connsiteY144" fmla="*/ 4393829 h 4543250"/>
              <a:gd name="connsiteX145" fmla="*/ 10731069 w 11317420"/>
              <a:gd name="connsiteY145" fmla="*/ 4393829 h 4543250"/>
              <a:gd name="connsiteX146" fmla="*/ 10705445 w 11317420"/>
              <a:gd name="connsiteY146" fmla="*/ 4393829 h 4543250"/>
              <a:gd name="connsiteX147" fmla="*/ 10698755 w 11317420"/>
              <a:gd name="connsiteY147" fmla="*/ 4393829 h 4543250"/>
              <a:gd name="connsiteX148" fmla="*/ 10698375 w 11317420"/>
              <a:gd name="connsiteY148" fmla="*/ 4393829 h 4543250"/>
              <a:gd name="connsiteX149" fmla="*/ 10682861 w 11317420"/>
              <a:gd name="connsiteY149" fmla="*/ 4393829 h 4543250"/>
              <a:gd name="connsiteX150" fmla="*/ 10651910 w 11317420"/>
              <a:gd name="connsiteY150" fmla="*/ 4393829 h 4543250"/>
              <a:gd name="connsiteX151" fmla="*/ 10638048 w 11317420"/>
              <a:gd name="connsiteY151" fmla="*/ 4393829 h 4543250"/>
              <a:gd name="connsiteX152" fmla="*/ 10634976 w 11317420"/>
              <a:gd name="connsiteY152" fmla="*/ 4393829 h 4543250"/>
              <a:gd name="connsiteX153" fmla="*/ 10602282 w 11317420"/>
              <a:gd name="connsiteY153" fmla="*/ 4393829 h 4543250"/>
              <a:gd name="connsiteX154" fmla="*/ 10600883 w 11317420"/>
              <a:gd name="connsiteY154" fmla="*/ 4393829 h 4543250"/>
              <a:gd name="connsiteX155" fmla="*/ 10527588 w 11317420"/>
              <a:gd name="connsiteY155" fmla="*/ 4393829 h 4543250"/>
              <a:gd name="connsiteX156" fmla="*/ 10524760 w 11317420"/>
              <a:gd name="connsiteY156" fmla="*/ 4393829 h 4543250"/>
              <a:gd name="connsiteX157" fmla="*/ 10494895 w 11317420"/>
              <a:gd name="connsiteY157" fmla="*/ 4393829 h 4543250"/>
              <a:gd name="connsiteX158" fmla="*/ 10479215 w 11317420"/>
              <a:gd name="connsiteY158" fmla="*/ 4393829 h 4543250"/>
              <a:gd name="connsiteX159" fmla="*/ 10418523 w 11317420"/>
              <a:gd name="connsiteY159" fmla="*/ 4393829 h 4543250"/>
              <a:gd name="connsiteX160" fmla="*/ 10408281 w 11317420"/>
              <a:gd name="connsiteY160" fmla="*/ 4393829 h 4543250"/>
              <a:gd name="connsiteX161" fmla="*/ 10375587 w 11317420"/>
              <a:gd name="connsiteY161" fmla="*/ 4393829 h 4543250"/>
              <a:gd name="connsiteX162" fmla="*/ 10352544 w 11317420"/>
              <a:gd name="connsiteY162" fmla="*/ 4393829 h 4543250"/>
              <a:gd name="connsiteX163" fmla="*/ 10305954 w 11317420"/>
              <a:gd name="connsiteY163" fmla="*/ 4393829 h 4543250"/>
              <a:gd name="connsiteX164" fmla="*/ 10277153 w 11317420"/>
              <a:gd name="connsiteY164" fmla="*/ 4393829 h 4543250"/>
              <a:gd name="connsiteX165" fmla="*/ 10276426 w 11317420"/>
              <a:gd name="connsiteY165" fmla="*/ 4393829 h 4543250"/>
              <a:gd name="connsiteX166" fmla="*/ 10243732 w 11317420"/>
              <a:gd name="connsiteY166" fmla="*/ 4393829 h 4543250"/>
              <a:gd name="connsiteX167" fmla="*/ 10191724 w 11317420"/>
              <a:gd name="connsiteY167" fmla="*/ 4393829 h 4543250"/>
              <a:gd name="connsiteX168" fmla="*/ 10131396 w 11317420"/>
              <a:gd name="connsiteY168" fmla="*/ 4393829 h 4543250"/>
              <a:gd name="connsiteX169" fmla="*/ 10117634 w 11317420"/>
              <a:gd name="connsiteY169" fmla="*/ 4393829 h 4543250"/>
              <a:gd name="connsiteX170" fmla="*/ 10098703 w 11317420"/>
              <a:gd name="connsiteY170" fmla="*/ 4393829 h 4543250"/>
              <a:gd name="connsiteX171" fmla="*/ 10095631 w 11317420"/>
              <a:gd name="connsiteY171" fmla="*/ 4393829 h 4543250"/>
              <a:gd name="connsiteX172" fmla="*/ 9988243 w 11317420"/>
              <a:gd name="connsiteY172" fmla="*/ 4393829 h 4543250"/>
              <a:gd name="connsiteX173" fmla="*/ 9972564 w 11317420"/>
              <a:gd name="connsiteY173" fmla="*/ 4393829 h 4543250"/>
              <a:gd name="connsiteX174" fmla="*/ 9939870 w 11317420"/>
              <a:gd name="connsiteY174" fmla="*/ 4393829 h 4543250"/>
              <a:gd name="connsiteX175" fmla="*/ 9913630 w 11317420"/>
              <a:gd name="connsiteY175" fmla="*/ 4393829 h 4543250"/>
              <a:gd name="connsiteX176" fmla="*/ 9868936 w 11317420"/>
              <a:gd name="connsiteY176" fmla="*/ 4393829 h 4543250"/>
              <a:gd name="connsiteX177" fmla="*/ 9799301 w 11317420"/>
              <a:gd name="connsiteY177" fmla="*/ 4393829 h 4543250"/>
              <a:gd name="connsiteX178" fmla="*/ 9766609 w 11317420"/>
              <a:gd name="connsiteY178" fmla="*/ 4393829 h 4543250"/>
              <a:gd name="connsiteX179" fmla="*/ 9737081 w 11317420"/>
              <a:gd name="connsiteY179" fmla="*/ 4393829 h 4543250"/>
              <a:gd name="connsiteX180" fmla="*/ 9693314 w 11317420"/>
              <a:gd name="connsiteY180" fmla="*/ 4393829 h 4543250"/>
              <a:gd name="connsiteX181" fmla="*/ 9610983 w 11317420"/>
              <a:gd name="connsiteY181" fmla="*/ 4393829 h 4543250"/>
              <a:gd name="connsiteX182" fmla="*/ 9592052 w 11317420"/>
              <a:gd name="connsiteY182" fmla="*/ 4393829 h 4543250"/>
              <a:gd name="connsiteX183" fmla="*/ 9578290 w 11317420"/>
              <a:gd name="connsiteY183" fmla="*/ 4393829 h 4543250"/>
              <a:gd name="connsiteX184" fmla="*/ 9456058 w 11317420"/>
              <a:gd name="connsiteY184" fmla="*/ 4393829 h 4543250"/>
              <a:gd name="connsiteX185" fmla="*/ 9433220 w 11317420"/>
              <a:gd name="connsiteY185" fmla="*/ 4393829 h 4543250"/>
              <a:gd name="connsiteX186" fmla="*/ 9406978 w 11317420"/>
              <a:gd name="connsiteY186" fmla="*/ 4393829 h 4543250"/>
              <a:gd name="connsiteX187" fmla="*/ 9374284 w 11317420"/>
              <a:gd name="connsiteY187" fmla="*/ 4393829 h 4543250"/>
              <a:gd name="connsiteX188" fmla="*/ 9259957 w 11317420"/>
              <a:gd name="connsiteY188" fmla="*/ 4393829 h 4543250"/>
              <a:gd name="connsiteX189" fmla="*/ 9201238 w 11317420"/>
              <a:gd name="connsiteY189" fmla="*/ 4393829 h 4543250"/>
              <a:gd name="connsiteX190" fmla="*/ 9186662 w 11317420"/>
              <a:gd name="connsiteY190" fmla="*/ 4393829 h 4543250"/>
              <a:gd name="connsiteX191" fmla="*/ 9153968 w 11317420"/>
              <a:gd name="connsiteY191" fmla="*/ 4393829 h 4543250"/>
              <a:gd name="connsiteX192" fmla="*/ 9071638 w 11317420"/>
              <a:gd name="connsiteY192" fmla="*/ 4393829 h 4543250"/>
              <a:gd name="connsiteX193" fmla="*/ 8949406 w 11317420"/>
              <a:gd name="connsiteY193" fmla="*/ 4393829 h 4543250"/>
              <a:gd name="connsiteX194" fmla="*/ 8928220 w 11317420"/>
              <a:gd name="connsiteY194" fmla="*/ 4393829 h 4543250"/>
              <a:gd name="connsiteX195" fmla="*/ 8916713 w 11317420"/>
              <a:gd name="connsiteY195" fmla="*/ 4393829 h 4543250"/>
              <a:gd name="connsiteX196" fmla="*/ 8867632 w 11317420"/>
              <a:gd name="connsiteY196" fmla="*/ 4393829 h 4543250"/>
              <a:gd name="connsiteX197" fmla="*/ 8861066 w 11317420"/>
              <a:gd name="connsiteY197" fmla="*/ 4393829 h 4543250"/>
              <a:gd name="connsiteX198" fmla="*/ 8834942 w 11317420"/>
              <a:gd name="connsiteY198" fmla="*/ 4393829 h 4543250"/>
              <a:gd name="connsiteX199" fmla="*/ 8720612 w 11317420"/>
              <a:gd name="connsiteY199" fmla="*/ 4393829 h 4543250"/>
              <a:gd name="connsiteX200" fmla="*/ 8694584 w 11317420"/>
              <a:gd name="connsiteY200" fmla="*/ 4393829 h 4543250"/>
              <a:gd name="connsiteX201" fmla="*/ 8661894 w 11317420"/>
              <a:gd name="connsiteY201" fmla="*/ 4393829 h 4543250"/>
              <a:gd name="connsiteX202" fmla="*/ 8661893 w 11317420"/>
              <a:gd name="connsiteY202" fmla="*/ 4393829 h 4543250"/>
              <a:gd name="connsiteX203" fmla="*/ 8647320 w 11317420"/>
              <a:gd name="connsiteY203" fmla="*/ 4393829 h 4543250"/>
              <a:gd name="connsiteX204" fmla="*/ 8647317 w 11317420"/>
              <a:gd name="connsiteY204" fmla="*/ 4393829 h 4543250"/>
              <a:gd name="connsiteX205" fmla="*/ 8636384 w 11317420"/>
              <a:gd name="connsiteY205" fmla="*/ 4393829 h 4543250"/>
              <a:gd name="connsiteX206" fmla="*/ 8614626 w 11317420"/>
              <a:gd name="connsiteY206" fmla="*/ 4393829 h 4543250"/>
              <a:gd name="connsiteX207" fmla="*/ 8532293 w 11317420"/>
              <a:gd name="connsiteY207" fmla="*/ 4393829 h 4543250"/>
              <a:gd name="connsiteX208" fmla="*/ 8421568 w 11317420"/>
              <a:gd name="connsiteY208" fmla="*/ 4393829 h 4543250"/>
              <a:gd name="connsiteX209" fmla="*/ 8410064 w 11317420"/>
              <a:gd name="connsiteY209" fmla="*/ 4393829 h 4543250"/>
              <a:gd name="connsiteX210" fmla="*/ 8410061 w 11317420"/>
              <a:gd name="connsiteY210" fmla="*/ 4393829 h 4543250"/>
              <a:gd name="connsiteX211" fmla="*/ 8388878 w 11317420"/>
              <a:gd name="connsiteY211" fmla="*/ 4393829 h 4543250"/>
              <a:gd name="connsiteX212" fmla="*/ 8388877 w 11317420"/>
              <a:gd name="connsiteY212" fmla="*/ 4393829 h 4543250"/>
              <a:gd name="connsiteX213" fmla="*/ 8377371 w 11317420"/>
              <a:gd name="connsiteY213" fmla="*/ 4393829 h 4543250"/>
              <a:gd name="connsiteX214" fmla="*/ 8328290 w 11317420"/>
              <a:gd name="connsiteY214" fmla="*/ 4393829 h 4543250"/>
              <a:gd name="connsiteX215" fmla="*/ 8325098 w 11317420"/>
              <a:gd name="connsiteY215" fmla="*/ 4393829 h 4543250"/>
              <a:gd name="connsiteX216" fmla="*/ 8155242 w 11317420"/>
              <a:gd name="connsiteY216" fmla="*/ 4393829 h 4543250"/>
              <a:gd name="connsiteX217" fmla="*/ 8155241 w 11317420"/>
              <a:gd name="connsiteY217" fmla="*/ 4393829 h 4543250"/>
              <a:gd name="connsiteX218" fmla="*/ 8129732 w 11317420"/>
              <a:gd name="connsiteY218" fmla="*/ 4393829 h 4543250"/>
              <a:gd name="connsiteX219" fmla="*/ 8122549 w 11317420"/>
              <a:gd name="connsiteY219" fmla="*/ 4393829 h 4543250"/>
              <a:gd name="connsiteX220" fmla="*/ 8107975 w 11317420"/>
              <a:gd name="connsiteY220" fmla="*/ 4393829 h 4543250"/>
              <a:gd name="connsiteX221" fmla="*/ 8097038 w 11317420"/>
              <a:gd name="connsiteY221" fmla="*/ 4393829 h 4543250"/>
              <a:gd name="connsiteX222" fmla="*/ 7882226 w 11317420"/>
              <a:gd name="connsiteY222" fmla="*/ 4393829 h 4543250"/>
              <a:gd name="connsiteX223" fmla="*/ 7882225 w 11317420"/>
              <a:gd name="connsiteY223" fmla="*/ 4393829 h 4543250"/>
              <a:gd name="connsiteX224" fmla="*/ 7870719 w 11317420"/>
              <a:gd name="connsiteY224" fmla="*/ 4393829 h 4543250"/>
              <a:gd name="connsiteX225" fmla="*/ 7849533 w 11317420"/>
              <a:gd name="connsiteY225" fmla="*/ 4393829 h 4543250"/>
              <a:gd name="connsiteX226" fmla="*/ 7818447 w 11317420"/>
              <a:gd name="connsiteY226" fmla="*/ 4393829 h 4543250"/>
              <a:gd name="connsiteX227" fmla="*/ 7785753 w 11317420"/>
              <a:gd name="connsiteY227" fmla="*/ 4393829 h 4543250"/>
              <a:gd name="connsiteX228" fmla="*/ 7615897 w 11317420"/>
              <a:gd name="connsiteY228" fmla="*/ 4393829 h 4543250"/>
              <a:gd name="connsiteX229" fmla="*/ 7590389 w 11317420"/>
              <a:gd name="connsiteY229" fmla="*/ 4393829 h 4543250"/>
              <a:gd name="connsiteX230" fmla="*/ 7557695 w 11317420"/>
              <a:gd name="connsiteY230" fmla="*/ 4393829 h 4543250"/>
              <a:gd name="connsiteX231" fmla="*/ 7454900 w 11317420"/>
              <a:gd name="connsiteY231" fmla="*/ 4393829 h 4543250"/>
              <a:gd name="connsiteX232" fmla="*/ 7376322 w 11317420"/>
              <a:gd name="connsiteY232" fmla="*/ 4393829 h 4543250"/>
              <a:gd name="connsiteX233" fmla="*/ 7357391 w 11317420"/>
              <a:gd name="connsiteY233" fmla="*/ 4393829 h 4543250"/>
              <a:gd name="connsiteX234" fmla="*/ 7343629 w 11317420"/>
              <a:gd name="connsiteY234" fmla="*/ 4393829 h 4543250"/>
              <a:gd name="connsiteX235" fmla="*/ 7342881 w 11317420"/>
              <a:gd name="connsiteY235" fmla="*/ 4393829 h 4543250"/>
              <a:gd name="connsiteX236" fmla="*/ 7279103 w 11317420"/>
              <a:gd name="connsiteY236" fmla="*/ 4393829 h 4543250"/>
              <a:gd name="connsiteX237" fmla="*/ 7221399 w 11317420"/>
              <a:gd name="connsiteY237" fmla="*/ 4393829 h 4543250"/>
              <a:gd name="connsiteX238" fmla="*/ 7198559 w 11317420"/>
              <a:gd name="connsiteY238" fmla="*/ 4393829 h 4543250"/>
              <a:gd name="connsiteX239" fmla="*/ 7172318 w 11317420"/>
              <a:gd name="connsiteY239" fmla="*/ 4393829 h 4543250"/>
              <a:gd name="connsiteX240" fmla="*/ 7139625 w 11317420"/>
              <a:gd name="connsiteY240" fmla="*/ 4393829 h 4543250"/>
              <a:gd name="connsiteX241" fmla="*/ 7025296 w 11317420"/>
              <a:gd name="connsiteY241" fmla="*/ 4393829 h 4543250"/>
              <a:gd name="connsiteX242" fmla="*/ 6966577 w 11317420"/>
              <a:gd name="connsiteY242" fmla="*/ 4393829 h 4543250"/>
              <a:gd name="connsiteX243" fmla="*/ 6952003 w 11317420"/>
              <a:gd name="connsiteY243" fmla="*/ 4393829 h 4543250"/>
              <a:gd name="connsiteX244" fmla="*/ 6919309 w 11317420"/>
              <a:gd name="connsiteY244" fmla="*/ 4393829 h 4543250"/>
              <a:gd name="connsiteX245" fmla="*/ 6836977 w 11317420"/>
              <a:gd name="connsiteY245" fmla="*/ 4393829 h 4543250"/>
              <a:gd name="connsiteX246" fmla="*/ 6714747 w 11317420"/>
              <a:gd name="connsiteY246" fmla="*/ 4393829 h 4543250"/>
              <a:gd name="connsiteX247" fmla="*/ 6693561 w 11317420"/>
              <a:gd name="connsiteY247" fmla="*/ 4393829 h 4543250"/>
              <a:gd name="connsiteX248" fmla="*/ 6682054 w 11317420"/>
              <a:gd name="connsiteY248" fmla="*/ 4393829 h 4543250"/>
              <a:gd name="connsiteX249" fmla="*/ 6632973 w 11317420"/>
              <a:gd name="connsiteY249" fmla="*/ 4393829 h 4543250"/>
              <a:gd name="connsiteX250" fmla="*/ 6626405 w 11317420"/>
              <a:gd name="connsiteY250" fmla="*/ 4393829 h 4543250"/>
              <a:gd name="connsiteX251" fmla="*/ 6600281 w 11317420"/>
              <a:gd name="connsiteY251" fmla="*/ 4393829 h 4543250"/>
              <a:gd name="connsiteX252" fmla="*/ 6485952 w 11317420"/>
              <a:gd name="connsiteY252" fmla="*/ 4393829 h 4543250"/>
              <a:gd name="connsiteX253" fmla="*/ 6459925 w 11317420"/>
              <a:gd name="connsiteY253" fmla="*/ 4393829 h 4543250"/>
              <a:gd name="connsiteX254" fmla="*/ 6427233 w 11317420"/>
              <a:gd name="connsiteY254" fmla="*/ 4393829 h 4543250"/>
              <a:gd name="connsiteX255" fmla="*/ 6427232 w 11317420"/>
              <a:gd name="connsiteY255" fmla="*/ 4393829 h 4543250"/>
              <a:gd name="connsiteX256" fmla="*/ 6412659 w 11317420"/>
              <a:gd name="connsiteY256" fmla="*/ 4393829 h 4543250"/>
              <a:gd name="connsiteX257" fmla="*/ 6412658 w 11317420"/>
              <a:gd name="connsiteY257" fmla="*/ 4393829 h 4543250"/>
              <a:gd name="connsiteX258" fmla="*/ 6401723 w 11317420"/>
              <a:gd name="connsiteY258" fmla="*/ 4393829 h 4543250"/>
              <a:gd name="connsiteX259" fmla="*/ 6379965 w 11317420"/>
              <a:gd name="connsiteY259" fmla="*/ 4393829 h 4543250"/>
              <a:gd name="connsiteX260" fmla="*/ 6297633 w 11317420"/>
              <a:gd name="connsiteY260" fmla="*/ 4393829 h 4543250"/>
              <a:gd name="connsiteX261" fmla="*/ 6186909 w 11317420"/>
              <a:gd name="connsiteY261" fmla="*/ 4393829 h 4543250"/>
              <a:gd name="connsiteX262" fmla="*/ 6175403 w 11317420"/>
              <a:gd name="connsiteY262" fmla="*/ 4393829 h 4543250"/>
              <a:gd name="connsiteX263" fmla="*/ 6175402 w 11317420"/>
              <a:gd name="connsiteY263" fmla="*/ 4393829 h 4543250"/>
              <a:gd name="connsiteX264" fmla="*/ 6154217 w 11317420"/>
              <a:gd name="connsiteY264" fmla="*/ 4393829 h 4543250"/>
              <a:gd name="connsiteX265" fmla="*/ 6154216 w 11317420"/>
              <a:gd name="connsiteY265" fmla="*/ 4393829 h 4543250"/>
              <a:gd name="connsiteX266" fmla="*/ 6142710 w 11317420"/>
              <a:gd name="connsiteY266" fmla="*/ 4393829 h 4543250"/>
              <a:gd name="connsiteX267" fmla="*/ 6093629 w 11317420"/>
              <a:gd name="connsiteY267" fmla="*/ 4393829 h 4543250"/>
              <a:gd name="connsiteX268" fmla="*/ 6090437 w 11317420"/>
              <a:gd name="connsiteY268" fmla="*/ 4393829 h 4543250"/>
              <a:gd name="connsiteX269" fmla="*/ 5920581 w 11317420"/>
              <a:gd name="connsiteY269" fmla="*/ 4393829 h 4543250"/>
              <a:gd name="connsiteX270" fmla="*/ 5920580 w 11317420"/>
              <a:gd name="connsiteY270" fmla="*/ 4393829 h 4543250"/>
              <a:gd name="connsiteX271" fmla="*/ 5895072 w 11317420"/>
              <a:gd name="connsiteY271" fmla="*/ 4393829 h 4543250"/>
              <a:gd name="connsiteX272" fmla="*/ 5887888 w 11317420"/>
              <a:gd name="connsiteY272" fmla="*/ 4393829 h 4543250"/>
              <a:gd name="connsiteX273" fmla="*/ 5873314 w 11317420"/>
              <a:gd name="connsiteY273" fmla="*/ 4393829 h 4543250"/>
              <a:gd name="connsiteX274" fmla="*/ 5862379 w 11317420"/>
              <a:gd name="connsiteY274" fmla="*/ 4393829 h 4543250"/>
              <a:gd name="connsiteX275" fmla="*/ 5862378 w 11317420"/>
              <a:gd name="connsiteY275" fmla="*/ 4393829 h 4543250"/>
              <a:gd name="connsiteX276" fmla="*/ 5647565 w 11317420"/>
              <a:gd name="connsiteY276" fmla="*/ 4393829 h 4543250"/>
              <a:gd name="connsiteX277" fmla="*/ 5647564 w 11317420"/>
              <a:gd name="connsiteY277" fmla="*/ 4393829 h 4543250"/>
              <a:gd name="connsiteX278" fmla="*/ 5636058 w 11317420"/>
              <a:gd name="connsiteY278" fmla="*/ 4393829 h 4543250"/>
              <a:gd name="connsiteX279" fmla="*/ 5614872 w 11317420"/>
              <a:gd name="connsiteY279" fmla="*/ 4393829 h 4543250"/>
              <a:gd name="connsiteX280" fmla="*/ 5583786 w 11317420"/>
              <a:gd name="connsiteY280" fmla="*/ 4393829 h 4543250"/>
              <a:gd name="connsiteX281" fmla="*/ 5551093 w 11317420"/>
              <a:gd name="connsiteY281" fmla="*/ 4393829 h 4543250"/>
              <a:gd name="connsiteX282" fmla="*/ 5514107 w 11317420"/>
              <a:gd name="connsiteY282" fmla="*/ 4393829 h 4543250"/>
              <a:gd name="connsiteX283" fmla="*/ 5435529 w 11317420"/>
              <a:gd name="connsiteY283" fmla="*/ 4393829 h 4543250"/>
              <a:gd name="connsiteX284" fmla="*/ 5416598 w 11317420"/>
              <a:gd name="connsiteY284" fmla="*/ 4393829 h 4543250"/>
              <a:gd name="connsiteX285" fmla="*/ 5402836 w 11317420"/>
              <a:gd name="connsiteY285" fmla="*/ 4393829 h 4543250"/>
              <a:gd name="connsiteX286" fmla="*/ 5381236 w 11317420"/>
              <a:gd name="connsiteY286" fmla="*/ 4393829 h 4543250"/>
              <a:gd name="connsiteX287" fmla="*/ 5355728 w 11317420"/>
              <a:gd name="connsiteY287" fmla="*/ 4393829 h 4543250"/>
              <a:gd name="connsiteX288" fmla="*/ 5323034 w 11317420"/>
              <a:gd name="connsiteY288" fmla="*/ 4393829 h 4543250"/>
              <a:gd name="connsiteX289" fmla="*/ 5280606 w 11317420"/>
              <a:gd name="connsiteY289" fmla="*/ 4393829 h 4543250"/>
              <a:gd name="connsiteX290" fmla="*/ 5257766 w 11317420"/>
              <a:gd name="connsiteY290" fmla="*/ 4393829 h 4543250"/>
              <a:gd name="connsiteX291" fmla="*/ 5231525 w 11317420"/>
              <a:gd name="connsiteY291" fmla="*/ 4393829 h 4543250"/>
              <a:gd name="connsiteX292" fmla="*/ 5198832 w 11317420"/>
              <a:gd name="connsiteY292" fmla="*/ 4393829 h 4543250"/>
              <a:gd name="connsiteX293" fmla="*/ 5108220 w 11317420"/>
              <a:gd name="connsiteY293" fmla="*/ 4393829 h 4543250"/>
              <a:gd name="connsiteX294" fmla="*/ 5084503 w 11317420"/>
              <a:gd name="connsiteY294" fmla="*/ 4393829 h 4543250"/>
              <a:gd name="connsiteX295" fmla="*/ 5044442 w 11317420"/>
              <a:gd name="connsiteY295" fmla="*/ 4393829 h 4543250"/>
              <a:gd name="connsiteX296" fmla="*/ 5025784 w 11317420"/>
              <a:gd name="connsiteY296" fmla="*/ 4393829 h 4543250"/>
              <a:gd name="connsiteX297" fmla="*/ 5011210 w 11317420"/>
              <a:gd name="connsiteY297" fmla="*/ 4393829 h 4543250"/>
              <a:gd name="connsiteX298" fmla="*/ 4978516 w 11317420"/>
              <a:gd name="connsiteY298" fmla="*/ 4393829 h 4543250"/>
              <a:gd name="connsiteX299" fmla="*/ 4896184 w 11317420"/>
              <a:gd name="connsiteY299" fmla="*/ 4393829 h 4543250"/>
              <a:gd name="connsiteX300" fmla="*/ 4773954 w 11317420"/>
              <a:gd name="connsiteY300" fmla="*/ 4393829 h 4543250"/>
              <a:gd name="connsiteX301" fmla="*/ 4752768 w 11317420"/>
              <a:gd name="connsiteY301" fmla="*/ 4393829 h 4543250"/>
              <a:gd name="connsiteX302" fmla="*/ 4741261 w 11317420"/>
              <a:gd name="connsiteY302" fmla="*/ 4393829 h 4543250"/>
              <a:gd name="connsiteX303" fmla="*/ 4692180 w 11317420"/>
              <a:gd name="connsiteY303" fmla="*/ 4393829 h 4543250"/>
              <a:gd name="connsiteX304" fmla="*/ 4685612 w 11317420"/>
              <a:gd name="connsiteY304" fmla="*/ 4393829 h 4543250"/>
              <a:gd name="connsiteX305" fmla="*/ 4659488 w 11317420"/>
              <a:gd name="connsiteY305" fmla="*/ 4393829 h 4543250"/>
              <a:gd name="connsiteX306" fmla="*/ 4545159 w 11317420"/>
              <a:gd name="connsiteY306" fmla="*/ 4393829 h 4543250"/>
              <a:gd name="connsiteX307" fmla="*/ 4519132 w 11317420"/>
              <a:gd name="connsiteY307" fmla="*/ 4393829 h 4543250"/>
              <a:gd name="connsiteX308" fmla="*/ 4486440 w 11317420"/>
              <a:gd name="connsiteY308" fmla="*/ 4393829 h 4543250"/>
              <a:gd name="connsiteX309" fmla="*/ 4486439 w 11317420"/>
              <a:gd name="connsiteY309" fmla="*/ 4393829 h 4543250"/>
              <a:gd name="connsiteX310" fmla="*/ 4471866 w 11317420"/>
              <a:gd name="connsiteY310" fmla="*/ 4393829 h 4543250"/>
              <a:gd name="connsiteX311" fmla="*/ 4471865 w 11317420"/>
              <a:gd name="connsiteY311" fmla="*/ 4393829 h 4543250"/>
              <a:gd name="connsiteX312" fmla="*/ 4460930 w 11317420"/>
              <a:gd name="connsiteY312" fmla="*/ 4393829 h 4543250"/>
              <a:gd name="connsiteX313" fmla="*/ 4439172 w 11317420"/>
              <a:gd name="connsiteY313" fmla="*/ 4393829 h 4543250"/>
              <a:gd name="connsiteX314" fmla="*/ 4356840 w 11317420"/>
              <a:gd name="connsiteY314" fmla="*/ 4393829 h 4543250"/>
              <a:gd name="connsiteX315" fmla="*/ 4246116 w 11317420"/>
              <a:gd name="connsiteY315" fmla="*/ 4393829 h 4543250"/>
              <a:gd name="connsiteX316" fmla="*/ 4234610 w 11317420"/>
              <a:gd name="connsiteY316" fmla="*/ 4393829 h 4543250"/>
              <a:gd name="connsiteX317" fmla="*/ 4234609 w 11317420"/>
              <a:gd name="connsiteY317" fmla="*/ 4393829 h 4543250"/>
              <a:gd name="connsiteX318" fmla="*/ 4213424 w 11317420"/>
              <a:gd name="connsiteY318" fmla="*/ 4393829 h 4543250"/>
              <a:gd name="connsiteX319" fmla="*/ 4213423 w 11317420"/>
              <a:gd name="connsiteY319" fmla="*/ 4393829 h 4543250"/>
              <a:gd name="connsiteX320" fmla="*/ 4201917 w 11317420"/>
              <a:gd name="connsiteY320" fmla="*/ 4393829 h 4543250"/>
              <a:gd name="connsiteX321" fmla="*/ 4152836 w 11317420"/>
              <a:gd name="connsiteY321" fmla="*/ 4393829 h 4543250"/>
              <a:gd name="connsiteX322" fmla="*/ 4149644 w 11317420"/>
              <a:gd name="connsiteY322" fmla="*/ 4393829 h 4543250"/>
              <a:gd name="connsiteX323" fmla="*/ 3979788 w 11317420"/>
              <a:gd name="connsiteY323" fmla="*/ 4393829 h 4543250"/>
              <a:gd name="connsiteX324" fmla="*/ 3979787 w 11317420"/>
              <a:gd name="connsiteY324" fmla="*/ 4393829 h 4543250"/>
              <a:gd name="connsiteX325" fmla="*/ 3954279 w 11317420"/>
              <a:gd name="connsiteY325" fmla="*/ 4393829 h 4543250"/>
              <a:gd name="connsiteX326" fmla="*/ 3947095 w 11317420"/>
              <a:gd name="connsiteY326" fmla="*/ 4393829 h 4543250"/>
              <a:gd name="connsiteX327" fmla="*/ 3932521 w 11317420"/>
              <a:gd name="connsiteY327" fmla="*/ 4393829 h 4543250"/>
              <a:gd name="connsiteX328" fmla="*/ 3921586 w 11317420"/>
              <a:gd name="connsiteY328" fmla="*/ 4393829 h 4543250"/>
              <a:gd name="connsiteX329" fmla="*/ 3921585 w 11317420"/>
              <a:gd name="connsiteY329" fmla="*/ 4393829 h 4543250"/>
              <a:gd name="connsiteX330" fmla="*/ 3706772 w 11317420"/>
              <a:gd name="connsiteY330" fmla="*/ 4393829 h 4543250"/>
              <a:gd name="connsiteX331" fmla="*/ 3706771 w 11317420"/>
              <a:gd name="connsiteY331" fmla="*/ 4393829 h 4543250"/>
              <a:gd name="connsiteX332" fmla="*/ 3695265 w 11317420"/>
              <a:gd name="connsiteY332" fmla="*/ 4393829 h 4543250"/>
              <a:gd name="connsiteX333" fmla="*/ 3674079 w 11317420"/>
              <a:gd name="connsiteY333" fmla="*/ 4393829 h 4543250"/>
              <a:gd name="connsiteX334" fmla="*/ 3642993 w 11317420"/>
              <a:gd name="connsiteY334" fmla="*/ 4393829 h 4543250"/>
              <a:gd name="connsiteX335" fmla="*/ 3610300 w 11317420"/>
              <a:gd name="connsiteY335" fmla="*/ 4393829 h 4543250"/>
              <a:gd name="connsiteX336" fmla="*/ 3573314 w 11317420"/>
              <a:gd name="connsiteY336" fmla="*/ 4393829 h 4543250"/>
              <a:gd name="connsiteX337" fmla="*/ 3494736 w 11317420"/>
              <a:gd name="connsiteY337" fmla="*/ 4393829 h 4543250"/>
              <a:gd name="connsiteX338" fmla="*/ 3475805 w 11317420"/>
              <a:gd name="connsiteY338" fmla="*/ 4393829 h 4543250"/>
              <a:gd name="connsiteX339" fmla="*/ 3462043 w 11317420"/>
              <a:gd name="connsiteY339" fmla="*/ 4393829 h 4543250"/>
              <a:gd name="connsiteX340" fmla="*/ 3440443 w 11317420"/>
              <a:gd name="connsiteY340" fmla="*/ 4393829 h 4543250"/>
              <a:gd name="connsiteX341" fmla="*/ 3414935 w 11317420"/>
              <a:gd name="connsiteY341" fmla="*/ 4393829 h 4543250"/>
              <a:gd name="connsiteX342" fmla="*/ 3382241 w 11317420"/>
              <a:gd name="connsiteY342" fmla="*/ 4393829 h 4543250"/>
              <a:gd name="connsiteX343" fmla="*/ 3339813 w 11317420"/>
              <a:gd name="connsiteY343" fmla="*/ 4393829 h 4543250"/>
              <a:gd name="connsiteX344" fmla="*/ 3316973 w 11317420"/>
              <a:gd name="connsiteY344" fmla="*/ 4393829 h 4543250"/>
              <a:gd name="connsiteX345" fmla="*/ 3290732 w 11317420"/>
              <a:gd name="connsiteY345" fmla="*/ 4393829 h 4543250"/>
              <a:gd name="connsiteX346" fmla="*/ 3258039 w 11317420"/>
              <a:gd name="connsiteY346" fmla="*/ 4393829 h 4543250"/>
              <a:gd name="connsiteX347" fmla="*/ 3167427 w 11317420"/>
              <a:gd name="connsiteY347" fmla="*/ 4393829 h 4543250"/>
              <a:gd name="connsiteX348" fmla="*/ 3143710 w 11317420"/>
              <a:gd name="connsiteY348" fmla="*/ 4393829 h 4543250"/>
              <a:gd name="connsiteX349" fmla="*/ 3103649 w 11317420"/>
              <a:gd name="connsiteY349" fmla="*/ 4393829 h 4543250"/>
              <a:gd name="connsiteX350" fmla="*/ 3084991 w 11317420"/>
              <a:gd name="connsiteY350" fmla="*/ 4393829 h 4543250"/>
              <a:gd name="connsiteX351" fmla="*/ 3070417 w 11317420"/>
              <a:gd name="connsiteY351" fmla="*/ 4393829 h 4543250"/>
              <a:gd name="connsiteX352" fmla="*/ 3037723 w 11317420"/>
              <a:gd name="connsiteY352" fmla="*/ 4393829 h 4543250"/>
              <a:gd name="connsiteX353" fmla="*/ 2955391 w 11317420"/>
              <a:gd name="connsiteY353" fmla="*/ 4393829 h 4543250"/>
              <a:gd name="connsiteX354" fmla="*/ 2833161 w 11317420"/>
              <a:gd name="connsiteY354" fmla="*/ 4393829 h 4543250"/>
              <a:gd name="connsiteX355" fmla="*/ 2811975 w 11317420"/>
              <a:gd name="connsiteY355" fmla="*/ 4393829 h 4543250"/>
              <a:gd name="connsiteX356" fmla="*/ 2800468 w 11317420"/>
              <a:gd name="connsiteY356" fmla="*/ 4393829 h 4543250"/>
              <a:gd name="connsiteX357" fmla="*/ 2751387 w 11317420"/>
              <a:gd name="connsiteY357" fmla="*/ 4393829 h 4543250"/>
              <a:gd name="connsiteX358" fmla="*/ 2744819 w 11317420"/>
              <a:gd name="connsiteY358" fmla="*/ 4393829 h 4543250"/>
              <a:gd name="connsiteX359" fmla="*/ 2718695 w 11317420"/>
              <a:gd name="connsiteY359" fmla="*/ 4393829 h 4543250"/>
              <a:gd name="connsiteX360" fmla="*/ 2604366 w 11317420"/>
              <a:gd name="connsiteY360" fmla="*/ 4393829 h 4543250"/>
              <a:gd name="connsiteX361" fmla="*/ 2578339 w 11317420"/>
              <a:gd name="connsiteY361" fmla="*/ 4393829 h 4543250"/>
              <a:gd name="connsiteX362" fmla="*/ 2545647 w 11317420"/>
              <a:gd name="connsiteY362" fmla="*/ 4393829 h 4543250"/>
              <a:gd name="connsiteX363" fmla="*/ 2545646 w 11317420"/>
              <a:gd name="connsiteY363" fmla="*/ 4393829 h 4543250"/>
              <a:gd name="connsiteX364" fmla="*/ 2531073 w 11317420"/>
              <a:gd name="connsiteY364" fmla="*/ 4393829 h 4543250"/>
              <a:gd name="connsiteX365" fmla="*/ 2531072 w 11317420"/>
              <a:gd name="connsiteY365" fmla="*/ 4393829 h 4543250"/>
              <a:gd name="connsiteX366" fmla="*/ 2520137 w 11317420"/>
              <a:gd name="connsiteY366" fmla="*/ 4393829 h 4543250"/>
              <a:gd name="connsiteX367" fmla="*/ 2498379 w 11317420"/>
              <a:gd name="connsiteY367" fmla="*/ 4393829 h 4543250"/>
              <a:gd name="connsiteX368" fmla="*/ 2416047 w 11317420"/>
              <a:gd name="connsiteY368" fmla="*/ 4393829 h 4543250"/>
              <a:gd name="connsiteX369" fmla="*/ 2305323 w 11317420"/>
              <a:gd name="connsiteY369" fmla="*/ 4393829 h 4543250"/>
              <a:gd name="connsiteX370" fmla="*/ 2293817 w 11317420"/>
              <a:gd name="connsiteY370" fmla="*/ 4393829 h 4543250"/>
              <a:gd name="connsiteX371" fmla="*/ 2293816 w 11317420"/>
              <a:gd name="connsiteY371" fmla="*/ 4393829 h 4543250"/>
              <a:gd name="connsiteX372" fmla="*/ 2272631 w 11317420"/>
              <a:gd name="connsiteY372" fmla="*/ 4393829 h 4543250"/>
              <a:gd name="connsiteX373" fmla="*/ 2272630 w 11317420"/>
              <a:gd name="connsiteY373" fmla="*/ 4393829 h 4543250"/>
              <a:gd name="connsiteX374" fmla="*/ 2261124 w 11317420"/>
              <a:gd name="connsiteY374" fmla="*/ 4393829 h 4543250"/>
              <a:gd name="connsiteX375" fmla="*/ 2212043 w 11317420"/>
              <a:gd name="connsiteY375" fmla="*/ 4393829 h 4543250"/>
              <a:gd name="connsiteX376" fmla="*/ 2208851 w 11317420"/>
              <a:gd name="connsiteY376" fmla="*/ 4393829 h 4543250"/>
              <a:gd name="connsiteX377" fmla="*/ 2038995 w 11317420"/>
              <a:gd name="connsiteY377" fmla="*/ 4393829 h 4543250"/>
              <a:gd name="connsiteX378" fmla="*/ 2038994 w 11317420"/>
              <a:gd name="connsiteY378" fmla="*/ 4393829 h 4543250"/>
              <a:gd name="connsiteX379" fmla="*/ 2013486 w 11317420"/>
              <a:gd name="connsiteY379" fmla="*/ 4393829 h 4543250"/>
              <a:gd name="connsiteX380" fmla="*/ 2006302 w 11317420"/>
              <a:gd name="connsiteY380" fmla="*/ 4393829 h 4543250"/>
              <a:gd name="connsiteX381" fmla="*/ 1991728 w 11317420"/>
              <a:gd name="connsiteY381" fmla="*/ 4393829 h 4543250"/>
              <a:gd name="connsiteX382" fmla="*/ 1980793 w 11317420"/>
              <a:gd name="connsiteY382" fmla="*/ 4393829 h 4543250"/>
              <a:gd name="connsiteX383" fmla="*/ 1980792 w 11317420"/>
              <a:gd name="connsiteY383" fmla="*/ 4393829 h 4543250"/>
              <a:gd name="connsiteX384" fmla="*/ 1765979 w 11317420"/>
              <a:gd name="connsiteY384" fmla="*/ 4393829 h 4543250"/>
              <a:gd name="connsiteX385" fmla="*/ 1765978 w 11317420"/>
              <a:gd name="connsiteY385" fmla="*/ 4393829 h 4543250"/>
              <a:gd name="connsiteX386" fmla="*/ 1754472 w 11317420"/>
              <a:gd name="connsiteY386" fmla="*/ 4393829 h 4543250"/>
              <a:gd name="connsiteX387" fmla="*/ 1733286 w 11317420"/>
              <a:gd name="connsiteY387" fmla="*/ 4393829 h 4543250"/>
              <a:gd name="connsiteX388" fmla="*/ 1702200 w 11317420"/>
              <a:gd name="connsiteY388" fmla="*/ 4393829 h 4543250"/>
              <a:gd name="connsiteX389" fmla="*/ 1669507 w 11317420"/>
              <a:gd name="connsiteY389" fmla="*/ 4393829 h 4543250"/>
              <a:gd name="connsiteX390" fmla="*/ 1632521 w 11317420"/>
              <a:gd name="connsiteY390" fmla="*/ 4393829 h 4543250"/>
              <a:gd name="connsiteX391" fmla="*/ 1581531 w 11317420"/>
              <a:gd name="connsiteY391" fmla="*/ 4393829 h 4543250"/>
              <a:gd name="connsiteX392" fmla="*/ 1569246 w 11317420"/>
              <a:gd name="connsiteY392" fmla="*/ 4393829 h 4543250"/>
              <a:gd name="connsiteX393" fmla="*/ 1560316 w 11317420"/>
              <a:gd name="connsiteY393" fmla="*/ 4393829 h 4543250"/>
              <a:gd name="connsiteX394" fmla="*/ 1499650 w 11317420"/>
              <a:gd name="connsiteY394" fmla="*/ 4393829 h 4543250"/>
              <a:gd name="connsiteX395" fmla="*/ 1480999 w 11317420"/>
              <a:gd name="connsiteY395" fmla="*/ 4393829 h 4543250"/>
              <a:gd name="connsiteX396" fmla="*/ 1474142 w 11317420"/>
              <a:gd name="connsiteY396" fmla="*/ 4393829 h 4543250"/>
              <a:gd name="connsiteX397" fmla="*/ 1466178 w 11317420"/>
              <a:gd name="connsiteY397" fmla="*/ 4393829 h 4543250"/>
              <a:gd name="connsiteX398" fmla="*/ 1449150 w 11317420"/>
              <a:gd name="connsiteY398" fmla="*/ 4393829 h 4543250"/>
              <a:gd name="connsiteX399" fmla="*/ 1441448 w 11317420"/>
              <a:gd name="connsiteY399" fmla="*/ 4393829 h 4543250"/>
              <a:gd name="connsiteX400" fmla="*/ 1427935 w 11317420"/>
              <a:gd name="connsiteY400" fmla="*/ 4393829 h 4543250"/>
              <a:gd name="connsiteX401" fmla="*/ 1353746 w 11317420"/>
              <a:gd name="connsiteY401" fmla="*/ 4393829 h 4543250"/>
              <a:gd name="connsiteX402" fmla="*/ 1315642 w 11317420"/>
              <a:gd name="connsiteY402" fmla="*/ 4393829 h 4543250"/>
              <a:gd name="connsiteX403" fmla="*/ 1306185 w 11317420"/>
              <a:gd name="connsiteY403" fmla="*/ 4393829 h 4543250"/>
              <a:gd name="connsiteX404" fmla="*/ 1284969 w 11317420"/>
              <a:gd name="connsiteY404" fmla="*/ 4393829 h 4543250"/>
              <a:gd name="connsiteX405" fmla="*/ 1231543 w 11317420"/>
              <a:gd name="connsiteY405" fmla="*/ 4393829 h 4543250"/>
              <a:gd name="connsiteX406" fmla="*/ 1226634 w 11317420"/>
              <a:gd name="connsiteY406" fmla="*/ 4393829 h 4543250"/>
              <a:gd name="connsiteX407" fmla="*/ 1162856 w 11317420"/>
              <a:gd name="connsiteY407" fmla="*/ 4393829 h 4543250"/>
              <a:gd name="connsiteX408" fmla="*/ 1152226 w 11317420"/>
              <a:gd name="connsiteY408" fmla="*/ 4393829 h 4543250"/>
              <a:gd name="connsiteX409" fmla="*/ 1138479 w 11317420"/>
              <a:gd name="connsiteY409" fmla="*/ 4393829 h 4543250"/>
              <a:gd name="connsiteX410" fmla="*/ 1131012 w 11317420"/>
              <a:gd name="connsiteY410" fmla="*/ 4393829 h 4543250"/>
              <a:gd name="connsiteX411" fmla="*/ 1099162 w 11317420"/>
              <a:gd name="connsiteY411" fmla="*/ 4393829 h 4543250"/>
              <a:gd name="connsiteX412" fmla="*/ 1094900 w 11317420"/>
              <a:gd name="connsiteY412" fmla="*/ 4393829 h 4543250"/>
              <a:gd name="connsiteX413" fmla="*/ 1077948 w 11317420"/>
              <a:gd name="connsiteY413" fmla="*/ 4393829 h 4543250"/>
              <a:gd name="connsiteX414" fmla="*/ 1003759 w 11317420"/>
              <a:gd name="connsiteY414" fmla="*/ 4393829 h 4543250"/>
              <a:gd name="connsiteX415" fmla="*/ 986869 w 11317420"/>
              <a:gd name="connsiteY415" fmla="*/ 4393829 h 4543250"/>
              <a:gd name="connsiteX416" fmla="*/ 965655 w 11317420"/>
              <a:gd name="connsiteY416" fmla="*/ 4393829 h 4543250"/>
              <a:gd name="connsiteX417" fmla="*/ 965654 w 11317420"/>
              <a:gd name="connsiteY417" fmla="*/ 4393829 h 4543250"/>
              <a:gd name="connsiteX418" fmla="*/ 956198 w 11317420"/>
              <a:gd name="connsiteY418" fmla="*/ 4393829 h 4543250"/>
              <a:gd name="connsiteX419" fmla="*/ 956197 w 11317420"/>
              <a:gd name="connsiteY419" fmla="*/ 4393829 h 4543250"/>
              <a:gd name="connsiteX420" fmla="*/ 949101 w 11317420"/>
              <a:gd name="connsiteY420" fmla="*/ 4393829 h 4543250"/>
              <a:gd name="connsiteX421" fmla="*/ 934982 w 11317420"/>
              <a:gd name="connsiteY421" fmla="*/ 4393829 h 4543250"/>
              <a:gd name="connsiteX422" fmla="*/ 881556 w 11317420"/>
              <a:gd name="connsiteY422" fmla="*/ 4393829 h 4543250"/>
              <a:gd name="connsiteX423" fmla="*/ 809706 w 11317420"/>
              <a:gd name="connsiteY423" fmla="*/ 4393829 h 4543250"/>
              <a:gd name="connsiteX424" fmla="*/ 802239 w 11317420"/>
              <a:gd name="connsiteY424" fmla="*/ 4393829 h 4543250"/>
              <a:gd name="connsiteX425" fmla="*/ 788492 w 11317420"/>
              <a:gd name="connsiteY425" fmla="*/ 4393829 h 4543250"/>
              <a:gd name="connsiteX426" fmla="*/ 788491 w 11317420"/>
              <a:gd name="connsiteY426" fmla="*/ 4393829 h 4543250"/>
              <a:gd name="connsiteX427" fmla="*/ 781025 w 11317420"/>
              <a:gd name="connsiteY427" fmla="*/ 4393829 h 4543250"/>
              <a:gd name="connsiteX428" fmla="*/ 749175 w 11317420"/>
              <a:gd name="connsiteY428" fmla="*/ 4393829 h 4543250"/>
              <a:gd name="connsiteX429" fmla="*/ 747104 w 11317420"/>
              <a:gd name="connsiteY429" fmla="*/ 4393829 h 4543250"/>
              <a:gd name="connsiteX430" fmla="*/ 636882 w 11317420"/>
              <a:gd name="connsiteY430" fmla="*/ 4393829 h 4543250"/>
              <a:gd name="connsiteX431" fmla="*/ 620329 w 11317420"/>
              <a:gd name="connsiteY431" fmla="*/ 4393829 h 4543250"/>
              <a:gd name="connsiteX432" fmla="*/ 615667 w 11317420"/>
              <a:gd name="connsiteY432" fmla="*/ 4393829 h 4543250"/>
              <a:gd name="connsiteX433" fmla="*/ 606210 w 11317420"/>
              <a:gd name="connsiteY433" fmla="*/ 4393829 h 4543250"/>
              <a:gd name="connsiteX434" fmla="*/ 599114 w 11317420"/>
              <a:gd name="connsiteY434" fmla="*/ 4393829 h 4543250"/>
              <a:gd name="connsiteX435" fmla="*/ 459719 w 11317420"/>
              <a:gd name="connsiteY435" fmla="*/ 4393829 h 4543250"/>
              <a:gd name="connsiteX436" fmla="*/ 459718 w 11317420"/>
              <a:gd name="connsiteY436" fmla="*/ 4393829 h 4543250"/>
              <a:gd name="connsiteX437" fmla="*/ 452252 w 11317420"/>
              <a:gd name="connsiteY437" fmla="*/ 4393829 h 4543250"/>
              <a:gd name="connsiteX438" fmla="*/ 438504 w 11317420"/>
              <a:gd name="connsiteY438" fmla="*/ 4393829 h 4543250"/>
              <a:gd name="connsiteX439" fmla="*/ 418332 w 11317420"/>
              <a:gd name="connsiteY439" fmla="*/ 4393829 h 4543250"/>
              <a:gd name="connsiteX440" fmla="*/ 397117 w 11317420"/>
              <a:gd name="connsiteY440" fmla="*/ 4393829 h 4543250"/>
              <a:gd name="connsiteX441" fmla="*/ 286895 w 11317420"/>
              <a:gd name="connsiteY441" fmla="*/ 4393829 h 4543250"/>
              <a:gd name="connsiteX442" fmla="*/ 270342 w 11317420"/>
              <a:gd name="connsiteY442" fmla="*/ 4393829 h 4543250"/>
              <a:gd name="connsiteX443" fmla="*/ 249127 w 11317420"/>
              <a:gd name="connsiteY443" fmla="*/ 4393829 h 4543250"/>
              <a:gd name="connsiteX444" fmla="*/ 109731 w 11317420"/>
              <a:gd name="connsiteY444" fmla="*/ 4393829 h 4543250"/>
              <a:gd name="connsiteX445" fmla="*/ 68345 w 11317420"/>
              <a:gd name="connsiteY445" fmla="*/ 4393829 h 4543250"/>
              <a:gd name="connsiteX446" fmla="*/ 0 w 11317420"/>
              <a:gd name="connsiteY446" fmla="*/ 4284243 h 4543250"/>
              <a:gd name="connsiteX447" fmla="*/ 0 w 11317420"/>
              <a:gd name="connsiteY447" fmla="*/ 4460175 h 4543250"/>
              <a:gd name="connsiteX448" fmla="*/ 83075 w 11317420"/>
              <a:gd name="connsiteY448" fmla="*/ 4543250 h 4543250"/>
              <a:gd name="connsiteX449" fmla="*/ 11234345 w 11317420"/>
              <a:gd name="connsiteY449" fmla="*/ 4543250 h 4543250"/>
              <a:gd name="connsiteX450" fmla="*/ 11317420 w 11317420"/>
              <a:gd name="connsiteY450" fmla="*/ 4460175 h 4543250"/>
              <a:gd name="connsiteX451" fmla="*/ 11317420 w 11317420"/>
              <a:gd name="connsiteY451" fmla="*/ 0 h 454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Lst>
            <a:rect l="l" t="t" r="r" b="b"/>
            <a:pathLst>
              <a:path w="11317420" h="4543250">
                <a:moveTo>
                  <a:pt x="11317420" y="0"/>
                </a:moveTo>
                <a:lnTo>
                  <a:pt x="11317418" y="6"/>
                </a:lnTo>
                <a:lnTo>
                  <a:pt x="11317418" y="15892"/>
                </a:lnTo>
                <a:lnTo>
                  <a:pt x="11317418" y="91205"/>
                </a:lnTo>
                <a:lnTo>
                  <a:pt x="11317418" y="175106"/>
                </a:lnTo>
                <a:lnTo>
                  <a:pt x="11317418" y="191426"/>
                </a:lnTo>
                <a:lnTo>
                  <a:pt x="11317418" y="284703"/>
                </a:lnTo>
                <a:lnTo>
                  <a:pt x="11317419" y="284704"/>
                </a:lnTo>
                <a:lnTo>
                  <a:pt x="11317419" y="287919"/>
                </a:lnTo>
                <a:lnTo>
                  <a:pt x="11317419" y="295555"/>
                </a:lnTo>
                <a:lnTo>
                  <a:pt x="11317419" y="310425"/>
                </a:lnTo>
                <a:lnTo>
                  <a:pt x="11317419" y="334940"/>
                </a:lnTo>
                <a:lnTo>
                  <a:pt x="11317419" y="371512"/>
                </a:lnTo>
                <a:lnTo>
                  <a:pt x="11317419" y="403583"/>
                </a:lnTo>
                <a:lnTo>
                  <a:pt x="11317419" y="422553"/>
                </a:lnTo>
                <a:lnTo>
                  <a:pt x="11317419" y="490472"/>
                </a:lnTo>
                <a:lnTo>
                  <a:pt x="11317419" y="495216"/>
                </a:lnTo>
                <a:lnTo>
                  <a:pt x="11317419" y="506484"/>
                </a:lnTo>
                <a:lnTo>
                  <a:pt x="11317419" y="528425"/>
                </a:lnTo>
                <a:lnTo>
                  <a:pt x="11317419" y="564600"/>
                </a:lnTo>
                <a:lnTo>
                  <a:pt x="11317419" y="584232"/>
                </a:lnTo>
                <a:lnTo>
                  <a:pt x="11317419" y="618565"/>
                </a:lnTo>
                <a:lnTo>
                  <a:pt x="11317419" y="693878"/>
                </a:lnTo>
                <a:lnTo>
                  <a:pt x="11317419" y="777779"/>
                </a:lnTo>
                <a:lnTo>
                  <a:pt x="11317419" y="794099"/>
                </a:lnTo>
                <a:lnTo>
                  <a:pt x="11317419" y="887376"/>
                </a:lnTo>
                <a:lnTo>
                  <a:pt x="11317419" y="887377"/>
                </a:lnTo>
                <a:lnTo>
                  <a:pt x="11317419" y="890592"/>
                </a:lnTo>
                <a:lnTo>
                  <a:pt x="11317419" y="898228"/>
                </a:lnTo>
                <a:lnTo>
                  <a:pt x="11317419" y="913098"/>
                </a:lnTo>
                <a:lnTo>
                  <a:pt x="11317419" y="937613"/>
                </a:lnTo>
                <a:lnTo>
                  <a:pt x="11317419" y="974185"/>
                </a:lnTo>
                <a:lnTo>
                  <a:pt x="11317419" y="1006256"/>
                </a:lnTo>
                <a:lnTo>
                  <a:pt x="11317419" y="1025226"/>
                </a:lnTo>
                <a:lnTo>
                  <a:pt x="11317419" y="1093145"/>
                </a:lnTo>
                <a:lnTo>
                  <a:pt x="11317419" y="1097889"/>
                </a:lnTo>
                <a:lnTo>
                  <a:pt x="11317419" y="1109157"/>
                </a:lnTo>
                <a:lnTo>
                  <a:pt x="11317419" y="1131098"/>
                </a:lnTo>
                <a:lnTo>
                  <a:pt x="11317419" y="1167273"/>
                </a:lnTo>
                <a:lnTo>
                  <a:pt x="11317419" y="1186905"/>
                </a:lnTo>
                <a:lnTo>
                  <a:pt x="11317419" y="1221238"/>
                </a:lnTo>
                <a:lnTo>
                  <a:pt x="11317419" y="1296551"/>
                </a:lnTo>
                <a:lnTo>
                  <a:pt x="11317419" y="1380452"/>
                </a:lnTo>
                <a:lnTo>
                  <a:pt x="11317419" y="1396772"/>
                </a:lnTo>
                <a:lnTo>
                  <a:pt x="11317419" y="1490049"/>
                </a:lnTo>
                <a:lnTo>
                  <a:pt x="11317419" y="1490050"/>
                </a:lnTo>
                <a:lnTo>
                  <a:pt x="11317419" y="1493265"/>
                </a:lnTo>
                <a:lnTo>
                  <a:pt x="11317419" y="1500901"/>
                </a:lnTo>
                <a:lnTo>
                  <a:pt x="11317419" y="1515771"/>
                </a:lnTo>
                <a:lnTo>
                  <a:pt x="11317419" y="1540286"/>
                </a:lnTo>
                <a:lnTo>
                  <a:pt x="11317419" y="1576858"/>
                </a:lnTo>
                <a:lnTo>
                  <a:pt x="11317419" y="1608929"/>
                </a:lnTo>
                <a:lnTo>
                  <a:pt x="11317419" y="1627899"/>
                </a:lnTo>
                <a:lnTo>
                  <a:pt x="11317419" y="1695818"/>
                </a:lnTo>
                <a:lnTo>
                  <a:pt x="11317419" y="1700562"/>
                </a:lnTo>
                <a:lnTo>
                  <a:pt x="11317419" y="1711830"/>
                </a:lnTo>
                <a:lnTo>
                  <a:pt x="11317419" y="1733771"/>
                </a:lnTo>
                <a:lnTo>
                  <a:pt x="11317419" y="1769946"/>
                </a:lnTo>
                <a:lnTo>
                  <a:pt x="11317419" y="1789578"/>
                </a:lnTo>
                <a:lnTo>
                  <a:pt x="11317419" y="1823911"/>
                </a:lnTo>
                <a:lnTo>
                  <a:pt x="11317419" y="1899224"/>
                </a:lnTo>
                <a:lnTo>
                  <a:pt x="11317419" y="1983125"/>
                </a:lnTo>
                <a:lnTo>
                  <a:pt x="11317419" y="1999445"/>
                </a:lnTo>
                <a:lnTo>
                  <a:pt x="11317419" y="2092722"/>
                </a:lnTo>
                <a:lnTo>
                  <a:pt x="11317419" y="2092723"/>
                </a:lnTo>
                <a:lnTo>
                  <a:pt x="11317419" y="2095938"/>
                </a:lnTo>
                <a:lnTo>
                  <a:pt x="11317419" y="2103574"/>
                </a:lnTo>
                <a:lnTo>
                  <a:pt x="11317419" y="2118444"/>
                </a:lnTo>
                <a:lnTo>
                  <a:pt x="11317419" y="2142959"/>
                </a:lnTo>
                <a:lnTo>
                  <a:pt x="11317419" y="2179531"/>
                </a:lnTo>
                <a:lnTo>
                  <a:pt x="11317419" y="2211602"/>
                </a:lnTo>
                <a:lnTo>
                  <a:pt x="11317419" y="2230572"/>
                </a:lnTo>
                <a:lnTo>
                  <a:pt x="11317419" y="2298491"/>
                </a:lnTo>
                <a:lnTo>
                  <a:pt x="11317419" y="2303235"/>
                </a:lnTo>
                <a:lnTo>
                  <a:pt x="11317419" y="2314503"/>
                </a:lnTo>
                <a:lnTo>
                  <a:pt x="11317419" y="2336444"/>
                </a:lnTo>
                <a:lnTo>
                  <a:pt x="11317419" y="2372619"/>
                </a:lnTo>
                <a:lnTo>
                  <a:pt x="11317419" y="2392251"/>
                </a:lnTo>
                <a:lnTo>
                  <a:pt x="11317419" y="2426584"/>
                </a:lnTo>
                <a:lnTo>
                  <a:pt x="11317419" y="2501897"/>
                </a:lnTo>
                <a:lnTo>
                  <a:pt x="11317419" y="2585798"/>
                </a:lnTo>
                <a:lnTo>
                  <a:pt x="11317419" y="2602118"/>
                </a:lnTo>
                <a:lnTo>
                  <a:pt x="11317419" y="2695395"/>
                </a:lnTo>
                <a:lnTo>
                  <a:pt x="11317419" y="2695396"/>
                </a:lnTo>
                <a:lnTo>
                  <a:pt x="11317419" y="2698611"/>
                </a:lnTo>
                <a:lnTo>
                  <a:pt x="11317419" y="2706247"/>
                </a:lnTo>
                <a:lnTo>
                  <a:pt x="11317419" y="2721117"/>
                </a:lnTo>
                <a:lnTo>
                  <a:pt x="11317419" y="2745632"/>
                </a:lnTo>
                <a:lnTo>
                  <a:pt x="11317419" y="2782204"/>
                </a:lnTo>
                <a:lnTo>
                  <a:pt x="11317419" y="2814275"/>
                </a:lnTo>
                <a:lnTo>
                  <a:pt x="11317419" y="2833245"/>
                </a:lnTo>
                <a:lnTo>
                  <a:pt x="11317419" y="2901164"/>
                </a:lnTo>
                <a:lnTo>
                  <a:pt x="11317419" y="2905908"/>
                </a:lnTo>
                <a:lnTo>
                  <a:pt x="11317419" y="2917176"/>
                </a:lnTo>
                <a:lnTo>
                  <a:pt x="11317419" y="2939117"/>
                </a:lnTo>
                <a:lnTo>
                  <a:pt x="11317419" y="2975292"/>
                </a:lnTo>
                <a:lnTo>
                  <a:pt x="11317419" y="2994924"/>
                </a:lnTo>
                <a:lnTo>
                  <a:pt x="11317419" y="3029257"/>
                </a:lnTo>
                <a:lnTo>
                  <a:pt x="11317419" y="3104570"/>
                </a:lnTo>
                <a:lnTo>
                  <a:pt x="11317419" y="3188471"/>
                </a:lnTo>
                <a:lnTo>
                  <a:pt x="11317419" y="3204791"/>
                </a:lnTo>
                <a:lnTo>
                  <a:pt x="11317419" y="3298068"/>
                </a:lnTo>
                <a:lnTo>
                  <a:pt x="11317419" y="3298069"/>
                </a:lnTo>
                <a:lnTo>
                  <a:pt x="11317419" y="3301284"/>
                </a:lnTo>
                <a:lnTo>
                  <a:pt x="11317419" y="3308920"/>
                </a:lnTo>
                <a:lnTo>
                  <a:pt x="11317419" y="3323790"/>
                </a:lnTo>
                <a:lnTo>
                  <a:pt x="11317419" y="3348305"/>
                </a:lnTo>
                <a:lnTo>
                  <a:pt x="11317419" y="3384877"/>
                </a:lnTo>
                <a:lnTo>
                  <a:pt x="11317419" y="3416948"/>
                </a:lnTo>
                <a:lnTo>
                  <a:pt x="11317419" y="3435918"/>
                </a:lnTo>
                <a:lnTo>
                  <a:pt x="11317419" y="3503837"/>
                </a:lnTo>
                <a:lnTo>
                  <a:pt x="11317419" y="3508581"/>
                </a:lnTo>
                <a:lnTo>
                  <a:pt x="11317419" y="3519849"/>
                </a:lnTo>
                <a:lnTo>
                  <a:pt x="11317419" y="3541790"/>
                </a:lnTo>
                <a:lnTo>
                  <a:pt x="11317419" y="3577965"/>
                </a:lnTo>
                <a:lnTo>
                  <a:pt x="11317419" y="3597597"/>
                </a:lnTo>
                <a:lnTo>
                  <a:pt x="11317419" y="3631930"/>
                </a:lnTo>
                <a:lnTo>
                  <a:pt x="11317419" y="3707243"/>
                </a:lnTo>
                <a:lnTo>
                  <a:pt x="11317419" y="3791144"/>
                </a:lnTo>
                <a:lnTo>
                  <a:pt x="11317419" y="3807464"/>
                </a:lnTo>
                <a:lnTo>
                  <a:pt x="11317419" y="3936149"/>
                </a:lnTo>
                <a:lnTo>
                  <a:pt x="11317419" y="3998034"/>
                </a:lnTo>
                <a:lnTo>
                  <a:pt x="11317419" y="4012278"/>
                </a:lnTo>
                <a:lnTo>
                  <a:pt x="11317419" y="4096858"/>
                </a:lnTo>
                <a:lnTo>
                  <a:pt x="11317419" y="4190333"/>
                </a:lnTo>
                <a:lnTo>
                  <a:pt x="11317419" y="4218711"/>
                </a:lnTo>
                <a:lnTo>
                  <a:pt x="11317418" y="4218716"/>
                </a:lnTo>
                <a:lnTo>
                  <a:pt x="11317418" y="4255865"/>
                </a:lnTo>
                <a:lnTo>
                  <a:pt x="11317418" y="4284243"/>
                </a:lnTo>
                <a:cubicBezTo>
                  <a:pt x="11317418" y="4344949"/>
                  <a:pt x="11269682" y="4393829"/>
                  <a:pt x="11212098" y="4393829"/>
                </a:cubicBezTo>
                <a:lnTo>
                  <a:pt x="11205405" y="4393829"/>
                </a:lnTo>
                <a:lnTo>
                  <a:pt x="11191254" y="4393829"/>
                </a:lnTo>
                <a:lnTo>
                  <a:pt x="11158561" y="4393829"/>
                </a:lnTo>
                <a:lnTo>
                  <a:pt x="11141626" y="4393829"/>
                </a:lnTo>
                <a:lnTo>
                  <a:pt x="11140228" y="4393829"/>
                </a:lnTo>
                <a:cubicBezTo>
                  <a:pt x="11119315" y="4393829"/>
                  <a:pt x="11094218" y="4393829"/>
                  <a:pt x="11064104" y="4393829"/>
                </a:cubicBezTo>
                <a:lnTo>
                  <a:pt x="11034240" y="4393829"/>
                </a:lnTo>
                <a:lnTo>
                  <a:pt x="11031412" y="4393829"/>
                </a:lnTo>
                <a:lnTo>
                  <a:pt x="10957867" y="4393829"/>
                </a:lnTo>
                <a:lnTo>
                  <a:pt x="10925175" y="4393829"/>
                </a:lnTo>
                <a:lnTo>
                  <a:pt x="10914932" y="4393829"/>
                </a:lnTo>
                <a:lnTo>
                  <a:pt x="10891889" y="4393829"/>
                </a:lnTo>
                <a:cubicBezTo>
                  <a:pt x="10868362" y="4393829"/>
                  <a:pt x="10843265" y="4393829"/>
                  <a:pt x="10816498" y="4393829"/>
                </a:cubicBezTo>
                <a:lnTo>
                  <a:pt x="10783804" y="4393829"/>
                </a:lnTo>
                <a:lnTo>
                  <a:pt x="10783078" y="4393829"/>
                </a:lnTo>
                <a:lnTo>
                  <a:pt x="10731069" y="4393829"/>
                </a:lnTo>
                <a:lnTo>
                  <a:pt x="10705445" y="4393829"/>
                </a:lnTo>
                <a:lnTo>
                  <a:pt x="10698755" y="4393829"/>
                </a:lnTo>
                <a:lnTo>
                  <a:pt x="10698375" y="4393829"/>
                </a:lnTo>
                <a:lnTo>
                  <a:pt x="10682861" y="4393829"/>
                </a:lnTo>
                <a:lnTo>
                  <a:pt x="10651910" y="4393829"/>
                </a:lnTo>
                <a:lnTo>
                  <a:pt x="10638048" y="4393829"/>
                </a:lnTo>
                <a:lnTo>
                  <a:pt x="10634976" y="4393829"/>
                </a:lnTo>
                <a:lnTo>
                  <a:pt x="10602282" y="4393829"/>
                </a:lnTo>
                <a:lnTo>
                  <a:pt x="10600883" y="4393829"/>
                </a:lnTo>
                <a:lnTo>
                  <a:pt x="10527588" y="4393829"/>
                </a:lnTo>
                <a:lnTo>
                  <a:pt x="10524760" y="4393829"/>
                </a:lnTo>
                <a:lnTo>
                  <a:pt x="10494895" y="4393829"/>
                </a:lnTo>
                <a:lnTo>
                  <a:pt x="10479215" y="4393829"/>
                </a:lnTo>
                <a:lnTo>
                  <a:pt x="10418523" y="4393829"/>
                </a:lnTo>
                <a:lnTo>
                  <a:pt x="10408281" y="4393829"/>
                </a:lnTo>
                <a:lnTo>
                  <a:pt x="10375587" y="4393829"/>
                </a:lnTo>
                <a:lnTo>
                  <a:pt x="10352544" y="4393829"/>
                </a:lnTo>
                <a:lnTo>
                  <a:pt x="10305954" y="4393829"/>
                </a:lnTo>
                <a:lnTo>
                  <a:pt x="10277153" y="4393829"/>
                </a:lnTo>
                <a:lnTo>
                  <a:pt x="10276426" y="4393829"/>
                </a:lnTo>
                <a:lnTo>
                  <a:pt x="10243732" y="4393829"/>
                </a:lnTo>
                <a:lnTo>
                  <a:pt x="10191724" y="4393829"/>
                </a:lnTo>
                <a:lnTo>
                  <a:pt x="10131396" y="4393829"/>
                </a:lnTo>
                <a:lnTo>
                  <a:pt x="10117634" y="4393829"/>
                </a:lnTo>
                <a:lnTo>
                  <a:pt x="10098703" y="4393829"/>
                </a:lnTo>
                <a:lnTo>
                  <a:pt x="10095631" y="4393829"/>
                </a:lnTo>
                <a:lnTo>
                  <a:pt x="9988243" y="4393829"/>
                </a:lnTo>
                <a:lnTo>
                  <a:pt x="9972564" y="4393829"/>
                </a:lnTo>
                <a:lnTo>
                  <a:pt x="9939870" y="4393829"/>
                </a:lnTo>
                <a:lnTo>
                  <a:pt x="9913630" y="4393829"/>
                </a:lnTo>
                <a:lnTo>
                  <a:pt x="9868936" y="4393829"/>
                </a:lnTo>
                <a:lnTo>
                  <a:pt x="9799301" y="4393829"/>
                </a:lnTo>
                <a:lnTo>
                  <a:pt x="9766609" y="4393829"/>
                </a:lnTo>
                <a:lnTo>
                  <a:pt x="9737081" y="4393829"/>
                </a:lnTo>
                <a:lnTo>
                  <a:pt x="9693314" y="4393829"/>
                </a:lnTo>
                <a:lnTo>
                  <a:pt x="9610983" y="4393829"/>
                </a:lnTo>
                <a:lnTo>
                  <a:pt x="9592052" y="4393829"/>
                </a:lnTo>
                <a:lnTo>
                  <a:pt x="9578290" y="4393829"/>
                </a:lnTo>
                <a:lnTo>
                  <a:pt x="9456058" y="4393829"/>
                </a:lnTo>
                <a:lnTo>
                  <a:pt x="9433220" y="4393829"/>
                </a:lnTo>
                <a:lnTo>
                  <a:pt x="9406978" y="4393829"/>
                </a:lnTo>
                <a:lnTo>
                  <a:pt x="9374284" y="4393829"/>
                </a:lnTo>
                <a:lnTo>
                  <a:pt x="9259957" y="4393829"/>
                </a:lnTo>
                <a:lnTo>
                  <a:pt x="9201238" y="4393829"/>
                </a:lnTo>
                <a:lnTo>
                  <a:pt x="9186662" y="4393829"/>
                </a:lnTo>
                <a:lnTo>
                  <a:pt x="9153968" y="4393829"/>
                </a:lnTo>
                <a:lnTo>
                  <a:pt x="9071638" y="4393829"/>
                </a:lnTo>
                <a:lnTo>
                  <a:pt x="8949406" y="4393829"/>
                </a:lnTo>
                <a:lnTo>
                  <a:pt x="8928220" y="4393829"/>
                </a:lnTo>
                <a:lnTo>
                  <a:pt x="8916713" y="4393829"/>
                </a:lnTo>
                <a:lnTo>
                  <a:pt x="8867632" y="4393829"/>
                </a:lnTo>
                <a:lnTo>
                  <a:pt x="8861066" y="4393829"/>
                </a:lnTo>
                <a:lnTo>
                  <a:pt x="8834942" y="4393829"/>
                </a:lnTo>
                <a:lnTo>
                  <a:pt x="8720612" y="4393829"/>
                </a:lnTo>
                <a:lnTo>
                  <a:pt x="8694584" y="4393829"/>
                </a:lnTo>
                <a:lnTo>
                  <a:pt x="8661894" y="4393829"/>
                </a:lnTo>
                <a:lnTo>
                  <a:pt x="8661893" y="4393829"/>
                </a:lnTo>
                <a:lnTo>
                  <a:pt x="8647320" y="4393829"/>
                </a:lnTo>
                <a:lnTo>
                  <a:pt x="8647317" y="4393829"/>
                </a:lnTo>
                <a:lnTo>
                  <a:pt x="8636384" y="4393829"/>
                </a:lnTo>
                <a:lnTo>
                  <a:pt x="8614626" y="4393829"/>
                </a:lnTo>
                <a:lnTo>
                  <a:pt x="8532293" y="4393829"/>
                </a:lnTo>
                <a:lnTo>
                  <a:pt x="8421568" y="4393829"/>
                </a:lnTo>
                <a:lnTo>
                  <a:pt x="8410064" y="4393829"/>
                </a:lnTo>
                <a:lnTo>
                  <a:pt x="8410061" y="4393829"/>
                </a:lnTo>
                <a:lnTo>
                  <a:pt x="8388878" y="4393829"/>
                </a:lnTo>
                <a:lnTo>
                  <a:pt x="8388877" y="4393829"/>
                </a:lnTo>
                <a:lnTo>
                  <a:pt x="8377371" y="4393829"/>
                </a:lnTo>
                <a:lnTo>
                  <a:pt x="8328290" y="4393829"/>
                </a:lnTo>
                <a:lnTo>
                  <a:pt x="8325098" y="4393829"/>
                </a:lnTo>
                <a:lnTo>
                  <a:pt x="8155242" y="4393829"/>
                </a:lnTo>
                <a:lnTo>
                  <a:pt x="8155241" y="4393829"/>
                </a:lnTo>
                <a:lnTo>
                  <a:pt x="8129732" y="4393829"/>
                </a:lnTo>
                <a:lnTo>
                  <a:pt x="8122549" y="4393829"/>
                </a:lnTo>
                <a:lnTo>
                  <a:pt x="8107975" y="4393829"/>
                </a:lnTo>
                <a:lnTo>
                  <a:pt x="8097038" y="4393829"/>
                </a:lnTo>
                <a:lnTo>
                  <a:pt x="7882226" y="4393829"/>
                </a:lnTo>
                <a:lnTo>
                  <a:pt x="7882225" y="4393829"/>
                </a:lnTo>
                <a:lnTo>
                  <a:pt x="7870719" y="4393829"/>
                </a:lnTo>
                <a:lnTo>
                  <a:pt x="7849533" y="4393829"/>
                </a:lnTo>
                <a:lnTo>
                  <a:pt x="7818447" y="4393829"/>
                </a:lnTo>
                <a:lnTo>
                  <a:pt x="7785753" y="4393829"/>
                </a:lnTo>
                <a:lnTo>
                  <a:pt x="7615897" y="4393829"/>
                </a:lnTo>
                <a:lnTo>
                  <a:pt x="7590389" y="4393829"/>
                </a:lnTo>
                <a:lnTo>
                  <a:pt x="7557695" y="4393829"/>
                </a:lnTo>
                <a:lnTo>
                  <a:pt x="7454900" y="4393829"/>
                </a:lnTo>
                <a:lnTo>
                  <a:pt x="7376322" y="4393829"/>
                </a:lnTo>
                <a:lnTo>
                  <a:pt x="7357391" y="4393829"/>
                </a:lnTo>
                <a:lnTo>
                  <a:pt x="7343629" y="4393829"/>
                </a:lnTo>
                <a:lnTo>
                  <a:pt x="7342881" y="4393829"/>
                </a:lnTo>
                <a:lnTo>
                  <a:pt x="7279103" y="4393829"/>
                </a:lnTo>
                <a:lnTo>
                  <a:pt x="7221399" y="4393829"/>
                </a:lnTo>
                <a:lnTo>
                  <a:pt x="7198559" y="4393829"/>
                </a:lnTo>
                <a:lnTo>
                  <a:pt x="7172318" y="4393829"/>
                </a:lnTo>
                <a:lnTo>
                  <a:pt x="7139625" y="4393829"/>
                </a:lnTo>
                <a:lnTo>
                  <a:pt x="7025296" y="4393829"/>
                </a:lnTo>
                <a:lnTo>
                  <a:pt x="6966577" y="4393829"/>
                </a:lnTo>
                <a:lnTo>
                  <a:pt x="6952003" y="4393829"/>
                </a:lnTo>
                <a:lnTo>
                  <a:pt x="6919309" y="4393829"/>
                </a:lnTo>
                <a:lnTo>
                  <a:pt x="6836977" y="4393829"/>
                </a:lnTo>
                <a:lnTo>
                  <a:pt x="6714747" y="4393829"/>
                </a:lnTo>
                <a:lnTo>
                  <a:pt x="6693561" y="4393829"/>
                </a:lnTo>
                <a:lnTo>
                  <a:pt x="6682054" y="4393829"/>
                </a:lnTo>
                <a:lnTo>
                  <a:pt x="6632973" y="4393829"/>
                </a:lnTo>
                <a:lnTo>
                  <a:pt x="6626405" y="4393829"/>
                </a:lnTo>
                <a:lnTo>
                  <a:pt x="6600281" y="4393829"/>
                </a:lnTo>
                <a:lnTo>
                  <a:pt x="6485952" y="4393829"/>
                </a:lnTo>
                <a:lnTo>
                  <a:pt x="6459925" y="4393829"/>
                </a:lnTo>
                <a:lnTo>
                  <a:pt x="6427233" y="4393829"/>
                </a:lnTo>
                <a:lnTo>
                  <a:pt x="6427232" y="4393829"/>
                </a:lnTo>
                <a:lnTo>
                  <a:pt x="6412659" y="4393829"/>
                </a:lnTo>
                <a:lnTo>
                  <a:pt x="6412658" y="4393829"/>
                </a:lnTo>
                <a:lnTo>
                  <a:pt x="6401723" y="4393829"/>
                </a:lnTo>
                <a:lnTo>
                  <a:pt x="6379965" y="4393829"/>
                </a:lnTo>
                <a:lnTo>
                  <a:pt x="6297633" y="4393829"/>
                </a:lnTo>
                <a:lnTo>
                  <a:pt x="6186909" y="4393829"/>
                </a:lnTo>
                <a:lnTo>
                  <a:pt x="6175403" y="4393829"/>
                </a:lnTo>
                <a:lnTo>
                  <a:pt x="6175402" y="4393829"/>
                </a:lnTo>
                <a:lnTo>
                  <a:pt x="6154217" y="4393829"/>
                </a:lnTo>
                <a:lnTo>
                  <a:pt x="6154216" y="4393829"/>
                </a:lnTo>
                <a:lnTo>
                  <a:pt x="6142710" y="4393829"/>
                </a:lnTo>
                <a:lnTo>
                  <a:pt x="6093629" y="4393829"/>
                </a:lnTo>
                <a:lnTo>
                  <a:pt x="6090437" y="4393829"/>
                </a:lnTo>
                <a:lnTo>
                  <a:pt x="5920581" y="4393829"/>
                </a:lnTo>
                <a:lnTo>
                  <a:pt x="5920580" y="4393829"/>
                </a:lnTo>
                <a:lnTo>
                  <a:pt x="5895072" y="4393829"/>
                </a:lnTo>
                <a:lnTo>
                  <a:pt x="5887888" y="4393829"/>
                </a:lnTo>
                <a:lnTo>
                  <a:pt x="5873314" y="4393829"/>
                </a:lnTo>
                <a:lnTo>
                  <a:pt x="5862379" y="4393829"/>
                </a:lnTo>
                <a:lnTo>
                  <a:pt x="5862378" y="4393829"/>
                </a:lnTo>
                <a:lnTo>
                  <a:pt x="5647565" y="4393829"/>
                </a:lnTo>
                <a:lnTo>
                  <a:pt x="5647564" y="4393829"/>
                </a:lnTo>
                <a:lnTo>
                  <a:pt x="5636058" y="4393829"/>
                </a:lnTo>
                <a:lnTo>
                  <a:pt x="5614872" y="4393829"/>
                </a:lnTo>
                <a:lnTo>
                  <a:pt x="5583786" y="4393829"/>
                </a:lnTo>
                <a:lnTo>
                  <a:pt x="5551093" y="4393829"/>
                </a:lnTo>
                <a:lnTo>
                  <a:pt x="5514107" y="4393829"/>
                </a:lnTo>
                <a:lnTo>
                  <a:pt x="5435529" y="4393829"/>
                </a:lnTo>
                <a:lnTo>
                  <a:pt x="5416598" y="4393829"/>
                </a:lnTo>
                <a:lnTo>
                  <a:pt x="5402836" y="4393829"/>
                </a:lnTo>
                <a:lnTo>
                  <a:pt x="5381236" y="4393829"/>
                </a:lnTo>
                <a:lnTo>
                  <a:pt x="5355728" y="4393829"/>
                </a:lnTo>
                <a:lnTo>
                  <a:pt x="5323034" y="4393829"/>
                </a:lnTo>
                <a:lnTo>
                  <a:pt x="5280606" y="4393829"/>
                </a:lnTo>
                <a:lnTo>
                  <a:pt x="5257766" y="4393829"/>
                </a:lnTo>
                <a:lnTo>
                  <a:pt x="5231525" y="4393829"/>
                </a:lnTo>
                <a:lnTo>
                  <a:pt x="5198832" y="4393829"/>
                </a:lnTo>
                <a:lnTo>
                  <a:pt x="5108220" y="4393829"/>
                </a:lnTo>
                <a:lnTo>
                  <a:pt x="5084503" y="4393829"/>
                </a:lnTo>
                <a:lnTo>
                  <a:pt x="5044442" y="4393829"/>
                </a:lnTo>
                <a:lnTo>
                  <a:pt x="5025784" y="4393829"/>
                </a:lnTo>
                <a:lnTo>
                  <a:pt x="5011210" y="4393829"/>
                </a:lnTo>
                <a:lnTo>
                  <a:pt x="4978516" y="4393829"/>
                </a:lnTo>
                <a:lnTo>
                  <a:pt x="4896184" y="4393829"/>
                </a:lnTo>
                <a:lnTo>
                  <a:pt x="4773954" y="4393829"/>
                </a:lnTo>
                <a:lnTo>
                  <a:pt x="4752768" y="4393829"/>
                </a:lnTo>
                <a:lnTo>
                  <a:pt x="4741261" y="4393829"/>
                </a:lnTo>
                <a:lnTo>
                  <a:pt x="4692180" y="4393829"/>
                </a:lnTo>
                <a:lnTo>
                  <a:pt x="4685612" y="4393829"/>
                </a:lnTo>
                <a:lnTo>
                  <a:pt x="4659488" y="4393829"/>
                </a:lnTo>
                <a:lnTo>
                  <a:pt x="4545159" y="4393829"/>
                </a:lnTo>
                <a:lnTo>
                  <a:pt x="4519132" y="4393829"/>
                </a:lnTo>
                <a:lnTo>
                  <a:pt x="4486440" y="4393829"/>
                </a:lnTo>
                <a:lnTo>
                  <a:pt x="4486439" y="4393829"/>
                </a:lnTo>
                <a:lnTo>
                  <a:pt x="4471866" y="4393829"/>
                </a:lnTo>
                <a:lnTo>
                  <a:pt x="4471865" y="4393829"/>
                </a:lnTo>
                <a:lnTo>
                  <a:pt x="4460930" y="4393829"/>
                </a:lnTo>
                <a:lnTo>
                  <a:pt x="4439172" y="4393829"/>
                </a:lnTo>
                <a:lnTo>
                  <a:pt x="4356840" y="4393829"/>
                </a:lnTo>
                <a:lnTo>
                  <a:pt x="4246116" y="4393829"/>
                </a:lnTo>
                <a:lnTo>
                  <a:pt x="4234610" y="4393829"/>
                </a:lnTo>
                <a:lnTo>
                  <a:pt x="4234609" y="4393829"/>
                </a:lnTo>
                <a:lnTo>
                  <a:pt x="4213424" y="4393829"/>
                </a:lnTo>
                <a:lnTo>
                  <a:pt x="4213423" y="4393829"/>
                </a:lnTo>
                <a:lnTo>
                  <a:pt x="4201917" y="4393829"/>
                </a:lnTo>
                <a:lnTo>
                  <a:pt x="4152836" y="4393829"/>
                </a:lnTo>
                <a:lnTo>
                  <a:pt x="4149644" y="4393829"/>
                </a:lnTo>
                <a:lnTo>
                  <a:pt x="3979788" y="4393829"/>
                </a:lnTo>
                <a:lnTo>
                  <a:pt x="3979787" y="4393829"/>
                </a:lnTo>
                <a:lnTo>
                  <a:pt x="3954279" y="4393829"/>
                </a:lnTo>
                <a:lnTo>
                  <a:pt x="3947095" y="4393829"/>
                </a:lnTo>
                <a:lnTo>
                  <a:pt x="3932521" y="4393829"/>
                </a:lnTo>
                <a:lnTo>
                  <a:pt x="3921586" y="4393829"/>
                </a:lnTo>
                <a:lnTo>
                  <a:pt x="3921585" y="4393829"/>
                </a:lnTo>
                <a:lnTo>
                  <a:pt x="3706772" y="4393829"/>
                </a:lnTo>
                <a:lnTo>
                  <a:pt x="3706771" y="4393829"/>
                </a:lnTo>
                <a:lnTo>
                  <a:pt x="3695265" y="4393829"/>
                </a:lnTo>
                <a:lnTo>
                  <a:pt x="3674079" y="4393829"/>
                </a:lnTo>
                <a:lnTo>
                  <a:pt x="3642993" y="4393829"/>
                </a:lnTo>
                <a:lnTo>
                  <a:pt x="3610300" y="4393829"/>
                </a:lnTo>
                <a:lnTo>
                  <a:pt x="3573314" y="4393829"/>
                </a:lnTo>
                <a:lnTo>
                  <a:pt x="3494736" y="4393829"/>
                </a:lnTo>
                <a:lnTo>
                  <a:pt x="3475805" y="4393829"/>
                </a:lnTo>
                <a:lnTo>
                  <a:pt x="3462043" y="4393829"/>
                </a:lnTo>
                <a:lnTo>
                  <a:pt x="3440443" y="4393829"/>
                </a:lnTo>
                <a:lnTo>
                  <a:pt x="3414935" y="4393829"/>
                </a:lnTo>
                <a:lnTo>
                  <a:pt x="3382241" y="4393829"/>
                </a:lnTo>
                <a:lnTo>
                  <a:pt x="3339813" y="4393829"/>
                </a:lnTo>
                <a:lnTo>
                  <a:pt x="3316973" y="4393829"/>
                </a:lnTo>
                <a:lnTo>
                  <a:pt x="3290732" y="4393829"/>
                </a:lnTo>
                <a:lnTo>
                  <a:pt x="3258039" y="4393829"/>
                </a:lnTo>
                <a:lnTo>
                  <a:pt x="3167427" y="4393829"/>
                </a:lnTo>
                <a:lnTo>
                  <a:pt x="3143710" y="4393829"/>
                </a:lnTo>
                <a:lnTo>
                  <a:pt x="3103649" y="4393829"/>
                </a:lnTo>
                <a:lnTo>
                  <a:pt x="3084991" y="4393829"/>
                </a:lnTo>
                <a:lnTo>
                  <a:pt x="3070417" y="4393829"/>
                </a:lnTo>
                <a:lnTo>
                  <a:pt x="3037723" y="4393829"/>
                </a:lnTo>
                <a:lnTo>
                  <a:pt x="2955391" y="4393829"/>
                </a:lnTo>
                <a:lnTo>
                  <a:pt x="2833161" y="4393829"/>
                </a:lnTo>
                <a:lnTo>
                  <a:pt x="2811975" y="4393829"/>
                </a:lnTo>
                <a:lnTo>
                  <a:pt x="2800468" y="4393829"/>
                </a:lnTo>
                <a:lnTo>
                  <a:pt x="2751387" y="4393829"/>
                </a:lnTo>
                <a:lnTo>
                  <a:pt x="2744819" y="4393829"/>
                </a:lnTo>
                <a:lnTo>
                  <a:pt x="2718695" y="4393829"/>
                </a:lnTo>
                <a:lnTo>
                  <a:pt x="2604366" y="4393829"/>
                </a:lnTo>
                <a:lnTo>
                  <a:pt x="2578339" y="4393829"/>
                </a:lnTo>
                <a:lnTo>
                  <a:pt x="2545647" y="4393829"/>
                </a:lnTo>
                <a:lnTo>
                  <a:pt x="2545646" y="4393829"/>
                </a:lnTo>
                <a:lnTo>
                  <a:pt x="2531073" y="4393829"/>
                </a:lnTo>
                <a:lnTo>
                  <a:pt x="2531072" y="4393829"/>
                </a:lnTo>
                <a:lnTo>
                  <a:pt x="2520137" y="4393829"/>
                </a:lnTo>
                <a:lnTo>
                  <a:pt x="2498379" y="4393829"/>
                </a:lnTo>
                <a:lnTo>
                  <a:pt x="2416047" y="4393829"/>
                </a:lnTo>
                <a:lnTo>
                  <a:pt x="2305323" y="4393829"/>
                </a:lnTo>
                <a:lnTo>
                  <a:pt x="2293817" y="4393829"/>
                </a:lnTo>
                <a:lnTo>
                  <a:pt x="2293816" y="4393829"/>
                </a:lnTo>
                <a:lnTo>
                  <a:pt x="2272631" y="4393829"/>
                </a:lnTo>
                <a:lnTo>
                  <a:pt x="2272630" y="4393829"/>
                </a:lnTo>
                <a:lnTo>
                  <a:pt x="2261124" y="4393829"/>
                </a:lnTo>
                <a:lnTo>
                  <a:pt x="2212043" y="4393829"/>
                </a:lnTo>
                <a:lnTo>
                  <a:pt x="2208851" y="4393829"/>
                </a:lnTo>
                <a:lnTo>
                  <a:pt x="2038995" y="4393829"/>
                </a:lnTo>
                <a:lnTo>
                  <a:pt x="2038994" y="4393829"/>
                </a:lnTo>
                <a:lnTo>
                  <a:pt x="2013486" y="4393829"/>
                </a:lnTo>
                <a:lnTo>
                  <a:pt x="2006302" y="4393829"/>
                </a:lnTo>
                <a:lnTo>
                  <a:pt x="1991728" y="4393829"/>
                </a:lnTo>
                <a:lnTo>
                  <a:pt x="1980793" y="4393829"/>
                </a:lnTo>
                <a:lnTo>
                  <a:pt x="1980792" y="4393829"/>
                </a:lnTo>
                <a:lnTo>
                  <a:pt x="1765979" y="4393829"/>
                </a:lnTo>
                <a:lnTo>
                  <a:pt x="1765978" y="4393829"/>
                </a:lnTo>
                <a:lnTo>
                  <a:pt x="1754472" y="4393829"/>
                </a:lnTo>
                <a:lnTo>
                  <a:pt x="1733286" y="4393829"/>
                </a:lnTo>
                <a:lnTo>
                  <a:pt x="1702200" y="4393829"/>
                </a:lnTo>
                <a:lnTo>
                  <a:pt x="1669507" y="4393829"/>
                </a:lnTo>
                <a:lnTo>
                  <a:pt x="1632521" y="4393829"/>
                </a:lnTo>
                <a:lnTo>
                  <a:pt x="1581531" y="4393829"/>
                </a:lnTo>
                <a:lnTo>
                  <a:pt x="1569246" y="4393829"/>
                </a:lnTo>
                <a:lnTo>
                  <a:pt x="1560316" y="4393829"/>
                </a:lnTo>
                <a:lnTo>
                  <a:pt x="1499650" y="4393829"/>
                </a:lnTo>
                <a:lnTo>
                  <a:pt x="1480999" y="4393829"/>
                </a:lnTo>
                <a:lnTo>
                  <a:pt x="1474142" y="4393829"/>
                </a:lnTo>
                <a:lnTo>
                  <a:pt x="1466178" y="4393829"/>
                </a:lnTo>
                <a:lnTo>
                  <a:pt x="1449150" y="4393829"/>
                </a:lnTo>
                <a:lnTo>
                  <a:pt x="1441448" y="4393829"/>
                </a:lnTo>
                <a:lnTo>
                  <a:pt x="1427935" y="4393829"/>
                </a:lnTo>
                <a:lnTo>
                  <a:pt x="1353746" y="4393829"/>
                </a:lnTo>
                <a:lnTo>
                  <a:pt x="1315642" y="4393829"/>
                </a:lnTo>
                <a:lnTo>
                  <a:pt x="1306185" y="4393829"/>
                </a:lnTo>
                <a:lnTo>
                  <a:pt x="1284969" y="4393829"/>
                </a:lnTo>
                <a:lnTo>
                  <a:pt x="1231543" y="4393829"/>
                </a:lnTo>
                <a:lnTo>
                  <a:pt x="1226634" y="4393829"/>
                </a:lnTo>
                <a:lnTo>
                  <a:pt x="1162856" y="4393829"/>
                </a:lnTo>
                <a:lnTo>
                  <a:pt x="1152226" y="4393829"/>
                </a:lnTo>
                <a:lnTo>
                  <a:pt x="1138479" y="4393829"/>
                </a:lnTo>
                <a:lnTo>
                  <a:pt x="1131012" y="4393829"/>
                </a:lnTo>
                <a:lnTo>
                  <a:pt x="1099162" y="4393829"/>
                </a:lnTo>
                <a:lnTo>
                  <a:pt x="1094900" y="4393829"/>
                </a:lnTo>
                <a:lnTo>
                  <a:pt x="1077948" y="4393829"/>
                </a:lnTo>
                <a:lnTo>
                  <a:pt x="1003759" y="4393829"/>
                </a:lnTo>
                <a:lnTo>
                  <a:pt x="986869" y="4393829"/>
                </a:lnTo>
                <a:lnTo>
                  <a:pt x="965655" y="4393829"/>
                </a:lnTo>
                <a:lnTo>
                  <a:pt x="965654" y="4393829"/>
                </a:lnTo>
                <a:lnTo>
                  <a:pt x="956198" y="4393829"/>
                </a:lnTo>
                <a:lnTo>
                  <a:pt x="956197" y="4393829"/>
                </a:lnTo>
                <a:lnTo>
                  <a:pt x="949101" y="4393829"/>
                </a:lnTo>
                <a:lnTo>
                  <a:pt x="934982" y="4393829"/>
                </a:lnTo>
                <a:lnTo>
                  <a:pt x="881556" y="4393829"/>
                </a:lnTo>
                <a:lnTo>
                  <a:pt x="809706" y="4393829"/>
                </a:lnTo>
                <a:lnTo>
                  <a:pt x="802239" y="4393829"/>
                </a:lnTo>
                <a:lnTo>
                  <a:pt x="788492" y="4393829"/>
                </a:lnTo>
                <a:lnTo>
                  <a:pt x="788491" y="4393829"/>
                </a:lnTo>
                <a:lnTo>
                  <a:pt x="781025" y="4393829"/>
                </a:lnTo>
                <a:lnTo>
                  <a:pt x="749175" y="4393829"/>
                </a:lnTo>
                <a:lnTo>
                  <a:pt x="747104" y="4393829"/>
                </a:lnTo>
                <a:lnTo>
                  <a:pt x="636882" y="4393829"/>
                </a:lnTo>
                <a:lnTo>
                  <a:pt x="620329" y="4393829"/>
                </a:lnTo>
                <a:lnTo>
                  <a:pt x="615667" y="4393829"/>
                </a:lnTo>
                <a:lnTo>
                  <a:pt x="606210" y="4393829"/>
                </a:lnTo>
                <a:lnTo>
                  <a:pt x="599114" y="4393829"/>
                </a:lnTo>
                <a:lnTo>
                  <a:pt x="459719" y="4393829"/>
                </a:lnTo>
                <a:lnTo>
                  <a:pt x="459718" y="4393829"/>
                </a:lnTo>
                <a:lnTo>
                  <a:pt x="452252" y="4393829"/>
                </a:lnTo>
                <a:lnTo>
                  <a:pt x="438504" y="4393829"/>
                </a:lnTo>
                <a:lnTo>
                  <a:pt x="418332" y="4393829"/>
                </a:lnTo>
                <a:lnTo>
                  <a:pt x="397117" y="4393829"/>
                </a:lnTo>
                <a:lnTo>
                  <a:pt x="286895" y="4393829"/>
                </a:lnTo>
                <a:lnTo>
                  <a:pt x="270342" y="4393829"/>
                </a:lnTo>
                <a:lnTo>
                  <a:pt x="249127" y="4393829"/>
                </a:lnTo>
                <a:lnTo>
                  <a:pt x="109731" y="4393829"/>
                </a:lnTo>
                <a:lnTo>
                  <a:pt x="68345" y="4393829"/>
                </a:lnTo>
                <a:cubicBezTo>
                  <a:pt x="30485" y="4393829"/>
                  <a:pt x="0" y="4344949"/>
                  <a:pt x="0" y="4284243"/>
                </a:cubicBezTo>
                <a:lnTo>
                  <a:pt x="0" y="4460175"/>
                </a:lnTo>
                <a:cubicBezTo>
                  <a:pt x="0" y="4506056"/>
                  <a:pt x="37194" y="4543250"/>
                  <a:pt x="83075" y="4543250"/>
                </a:cubicBezTo>
                <a:lnTo>
                  <a:pt x="11234345" y="4543250"/>
                </a:lnTo>
                <a:cubicBezTo>
                  <a:pt x="11280226" y="4543250"/>
                  <a:pt x="11317420" y="4506056"/>
                  <a:pt x="11317420" y="4460175"/>
                </a:cubicBezTo>
                <a:lnTo>
                  <a:pt x="11317420" y="0"/>
                </a:lnTo>
                <a:close/>
              </a:path>
            </a:pathLst>
          </a:custGeom>
          <a:solidFill>
            <a:srgbClr val="DED6C2"/>
          </a:solidFill>
          <a:ln w="127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7D14C3-E16B-40F3-BAFA-BBFA5EC8457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61D237-0308-48C5-851B-090253D9848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1PPT模板网，www.51pptmoban.com">
    <p:spTree>
      <p:nvGrpSpPr>
        <p:cNvPr id="1" name=""/>
        <p:cNvGrpSpPr/>
        <p:nvPr/>
      </p:nvGrpSpPr>
      <p:grpSpPr>
        <a:xfrm>
          <a:off x="0" y="0"/>
          <a:ext cx="0" cy="0"/>
          <a:chOff x="0" y="0"/>
          <a:chExt cx="0" cy="0"/>
        </a:xfrm>
      </p:grpSpPr>
      <p:sp>
        <p:nvSpPr>
          <p:cNvPr id="37" name="任意多边形: 形状 36"/>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grpSp>
        <p:nvGrpSpPr>
          <p:cNvPr id="2" name="组合 1"/>
          <p:cNvGrpSpPr/>
          <p:nvPr userDrawn="1"/>
        </p:nvGrpSpPr>
        <p:grpSpPr>
          <a:xfrm>
            <a:off x="807247" y="298818"/>
            <a:ext cx="3513983" cy="1204794"/>
            <a:chOff x="870547" y="7238685"/>
            <a:chExt cx="3333750" cy="1143000"/>
          </a:xfrm>
        </p:grpSpPr>
        <p:grpSp>
          <p:nvGrpSpPr>
            <p:cNvPr id="3" name="组合 2"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5" name="任意多边形: 形状 4"/>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38" name="任意多边形: 形状 37"/>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39" name="任意多边形: 形状 38"/>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0" name="任意多边形: 形状 39"/>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1" name="任意多边形: 形状 40"/>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2" name="组合 41"/>
              <p:cNvGrpSpPr/>
              <p:nvPr userDrawn="1"/>
            </p:nvGrpSpPr>
            <p:grpSpPr>
              <a:xfrm>
                <a:off x="2038610" y="3870398"/>
                <a:ext cx="413489" cy="89750"/>
                <a:chOff x="8686551" y="964247"/>
                <a:chExt cx="413489" cy="89750"/>
              </a:xfrm>
            </p:grpSpPr>
            <p:sp>
              <p:nvSpPr>
                <p:cNvPr id="61" name="任意多边形: 形状 60"/>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2" name="任意多边形: 形状 61"/>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3" name="任意多边形: 形状 62"/>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4" name="任意多边形: 形状 63"/>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3" name="组合 42"/>
              <p:cNvGrpSpPr/>
              <p:nvPr userDrawn="1"/>
            </p:nvGrpSpPr>
            <p:grpSpPr>
              <a:xfrm>
                <a:off x="2487485" y="3830214"/>
                <a:ext cx="173892" cy="129934"/>
                <a:chOff x="9130663" y="924063"/>
                <a:chExt cx="173892" cy="129934"/>
              </a:xfrm>
            </p:grpSpPr>
            <p:sp>
              <p:nvSpPr>
                <p:cNvPr id="59" name="任意多边形: 形状 58"/>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0" name="任意多边形: 形状 59"/>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4" name="组合 43"/>
              <p:cNvGrpSpPr/>
              <p:nvPr userDrawn="1"/>
            </p:nvGrpSpPr>
            <p:grpSpPr>
              <a:xfrm>
                <a:off x="2698897" y="3829531"/>
                <a:ext cx="804243" cy="165482"/>
                <a:chOff x="9323023" y="923380"/>
                <a:chExt cx="804243" cy="165482"/>
              </a:xfrm>
            </p:grpSpPr>
            <p:sp>
              <p:nvSpPr>
                <p:cNvPr id="51" name="任意多边形: 形状 50"/>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2" name="任意多边形: 形状 51"/>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3" name="任意多边形: 形状 52"/>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4" name="任意多边形: 形状 53"/>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5" name="任意多边形: 形状 54"/>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5" name="组合 44"/>
              <p:cNvGrpSpPr/>
              <p:nvPr userDrawn="1"/>
            </p:nvGrpSpPr>
            <p:grpSpPr>
              <a:xfrm>
                <a:off x="3550756" y="3868116"/>
                <a:ext cx="359700" cy="92032"/>
                <a:chOff x="10146307" y="961965"/>
                <a:chExt cx="359700" cy="92032"/>
              </a:xfrm>
            </p:grpSpPr>
            <p:sp>
              <p:nvSpPr>
                <p:cNvPr id="47" name="任意多边形: 形状 46"/>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48" name="任意多边形: 形状 47"/>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49" name="任意多边形: 形状 48"/>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0" name="任意多边形: 形状 49"/>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46" name="任意多边形: 形状 45"/>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 name="矩形 3">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D14C3-E16B-40F3-BAFA-BBFA5EC8457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1D237-0308-48C5-851B-090253D9848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7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13.png"/><Relationship Id="rId1" Type="http://schemas.openxmlformats.org/officeDocument/2006/relationships/tags" Target="../tags/tag7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76.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0" Type="http://schemas.openxmlformats.org/officeDocument/2006/relationships/notesSlide" Target="../notesSlides/notesSlide2.xml"/><Relationship Id="rId2" Type="http://schemas.openxmlformats.org/officeDocument/2006/relationships/tags" Target="../tags/tag3.xml"/><Relationship Id="rId19" Type="http://schemas.openxmlformats.org/officeDocument/2006/relationships/slideLayout" Target="../slideLayouts/slideLayout1.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78.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22.png"/><Relationship Id="rId1" Type="http://schemas.openxmlformats.org/officeDocument/2006/relationships/tags" Target="../tags/tag80.xml"/></Relationships>
</file>

<file path=ppt/slides/_rels/slide23.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tags" Target="../tags/tag84.xml"/><Relationship Id="rId1" Type="http://schemas.openxmlformats.org/officeDocument/2006/relationships/tags" Target="../tags/tag83.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tags" Target="../tags/tag85.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tags" Target="../tags/tag89.xml"/><Relationship Id="rId2" Type="http://schemas.openxmlformats.org/officeDocument/2006/relationships/image" Target="../media/image31.png"/><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93.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tags" Target="../tags/tag94.xml"/></Relationships>
</file>

<file path=ppt/slides/_rels/slide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2.jpeg"/><Relationship Id="rId3" Type="http://schemas.openxmlformats.org/officeDocument/2006/relationships/tags" Target="../tags/tag21.xml"/><Relationship Id="rId2" Type="http://schemas.openxmlformats.org/officeDocument/2006/relationships/image" Target="../media/image1.jpeg"/><Relationship Id="rId12" Type="http://schemas.openxmlformats.org/officeDocument/2006/relationships/notesSlide" Target="../notesSlides/notesSlide3.xml"/><Relationship Id="rId11" Type="http://schemas.openxmlformats.org/officeDocument/2006/relationships/slideLayout" Target="../slideLayouts/slideLayout2.xml"/><Relationship Id="rId10" Type="http://schemas.openxmlformats.org/officeDocument/2006/relationships/tags" Target="../tags/tag27.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image" Target="../media/image40.png"/><Relationship Id="rId1" Type="http://schemas.openxmlformats.org/officeDocument/2006/relationships/tags" Target="../tags/tag95.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tags" Target="../tags/tag98.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01.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tags" Target="../tags/tag100.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tags" Target="../tags/tag10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image" Target="../media/image3.jpeg"/><Relationship Id="rId4" Type="http://schemas.openxmlformats.org/officeDocument/2006/relationships/tags" Target="../tags/tag45.xml"/><Relationship Id="rId3" Type="http://schemas.openxmlformats.org/officeDocument/2006/relationships/tags" Target="../tags/tag44.xml"/><Relationship Id="rId23" Type="http://schemas.openxmlformats.org/officeDocument/2006/relationships/notesSlide" Target="../notesSlides/notesSlide6.xml"/><Relationship Id="rId22" Type="http://schemas.openxmlformats.org/officeDocument/2006/relationships/slideLayout" Target="../slideLayouts/slideLayout2.xml"/><Relationship Id="rId21" Type="http://schemas.openxmlformats.org/officeDocument/2006/relationships/tags" Target="../tags/tag61.xml"/><Relationship Id="rId20" Type="http://schemas.openxmlformats.org/officeDocument/2006/relationships/tags" Target="../tags/tag60.xml"/><Relationship Id="rId2" Type="http://schemas.openxmlformats.org/officeDocument/2006/relationships/tags" Target="../tags/tag43.xml"/><Relationship Id="rId19" Type="http://schemas.openxmlformats.org/officeDocument/2006/relationships/tags" Target="../tags/tag59.xml"/><Relationship Id="rId18" Type="http://schemas.openxmlformats.org/officeDocument/2006/relationships/tags" Target="../tags/tag58.xml"/><Relationship Id="rId17" Type="http://schemas.openxmlformats.org/officeDocument/2006/relationships/tags" Target="../tags/tag57.xml"/><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椭圆 240"/>
          <p:cNvSpPr/>
          <p:nvPr/>
        </p:nvSpPr>
        <p:spPr>
          <a:xfrm>
            <a:off x="0" y="-596674"/>
            <a:ext cx="348343" cy="348343"/>
          </a:xfrm>
          <a:prstGeom prst="ellipse">
            <a:avLst/>
          </a:prstGeom>
          <a:solidFill>
            <a:srgbClr val="4570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2" name="椭圆 241"/>
          <p:cNvSpPr/>
          <p:nvPr/>
        </p:nvSpPr>
        <p:spPr>
          <a:xfrm>
            <a:off x="452438" y="-596674"/>
            <a:ext cx="348343" cy="348343"/>
          </a:xfrm>
          <a:prstGeom prst="ellipse">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3" name="椭圆 242"/>
          <p:cNvSpPr/>
          <p:nvPr/>
        </p:nvSpPr>
        <p:spPr>
          <a:xfrm>
            <a:off x="904876" y="-596674"/>
            <a:ext cx="348343" cy="348343"/>
          </a:xfrm>
          <a:prstGeom prst="ellipse">
            <a:avLst/>
          </a:prstGeom>
          <a:solidFill>
            <a:srgbClr val="242A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5" name="文本框 244"/>
          <p:cNvSpPr txBox="1"/>
          <p:nvPr/>
        </p:nvSpPr>
        <p:spPr>
          <a:xfrm>
            <a:off x="1049020" y="1487170"/>
            <a:ext cx="9888855" cy="907415"/>
          </a:xfrm>
          <a:prstGeom prst="rect">
            <a:avLst/>
          </a:prstGeom>
          <a:noFill/>
        </p:spPr>
        <p:txBody>
          <a:bodyPr wrap="square" rtlCol="0">
            <a:noAutofit/>
          </a:bodyPr>
          <a:lstStyle/>
          <a:p>
            <a:pPr algn="ctr"/>
            <a:r>
              <a:rPr sz="2800" b="1" dirty="0" err="1">
                <a:latin typeface="Times New Roman" panose="02020603050405020304" charset="0"/>
                <a:ea typeface="+mj-ea"/>
                <a:cs typeface="+mj-ea"/>
              </a:rPr>
              <a:t>对</a:t>
            </a:r>
            <a:r>
              <a:rPr lang="en-US" altLang="zh-CN" sz="2800" b="1" dirty="0">
                <a:latin typeface="Times New Roman" panose="02020603050405020304" charset="0"/>
                <a:ea typeface="+mj-ea"/>
                <a:cs typeface="+mj-ea"/>
                <a:sym typeface="+mn-ea"/>
              </a:rPr>
              <a:t>Sandstrom, G. M. ,  Boothby, E. J. , &amp;  Cooney, G.</a:t>
            </a:r>
            <a:r>
              <a:rPr lang="zh-CN" sz="2800" b="1" dirty="0" err="1">
                <a:latin typeface="Times New Roman" panose="02020603050405020304" charset="0"/>
                <a:ea typeface="+mj-ea"/>
                <a:cs typeface="+mj-ea"/>
              </a:rPr>
              <a:t>（</a:t>
            </a:r>
            <a:r>
              <a:rPr lang="en-US" altLang="zh-CN" sz="2800" b="1" dirty="0" err="1">
                <a:latin typeface="Times New Roman" panose="02020603050405020304" charset="0"/>
                <a:ea typeface="+mj-ea"/>
                <a:cs typeface="+mj-ea"/>
              </a:rPr>
              <a:t>2022</a:t>
            </a:r>
            <a:r>
              <a:rPr lang="zh-CN" sz="2800" b="1" dirty="0" err="1">
                <a:latin typeface="Times New Roman" panose="02020603050405020304" charset="0"/>
                <a:ea typeface="+mj-ea"/>
                <a:cs typeface="+mj-ea"/>
              </a:rPr>
              <a:t>）</a:t>
            </a:r>
            <a:r>
              <a:rPr sz="2800" b="1" dirty="0" err="1">
                <a:solidFill>
                  <a:schemeClr val="tx1"/>
                </a:solidFill>
                <a:latin typeface="Times New Roman" panose="02020603050405020304" charset="0"/>
                <a:ea typeface="+mj-ea"/>
                <a:cs typeface="+mj-ea"/>
                <a:sym typeface="+mn-ea"/>
              </a:rPr>
              <a:t>研究结果的计算可重复性检验</a:t>
            </a:r>
            <a:endParaRPr sz="2800" b="1" dirty="0" err="1">
              <a:solidFill>
                <a:schemeClr val="tx1"/>
              </a:solidFill>
              <a:latin typeface="Times New Roman" panose="02020603050405020304" charset="0"/>
              <a:ea typeface="+mj-ea"/>
              <a:cs typeface="+mj-ea"/>
              <a:sym typeface="+mn-ea"/>
            </a:endParaRPr>
          </a:p>
          <a:p>
            <a:pPr algn="ctr"/>
            <a:endParaRPr sz="2800" b="1" dirty="0">
              <a:solidFill>
                <a:schemeClr val="tx1"/>
              </a:solidFill>
              <a:latin typeface="Times New Roman" panose="02020603050405020304" charset="0"/>
              <a:ea typeface="+mj-ea"/>
              <a:cs typeface="+mj-ea"/>
            </a:endParaRPr>
          </a:p>
          <a:p>
            <a:pPr algn="ctr"/>
            <a:endParaRPr lang="en-US" altLang="zh-CN" b="1" dirty="0">
              <a:solidFill>
                <a:schemeClr val="tx1"/>
              </a:solidFill>
              <a:latin typeface="Times New Roman" panose="02020603050405020304" charset="0"/>
              <a:ea typeface="+mj-ea"/>
              <a:cs typeface="+mj-ea"/>
            </a:endParaRPr>
          </a:p>
        </p:txBody>
      </p:sp>
      <p:sp>
        <p:nvSpPr>
          <p:cNvPr id="246" name="矩形: 圆角 245"/>
          <p:cNvSpPr/>
          <p:nvPr/>
        </p:nvSpPr>
        <p:spPr>
          <a:xfrm>
            <a:off x="3802968" y="3907212"/>
            <a:ext cx="4380690" cy="512106"/>
          </a:xfrm>
          <a:prstGeom prst="roundRect">
            <a:avLst>
              <a:gd name="adj" fmla="val 50000"/>
            </a:avLst>
          </a:prstGeom>
          <a:solidFill>
            <a:srgbClr val="DED6C2"/>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文本框 252"/>
          <p:cNvSpPr txBox="1"/>
          <p:nvPr/>
        </p:nvSpPr>
        <p:spPr>
          <a:xfrm>
            <a:off x="4127755" y="4012301"/>
            <a:ext cx="3147015" cy="307777"/>
          </a:xfrm>
          <a:prstGeom prst="rect">
            <a:avLst/>
          </a:prstGeom>
          <a:noFill/>
        </p:spPr>
        <p:txBody>
          <a:bodyPr wrap="none" rtlCol="0">
            <a:spAutoFit/>
          </a:bodyPr>
          <a:lstStyle/>
          <a:p>
            <a:pPr algn="l"/>
            <a:r>
              <a:rPr lang="zh-CN" altLang="en-US" sz="1400" b="1" dirty="0"/>
              <a:t>小组成员：</a:t>
            </a:r>
            <a:r>
              <a:rPr lang="zh-CN" altLang="en-US" sz="1400" dirty="0">
                <a:latin typeface="宋体" panose="02010600030101010101" pitchFamily="2" charset="-122"/>
                <a:ea typeface="宋体" panose="02010600030101010101" pitchFamily="2" charset="-122"/>
                <a:cs typeface="宋体" panose="02010600030101010101" pitchFamily="2" charset="-122"/>
                <a:sym typeface="+mn-ea"/>
              </a:rPr>
              <a:t>范超鸿</a:t>
            </a:r>
            <a:r>
              <a:rPr lang="en-US" altLang="zh-CN" sz="14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dirty="0">
                <a:latin typeface="宋体" panose="02010600030101010101" pitchFamily="2" charset="-122"/>
                <a:ea typeface="宋体" panose="02010600030101010101" pitchFamily="2" charset="-122"/>
                <a:cs typeface="宋体" panose="02010600030101010101" pitchFamily="2" charset="-122"/>
                <a:sym typeface="+mn-ea"/>
              </a:rPr>
              <a:t>尹子涵</a:t>
            </a:r>
            <a:r>
              <a:rPr lang="en-US" altLang="zh-CN" sz="14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dirty="0">
                <a:latin typeface="宋体" panose="02010600030101010101" pitchFamily="2" charset="-122"/>
                <a:ea typeface="宋体" panose="02010600030101010101" pitchFamily="2" charset="-122"/>
                <a:cs typeface="宋体" panose="02010600030101010101" pitchFamily="2" charset="-122"/>
                <a:sym typeface="+mn-ea"/>
              </a:rPr>
              <a:t>牛至旭</a:t>
            </a:r>
            <a:endParaRPr lang="zh-CN" altLang="en-US" sz="1400" dirty="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 name="表格 4"/>
          <p:cNvGraphicFramePr/>
          <p:nvPr>
            <p:custDataLst>
              <p:tags r:id="rId1"/>
            </p:custDataLst>
          </p:nvPr>
        </p:nvGraphicFramePr>
        <p:xfrm>
          <a:off x="3006725" y="4620260"/>
          <a:ext cx="5748655" cy="960120"/>
        </p:xfrm>
        <a:graphic>
          <a:graphicData uri="http://schemas.openxmlformats.org/drawingml/2006/table">
            <a:tbl>
              <a:tblPr/>
              <a:tblGrid>
                <a:gridCol w="1437005"/>
                <a:gridCol w="1900555"/>
                <a:gridCol w="974090"/>
                <a:gridCol w="1437005"/>
              </a:tblGrid>
              <a:tr h="320040">
                <a:tc gridSpan="4">
                  <a:txBody>
                    <a:bodyPr/>
                    <a:lstStyle/>
                    <a:p>
                      <a:pPr indent="0" algn="ctr">
                        <a:buNone/>
                      </a:pPr>
                      <a:r>
                        <a:rPr lang="en-US" sz="1200" b="1">
                          <a:latin typeface="黑体" panose="02010609060101010101" charset="-122"/>
                          <a:ea typeface="黑体" panose="02010609060101010101" charset="-122"/>
                          <a:cs typeface="Times New Roman" panose="02020603050405020304" charset="0"/>
                        </a:rPr>
                        <a:t>分工</a:t>
                      </a:r>
                      <a:endParaRPr lang="en-US" altLang="en-US" sz="1200" b="1">
                        <a:latin typeface="黑体" panose="02010609060101010101" charset="-122"/>
                        <a:ea typeface="黑体" panose="0201060906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20040">
                <a:tc>
                  <a:txBody>
                    <a:bodyPr/>
                    <a:lstStyle/>
                    <a:p>
                      <a:pPr indent="0" algn="ctr">
                        <a:buNone/>
                      </a:pPr>
                      <a:r>
                        <a:rPr lang="en-US" sz="1200" b="1">
                          <a:latin typeface="宋体" panose="02010600030101010101" pitchFamily="2" charset="-122"/>
                          <a:ea typeface="宋体" panose="02010600030101010101" pitchFamily="2" charset="-122"/>
                          <a:cs typeface="Times New Roman" panose="02020603050405020304" charset="0"/>
                        </a:rPr>
                        <a:t>数据分析</a:t>
                      </a:r>
                      <a:endParaRPr lang="en-US" altLang="en-US" sz="1200" b="1">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宋体" panose="02010600030101010101" pitchFamily="2" charset="-122"/>
                          <a:ea typeface="宋体" panose="02010600030101010101" pitchFamily="2" charset="-122"/>
                          <a:cs typeface="宋体" panose="02010600030101010101" pitchFamily="2" charset="-122"/>
                        </a:rPr>
                        <a:t>范超鸿、尹子涵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PPT 制作</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宋体" panose="02010600030101010101" pitchFamily="2" charset="-122"/>
                          <a:ea typeface="宋体" panose="02010600030101010101" pitchFamily="2" charset="-122"/>
                          <a:cs typeface="宋体" panose="02010600030101010101" pitchFamily="2" charset="-122"/>
                        </a:rPr>
                        <a:t>牛至旭</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indent="0" algn="ctr">
                        <a:buNone/>
                      </a:pPr>
                      <a:r>
                        <a:rPr lang="en-US" sz="1200" b="1">
                          <a:latin typeface="宋体" panose="02010600030101010101" pitchFamily="2" charset="-122"/>
                          <a:ea typeface="宋体" panose="02010600030101010101" pitchFamily="2" charset="-122"/>
                          <a:cs typeface="Times New Roman" panose="02020603050405020304" charset="0"/>
                        </a:rPr>
                        <a:t>文字报告制作</a:t>
                      </a:r>
                      <a:endParaRPr lang="en-US" altLang="en-US" sz="1200" b="1">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a:latin typeface="宋体" panose="02010600030101010101" pitchFamily="2" charset="-122"/>
                          <a:ea typeface="宋体" panose="02010600030101010101" pitchFamily="2" charset="-122"/>
                          <a:cs typeface="宋体" panose="02010600030101010101" pitchFamily="2" charset="-122"/>
                          <a:sym typeface="+mn-ea"/>
                        </a:rPr>
                        <a:t>范超鸿、尹子涵、牛至旭</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PPT 展示</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0">
                          <a:latin typeface="宋体" panose="02010600030101010101" pitchFamily="2" charset="-122"/>
                          <a:ea typeface="宋体" panose="02010600030101010101" pitchFamily="2" charset="-122"/>
                          <a:cs typeface="宋体" panose="02010600030101010101" pitchFamily="2" charset="-122"/>
                        </a:rPr>
                        <a:t>范超鸿</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0" name="TextBox 10"/>
          <p:cNvSpPr txBox="1"/>
          <p:nvPr/>
        </p:nvSpPr>
        <p:spPr>
          <a:xfrm>
            <a:off x="2595880" y="3404235"/>
            <a:ext cx="6898005" cy="368300"/>
          </a:xfrm>
          <a:prstGeom prst="rect">
            <a:avLst/>
          </a:prstGeom>
          <a:noFill/>
        </p:spPr>
        <p:txBody>
          <a:bodyPr wrap="square" rtlCol="0">
            <a:spAutoFit/>
          </a:bodyPr>
          <a:lstStyle/>
          <a:p>
            <a:r>
              <a:rPr lang="en-US" altLang="zh-CN" b="1" dirty="0">
                <a:solidFill>
                  <a:schemeClr val="tx1"/>
                </a:solidFill>
                <a:latin typeface="Times New Roman" panose="02020603050405020304" charset="0"/>
                <a:ea typeface="华文仿宋" panose="02010600040101010101" charset="-122"/>
                <a:cs typeface="Times New Roman" panose="02020603050405020304" charset="0"/>
              </a:rPr>
              <a:t>Journal of Experimental Social Psychology</a:t>
            </a:r>
            <a:r>
              <a:rPr b="1" dirty="0">
                <a:solidFill>
                  <a:schemeClr val="tx1"/>
                </a:solidFill>
                <a:latin typeface="Times New Roman" panose="02020603050405020304" charset="0"/>
                <a:ea typeface="华文仿宋" panose="02010600040101010101" charset="-122"/>
                <a:cs typeface="Times New Roman" panose="02020603050405020304" charset="0"/>
              </a:rPr>
              <a:t>,  Q</a:t>
            </a:r>
            <a:r>
              <a:rPr lang="en-US" b="1" dirty="0">
                <a:solidFill>
                  <a:schemeClr val="tx1"/>
                </a:solidFill>
                <a:latin typeface="Times New Roman" panose="02020603050405020304" charset="0"/>
                <a:ea typeface="华文仿宋" panose="02010600040101010101" charset="-122"/>
                <a:cs typeface="Times New Roman" panose="02020603050405020304" charset="0"/>
              </a:rPr>
              <a:t>2</a:t>
            </a:r>
            <a:r>
              <a:rPr lang="zh-CN" altLang="en-US" b="1" dirty="0">
                <a:solidFill>
                  <a:schemeClr val="tx1"/>
                </a:solidFill>
                <a:latin typeface="Times New Roman" panose="02020603050405020304" charset="0"/>
                <a:ea typeface="华文仿宋" panose="02010600040101010101" charset="-122"/>
                <a:cs typeface="Times New Roman" panose="02020603050405020304" charset="0"/>
              </a:rPr>
              <a:t>，</a:t>
            </a:r>
            <a:r>
              <a:rPr lang="en-US" altLang="zh-CN" b="1" dirty="0">
                <a:solidFill>
                  <a:schemeClr val="tx1"/>
                </a:solidFill>
                <a:latin typeface="Times New Roman" panose="02020603050405020304" charset="0"/>
                <a:ea typeface="华文仿宋" panose="02010600040101010101" charset="-122"/>
                <a:cs typeface="Times New Roman" panose="02020603050405020304" charset="0"/>
              </a:rPr>
              <a:t>IF=3.2</a:t>
            </a:r>
            <a:endParaRPr lang="en-US" altLang="zh-CN" b="1" dirty="0">
              <a:solidFill>
                <a:schemeClr val="tx1"/>
              </a:solidFill>
              <a:latin typeface="Times New Roman" panose="02020603050405020304" charset="0"/>
              <a:ea typeface="华文仿宋" panose="02010600040101010101" charset="-122"/>
              <a:cs typeface="Times New Roman" panose="02020603050405020304" charset="0"/>
            </a:endParaRPr>
          </a:p>
        </p:txBody>
      </p:sp>
      <p:sp>
        <p:nvSpPr>
          <p:cNvPr id="244" name="文本框 243"/>
          <p:cNvSpPr txBox="1"/>
          <p:nvPr/>
        </p:nvSpPr>
        <p:spPr>
          <a:xfrm>
            <a:off x="904875" y="2576830"/>
            <a:ext cx="10280015" cy="645160"/>
          </a:xfrm>
          <a:prstGeom prst="rect">
            <a:avLst/>
          </a:prstGeom>
          <a:noFill/>
        </p:spPr>
        <p:txBody>
          <a:bodyPr wrap="square" rtlCol="0">
            <a:spAutoFit/>
          </a:bodyPr>
          <a:lstStyle/>
          <a:p>
            <a:pPr algn="l"/>
            <a:r>
              <a:rPr lang="en-US" altLang="zh-CN" b="1" dirty="0">
                <a:latin typeface="Times New Roman" panose="02020603050405020304" charset="0"/>
                <a:ea typeface="+mj-ea"/>
                <a:cs typeface="Times New Roman" panose="02020603050405020304" charset="0"/>
                <a:sym typeface="+mn-ea"/>
              </a:rPr>
              <a:t>Sandstrom, G. M. ,  Boothby, E. J. , &amp;  Cooney, G. . Talking to strangers: a week-long intervention reduces psychological barriers to social connection. Journal of Experimental Social Psychology, 102.</a:t>
            </a:r>
            <a:endParaRPr lang="en-US" altLang="zh-CN" b="1" dirty="0">
              <a:solidFill>
                <a:schemeClr val="tx1"/>
              </a:solidFill>
              <a:latin typeface="Times New Roman" panose="02020603050405020304" charset="0"/>
              <a:ea typeface="+mj-ea"/>
              <a:cs typeface="Times New Roman" panose="0202060305040502030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274760"/>
            <a:ext cx="1972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2.1 </a:t>
            </a:r>
            <a:r>
              <a:rPr lang="zh-CN" altLang="en-US" sz="2000" b="1" dirty="0">
                <a:solidFill>
                  <a:schemeClr val="tx1">
                    <a:lumMod val="75000"/>
                    <a:lumOff val="25000"/>
                  </a:schemeClr>
                </a:solidFill>
              </a:rPr>
              <a:t>数据预处理</a:t>
            </a:r>
            <a:endParaRPr lang="zh-CN" altLang="en-US" sz="2000" b="1" dirty="0">
              <a:solidFill>
                <a:schemeClr val="tx1">
                  <a:lumMod val="75000"/>
                  <a:lumOff val="25000"/>
                </a:schemeClr>
              </a:solidFill>
            </a:endParaRPr>
          </a:p>
        </p:txBody>
      </p:sp>
      <p:pic>
        <p:nvPicPr>
          <p:cNvPr id="11" name="图片 11"/>
          <p:cNvPicPr>
            <a:picLocks noChangeAspect="1"/>
          </p:cNvPicPr>
          <p:nvPr/>
        </p:nvPicPr>
        <p:blipFill>
          <a:blip r:embed="rId1">
            <a:extLst>
              <a:ext uri="{28A0092B-C50C-407E-A947-70E740481C1C}">
                <a14:useLocalDpi xmlns:a14="http://schemas.microsoft.com/office/drawing/2010/main" val="0"/>
              </a:ext>
            </a:extLst>
          </a:blip>
          <a:srcRect l="31970" t="10732" r="22319" b="54890"/>
          <a:stretch>
            <a:fillRect/>
          </a:stretch>
        </p:blipFill>
        <p:spPr>
          <a:xfrm>
            <a:off x="3306445" y="873760"/>
            <a:ext cx="6058535" cy="2723515"/>
          </a:xfrm>
          <a:prstGeom prst="rect">
            <a:avLst/>
          </a:prstGeom>
          <a:ln>
            <a:noFill/>
          </a:ln>
        </p:spPr>
      </p:pic>
      <p:sp>
        <p:nvSpPr>
          <p:cNvPr id="8" name="文本框 7"/>
          <p:cNvSpPr txBox="1"/>
          <p:nvPr/>
        </p:nvSpPr>
        <p:spPr>
          <a:xfrm>
            <a:off x="770209" y="3330000"/>
            <a:ext cx="197358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2.1.1 </a:t>
            </a:r>
            <a:r>
              <a:rPr lang="zh-CN" altLang="en-US" sz="2000" b="1" dirty="0">
                <a:solidFill>
                  <a:schemeClr val="tx1">
                    <a:lumMod val="75000"/>
                    <a:lumOff val="25000"/>
                  </a:schemeClr>
                </a:solidFill>
              </a:rPr>
              <a:t>数据筛选</a:t>
            </a:r>
            <a:endParaRPr lang="zh-CN" altLang="en-US" sz="2000" b="1" dirty="0">
              <a:solidFill>
                <a:schemeClr val="tx1">
                  <a:lumMod val="75000"/>
                  <a:lumOff val="25000"/>
                </a:schemeClr>
              </a:solidFill>
            </a:endParaRPr>
          </a:p>
        </p:txBody>
      </p:sp>
      <p:pic>
        <p:nvPicPr>
          <p:cNvPr id="9" name="图片 2"/>
          <p:cNvPicPr>
            <a:picLocks noChangeAspect="1"/>
          </p:cNvPicPr>
          <p:nvPr/>
        </p:nvPicPr>
        <p:blipFill>
          <a:blip r:embed="rId2"/>
          <a:srcRect t="-836" r="19627"/>
          <a:stretch>
            <a:fillRect/>
          </a:stretch>
        </p:blipFill>
        <p:spPr>
          <a:xfrm>
            <a:off x="897255" y="4142740"/>
            <a:ext cx="10479405" cy="2135505"/>
          </a:xfrm>
          <a:prstGeom prst="rect">
            <a:avLst/>
          </a:prstGeom>
        </p:spPr>
      </p:pic>
      <p:pic>
        <p:nvPicPr>
          <p:cNvPr id="3" name="图片 2"/>
          <p:cNvPicPr>
            <a:picLocks noChangeAspect="1"/>
          </p:cNvPicPr>
          <p:nvPr/>
        </p:nvPicPr>
        <p:blipFill>
          <a:blip r:embed="rId3"/>
          <a:stretch>
            <a:fillRect/>
          </a:stretch>
        </p:blipFill>
        <p:spPr>
          <a:xfrm>
            <a:off x="897255" y="3738077"/>
            <a:ext cx="9675628" cy="4758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8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2.1.2 </a:t>
            </a:r>
            <a:r>
              <a:rPr lang="zh-CN" altLang="en-US" sz="2000" b="1" dirty="0">
                <a:solidFill>
                  <a:schemeClr val="tx1">
                    <a:lumMod val="75000"/>
                    <a:lumOff val="25000"/>
                  </a:schemeClr>
                </a:solidFill>
              </a:rPr>
              <a:t>重编码</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3118485" y="1139825"/>
            <a:ext cx="8723630" cy="68008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将实验组别和时间这两个变量转换为因子</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10" name="图片 8"/>
          <p:cNvPicPr>
            <a:picLocks noChangeAspect="1"/>
          </p:cNvPicPr>
          <p:nvPr/>
        </p:nvPicPr>
        <p:blipFill>
          <a:blip r:embed="rId2"/>
          <a:srcRect t="2478"/>
          <a:stretch>
            <a:fillRect/>
          </a:stretch>
        </p:blipFill>
        <p:spPr>
          <a:xfrm>
            <a:off x="1044575" y="1731645"/>
            <a:ext cx="10102215" cy="4310380"/>
          </a:xfrm>
          <a:prstGeom prst="rect">
            <a:avLst/>
          </a:prstGeom>
          <a:noFill/>
          <a:ln>
            <a:noFill/>
          </a:ln>
        </p:spPr>
      </p:pic>
      <p:sp>
        <p:nvSpPr>
          <p:cNvPr id="3" name="矩形: 圆角 2"/>
          <p:cNvSpPr/>
          <p:nvPr/>
        </p:nvSpPr>
        <p:spPr>
          <a:xfrm>
            <a:off x="924025" y="3272589"/>
            <a:ext cx="1087655" cy="250257"/>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5551855" y="5534526"/>
            <a:ext cx="906698" cy="279133"/>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2.2 </a:t>
            </a:r>
            <a:r>
              <a:rPr lang="zh-CN" altLang="en-US" sz="2000" b="1" dirty="0">
                <a:solidFill>
                  <a:schemeClr val="tx1">
                    <a:lumMod val="75000"/>
                    <a:lumOff val="25000"/>
                  </a:schemeClr>
                </a:solidFill>
              </a:rPr>
              <a:t>数据分析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3118485" y="1139825"/>
            <a:ext cx="8723630" cy="68008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在干预前、干预后、随访阶段三个时间点对</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预期被拒绝</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变量进行分析</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3" name="图片 3"/>
          <p:cNvPicPr>
            <a:picLocks noChangeAspect="1"/>
          </p:cNvPicPr>
          <p:nvPr/>
        </p:nvPicPr>
        <p:blipFill>
          <a:blip r:embed="rId2">
            <a:extLst>
              <a:ext uri="{28A0092B-C50C-407E-A947-70E740481C1C}">
                <a14:useLocalDpi xmlns:a14="http://schemas.microsoft.com/office/drawing/2010/main" val="0"/>
              </a:ext>
            </a:extLst>
          </a:blip>
          <a:srcRect l="32168" t="44101" r="3069" b="10276"/>
          <a:stretch>
            <a:fillRect/>
          </a:stretch>
        </p:blipFill>
        <p:spPr>
          <a:xfrm>
            <a:off x="1711960" y="1819910"/>
            <a:ext cx="9150985" cy="3852545"/>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2228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2.2.1 </a:t>
            </a:r>
            <a:r>
              <a:rPr lang="zh-CN" altLang="en-US" sz="2000" b="1" dirty="0">
                <a:solidFill>
                  <a:schemeClr val="tx1">
                    <a:lumMod val="75000"/>
                    <a:lumOff val="25000"/>
                  </a:schemeClr>
                </a:solidFill>
              </a:rPr>
              <a:t>描述性统计</a:t>
            </a:r>
            <a:endParaRPr lang="zh-CN" altLang="en-US" sz="2000" b="1" dirty="0">
              <a:solidFill>
                <a:schemeClr val="tx1">
                  <a:lumMod val="75000"/>
                  <a:lumOff val="25000"/>
                </a:schemeClr>
              </a:solidFill>
            </a:endParaRPr>
          </a:p>
        </p:txBody>
      </p:sp>
      <p:pic>
        <p:nvPicPr>
          <p:cNvPr id="13" name="图片 13"/>
          <p:cNvPicPr>
            <a:picLocks noChangeAspect="1"/>
          </p:cNvPicPr>
          <p:nvPr/>
        </p:nvPicPr>
        <p:blipFill>
          <a:blip r:embed="rId1"/>
          <a:srcRect t="-8183" r="5134"/>
          <a:stretch>
            <a:fillRect/>
          </a:stretch>
        </p:blipFill>
        <p:spPr>
          <a:xfrm>
            <a:off x="770209" y="1842961"/>
            <a:ext cx="10510520" cy="1087755"/>
          </a:xfrm>
          <a:prstGeom prst="rect">
            <a:avLst/>
          </a:prstGeom>
        </p:spPr>
      </p:pic>
      <p:pic>
        <p:nvPicPr>
          <p:cNvPr id="14" name="图片 14"/>
          <p:cNvPicPr>
            <a:picLocks noChangeAspect="1"/>
          </p:cNvPicPr>
          <p:nvPr/>
        </p:nvPicPr>
        <p:blipFill>
          <a:blip r:embed="rId2"/>
          <a:stretch>
            <a:fillRect/>
          </a:stretch>
        </p:blipFill>
        <p:spPr>
          <a:xfrm>
            <a:off x="951230" y="3019110"/>
            <a:ext cx="10148570" cy="3097530"/>
          </a:xfrm>
          <a:prstGeom prst="rect">
            <a:avLst/>
          </a:prstGeom>
        </p:spPr>
      </p:pic>
      <p:pic>
        <p:nvPicPr>
          <p:cNvPr id="3" name="图片 2"/>
          <p:cNvPicPr>
            <a:picLocks noChangeAspect="1"/>
          </p:cNvPicPr>
          <p:nvPr/>
        </p:nvPicPr>
        <p:blipFill>
          <a:blip r:embed="rId3"/>
          <a:stretch>
            <a:fillRect/>
          </a:stretch>
        </p:blipFill>
        <p:spPr>
          <a:xfrm>
            <a:off x="770209" y="1538920"/>
            <a:ext cx="9452009" cy="4178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299466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2.2.2 </a:t>
            </a:r>
            <a:r>
              <a:rPr lang="zh-CN" altLang="en-US" sz="2000" b="1" dirty="0">
                <a:solidFill>
                  <a:schemeClr val="tx1">
                    <a:lumMod val="75000"/>
                    <a:lumOff val="25000"/>
                  </a:schemeClr>
                </a:solidFill>
              </a:rPr>
              <a:t>建模及推断性统计</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770255" y="1628775"/>
            <a:ext cx="10758170" cy="180022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）使用使用广义线性混合模型拟合一个负二项回归模型，分析在干预前、干预后、随访阶段三个时间点干预组和对照组在</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预期被拒绝</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上是否存在差异。</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12" name="图片 12"/>
          <p:cNvPicPr>
            <a:picLocks noChangeAspect="1"/>
          </p:cNvPicPr>
          <p:nvPr/>
        </p:nvPicPr>
        <p:blipFill>
          <a:blip r:embed="rId2"/>
          <a:stretch>
            <a:fillRect/>
          </a:stretch>
        </p:blipFill>
        <p:spPr>
          <a:xfrm>
            <a:off x="-82511" y="2851152"/>
            <a:ext cx="12192635" cy="1335405"/>
          </a:xfrm>
          <a:prstGeom prst="rect">
            <a:avLst/>
          </a:prstGeom>
          <a:noFill/>
          <a:ln>
            <a:noFill/>
          </a:ln>
        </p:spPr>
      </p:pic>
      <p:sp>
        <p:nvSpPr>
          <p:cNvPr id="3" name="文本框 2"/>
          <p:cNvSpPr txBox="1"/>
          <p:nvPr>
            <p:custDataLst>
              <p:tags r:id="rId3"/>
            </p:custDataLst>
          </p:nvPr>
        </p:nvSpPr>
        <p:spPr>
          <a:xfrm>
            <a:off x="770255" y="4497705"/>
            <a:ext cx="10758170" cy="180022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尝试将模型改为：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 ~ T_Condition2*Time + (1+</a:t>
            </a:r>
            <a:r>
              <a:rPr lang="en-US" altLang="zh-CN"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Time</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|GooseChaseId_Fixed)</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，发现模型过拟合（模型实际需要</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858</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个随机参数，但只有</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704</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个观测值）</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故按照文献原方法使用简化模型：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 ~ T_Condition2*Time + (1|GooseChaseId_Fixed)</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5" name="矩形: 圆角 4"/>
          <p:cNvSpPr/>
          <p:nvPr/>
        </p:nvSpPr>
        <p:spPr>
          <a:xfrm>
            <a:off x="6013807" y="4564338"/>
            <a:ext cx="972620" cy="376597"/>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1"/>
          <a:srcRect t="697" r="3466" b="56273"/>
          <a:stretch>
            <a:fillRect/>
          </a:stretch>
        </p:blipFill>
        <p:spPr>
          <a:xfrm>
            <a:off x="3520516" y="741045"/>
            <a:ext cx="7901276" cy="2050169"/>
          </a:xfrm>
          <a:prstGeom prst="rect">
            <a:avLst/>
          </a:prstGeom>
          <a:ln>
            <a:noFill/>
          </a:ln>
        </p:spPr>
      </p:pic>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299466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2.2.2 </a:t>
            </a:r>
            <a:r>
              <a:rPr lang="zh-CN" altLang="en-US" sz="2000" b="1" dirty="0">
                <a:solidFill>
                  <a:schemeClr val="tx1">
                    <a:lumMod val="75000"/>
                    <a:lumOff val="25000"/>
                  </a:schemeClr>
                </a:solidFill>
              </a:rPr>
              <a:t>建模及推断性统计</a:t>
            </a:r>
            <a:endParaRPr lang="zh-CN" altLang="en-US" sz="2000" b="1" dirty="0">
              <a:solidFill>
                <a:schemeClr val="tx1">
                  <a:lumMod val="75000"/>
                  <a:lumOff val="25000"/>
                </a:schemeClr>
              </a:solidFill>
            </a:endParaRPr>
          </a:p>
        </p:txBody>
      </p:sp>
      <p:pic>
        <p:nvPicPr>
          <p:cNvPr id="2" name="图片 18"/>
          <p:cNvPicPr>
            <a:picLocks noChangeAspect="1"/>
          </p:cNvPicPr>
          <p:nvPr/>
        </p:nvPicPr>
        <p:blipFill>
          <a:blip r:embed="rId2"/>
          <a:stretch>
            <a:fillRect/>
          </a:stretch>
        </p:blipFill>
        <p:spPr>
          <a:xfrm>
            <a:off x="834818" y="3624927"/>
            <a:ext cx="6659206" cy="2909427"/>
          </a:xfrm>
          <a:prstGeom prst="rect">
            <a:avLst/>
          </a:prstGeom>
        </p:spPr>
      </p:pic>
      <p:pic>
        <p:nvPicPr>
          <p:cNvPr id="9" name="图片 8"/>
          <p:cNvPicPr/>
          <p:nvPr/>
        </p:nvPicPr>
        <p:blipFill>
          <a:blip r:embed="rId3"/>
          <a:stretch>
            <a:fillRect/>
          </a:stretch>
        </p:blipFill>
        <p:spPr>
          <a:xfrm>
            <a:off x="20812" y="2727465"/>
            <a:ext cx="6449162" cy="934423"/>
          </a:xfrm>
          <a:prstGeom prst="rect">
            <a:avLst/>
          </a:prstGeom>
          <a:noFill/>
          <a:ln>
            <a:noFill/>
          </a:ln>
        </p:spPr>
      </p:pic>
      <p:pic>
        <p:nvPicPr>
          <p:cNvPr id="8" name="图片 7"/>
          <p:cNvPicPr/>
          <p:nvPr/>
        </p:nvPicPr>
        <p:blipFill>
          <a:blip r:embed="rId4"/>
          <a:stretch>
            <a:fillRect/>
          </a:stretch>
        </p:blipFill>
        <p:spPr>
          <a:xfrm>
            <a:off x="6096000" y="2838347"/>
            <a:ext cx="5958348" cy="786580"/>
          </a:xfrm>
          <a:prstGeom prst="rect">
            <a:avLst/>
          </a:prstGeom>
          <a:noFill/>
          <a:ln>
            <a:noFill/>
          </a:ln>
        </p:spPr>
      </p:pic>
      <p:sp>
        <p:nvSpPr>
          <p:cNvPr id="3" name="矩形 2"/>
          <p:cNvSpPr/>
          <p:nvPr/>
        </p:nvSpPr>
        <p:spPr>
          <a:xfrm>
            <a:off x="9213796" y="769479"/>
            <a:ext cx="532517" cy="769441"/>
          </a:xfrm>
          <a:prstGeom prst="rect">
            <a:avLst/>
          </a:prstGeom>
          <a:noFill/>
        </p:spPr>
        <p:txBody>
          <a:bodyPr wrap="none" lIns="91440" tIns="45720" rIns="91440" bIns="45720">
            <a:spAutoFit/>
          </a:bodyPr>
          <a:lstStyle/>
          <a:p>
            <a:pPr algn="ctr"/>
            <a:r>
              <a:rPr lang="en-US" altLang="zh-CN"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endParaRPr lang="zh-CN" alt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矩形 3"/>
          <p:cNvSpPr/>
          <p:nvPr/>
        </p:nvSpPr>
        <p:spPr>
          <a:xfrm>
            <a:off x="673486" y="2051823"/>
            <a:ext cx="532517" cy="769441"/>
          </a:xfrm>
          <a:prstGeom prst="rect">
            <a:avLst/>
          </a:prstGeom>
          <a:noFill/>
        </p:spPr>
        <p:txBody>
          <a:bodyPr wrap="none" lIns="91440" tIns="45720" rIns="91440" bIns="45720">
            <a:spAutoFit/>
          </a:bodyPr>
          <a:lstStyle/>
          <a:p>
            <a:pPr algn="ctr"/>
            <a:r>
              <a:rPr lang="en-US" altLang="zh-CN"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endParaRPr lang="zh-CN" alt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矩形 4"/>
          <p:cNvSpPr/>
          <p:nvPr/>
        </p:nvSpPr>
        <p:spPr>
          <a:xfrm>
            <a:off x="8186812" y="2214250"/>
            <a:ext cx="248127" cy="769441"/>
          </a:xfrm>
          <a:prstGeom prst="rect">
            <a:avLst/>
          </a:prstGeom>
          <a:noFill/>
        </p:spPr>
        <p:txBody>
          <a:bodyPr wrap="square" lIns="91440" tIns="45720" rIns="91440" bIns="45720">
            <a:spAutoFit/>
          </a:bodyPr>
          <a:lstStyle/>
          <a:p>
            <a:pPr algn="ctr"/>
            <a:r>
              <a:rPr lang="en-US" altLang="zh-CN"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endParaRPr lang="zh-CN" alt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矩形 5"/>
          <p:cNvSpPr/>
          <p:nvPr/>
        </p:nvSpPr>
        <p:spPr>
          <a:xfrm>
            <a:off x="302301" y="3625088"/>
            <a:ext cx="532517" cy="769441"/>
          </a:xfrm>
          <a:prstGeom prst="rect">
            <a:avLst/>
          </a:prstGeom>
          <a:noFill/>
        </p:spPr>
        <p:txBody>
          <a:bodyPr wrap="none" lIns="91440" tIns="45720" rIns="91440" bIns="45720">
            <a:spAutoFit/>
          </a:bodyPr>
          <a:lstStyle/>
          <a:p>
            <a:pPr algn="ctr"/>
            <a:r>
              <a:rPr lang="en-US" altLang="zh-CN"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a:t>
            </a:r>
            <a:endParaRPr lang="zh-CN" alt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299466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2.2.2 </a:t>
            </a:r>
            <a:r>
              <a:rPr lang="zh-CN" altLang="en-US" sz="2000" b="1" dirty="0">
                <a:solidFill>
                  <a:schemeClr val="tx1">
                    <a:lumMod val="75000"/>
                    <a:lumOff val="25000"/>
                  </a:schemeClr>
                </a:solidFill>
              </a:rPr>
              <a:t>建模及推断性统计</a:t>
            </a:r>
            <a:endParaRPr lang="zh-CN" altLang="en-US" sz="2000" b="1" dirty="0">
              <a:solidFill>
                <a:schemeClr val="tx1">
                  <a:lumMod val="75000"/>
                  <a:lumOff val="25000"/>
                </a:schemeClr>
              </a:solidFill>
            </a:endParaRPr>
          </a:p>
        </p:txBody>
      </p:sp>
      <p:pic>
        <p:nvPicPr>
          <p:cNvPr id="19" name="图片 19"/>
          <p:cNvPicPr>
            <a:picLocks noChangeAspect="1"/>
          </p:cNvPicPr>
          <p:nvPr/>
        </p:nvPicPr>
        <p:blipFill>
          <a:blip r:embed="rId1"/>
          <a:stretch>
            <a:fillRect/>
          </a:stretch>
        </p:blipFill>
        <p:spPr>
          <a:xfrm>
            <a:off x="3764915" y="1538605"/>
            <a:ext cx="7756525" cy="4648200"/>
          </a:xfrm>
          <a:prstGeom prst="rect">
            <a:avLst/>
          </a:prstGeom>
        </p:spPr>
      </p:pic>
      <p:sp>
        <p:nvSpPr>
          <p:cNvPr id="2" name="文本框 1"/>
          <p:cNvSpPr txBox="1"/>
          <p:nvPr/>
        </p:nvSpPr>
        <p:spPr>
          <a:xfrm>
            <a:off x="897209" y="1783395"/>
            <a:ext cx="1203960" cy="398780"/>
          </a:xfrm>
          <a:prstGeom prst="rect">
            <a:avLst/>
          </a:prstGeom>
          <a:noFill/>
        </p:spPr>
        <p:txBody>
          <a:bodyPr wrap="none" rtlCol="0">
            <a:spAutoFit/>
          </a:bodyPr>
          <a:lstStyle/>
          <a:p>
            <a:pPr algn="l"/>
            <a:r>
              <a:rPr lang="zh-CN" altLang="en-US" sz="2000" b="1" dirty="0">
                <a:solidFill>
                  <a:schemeClr val="tx1">
                    <a:lumMod val="75000"/>
                    <a:lumOff val="25000"/>
                  </a:schemeClr>
                </a:solidFill>
              </a:rPr>
              <a:t>输出结果</a:t>
            </a:r>
            <a:endParaRPr lang="zh-CN" altLang="en-US" sz="2000" b="1" dirty="0">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84785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 general</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299466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2.2.2 </a:t>
            </a:r>
            <a:r>
              <a:rPr lang="zh-CN" altLang="en-US" sz="2000" b="1" dirty="0">
                <a:solidFill>
                  <a:schemeClr val="tx1">
                    <a:lumMod val="75000"/>
                    <a:lumOff val="25000"/>
                  </a:schemeClr>
                </a:solidFill>
              </a:rPr>
              <a:t>建模及推断性统计</a:t>
            </a:r>
            <a:endParaRPr lang="zh-CN" altLang="en-US" sz="2000" b="1" dirty="0">
              <a:solidFill>
                <a:schemeClr val="tx1">
                  <a:lumMod val="75000"/>
                  <a:lumOff val="25000"/>
                </a:schemeClr>
              </a:solidFill>
            </a:endParaRPr>
          </a:p>
        </p:txBody>
      </p:sp>
      <p:graphicFrame>
        <p:nvGraphicFramePr>
          <p:cNvPr id="3" name="表格 2"/>
          <p:cNvGraphicFramePr/>
          <p:nvPr>
            <p:custDataLst>
              <p:tags r:id="rId1"/>
            </p:custDataLst>
          </p:nvPr>
        </p:nvGraphicFramePr>
        <p:xfrm>
          <a:off x="719817" y="1538920"/>
          <a:ext cx="6938010" cy="3273425"/>
        </p:xfrm>
        <a:graphic>
          <a:graphicData uri="http://schemas.openxmlformats.org/drawingml/2006/table">
            <a:tbl>
              <a:tblPr/>
              <a:tblGrid>
                <a:gridCol w="1647056"/>
                <a:gridCol w="770021"/>
                <a:gridCol w="949058"/>
                <a:gridCol w="1189355"/>
                <a:gridCol w="1188720"/>
                <a:gridCol w="1193800"/>
              </a:tblGrid>
              <a:tr h="365125">
                <a:tc rowSpan="2">
                  <a:txBody>
                    <a:bodyPr/>
                    <a:lstStyle/>
                    <a:p>
                      <a:pPr marL="0" indent="0" algn="ctr">
                        <a:lnSpc>
                          <a:spcPct val="150000"/>
                        </a:lnSpc>
                        <a:spcBef>
                          <a:spcPct val="0"/>
                        </a:spcBef>
                        <a:spcAft>
                          <a:spcPct val="0"/>
                        </a:spcAft>
                      </a:pPr>
                      <a:r>
                        <a:rPr lang="en-US" sz="1600" b="1">
                          <a:latin typeface="Times New Roman" panose="02020603050405020304" charset="0"/>
                          <a:ea typeface="宋体" panose="02010600030101010101" pitchFamily="2" charset="-122"/>
                          <a:cs typeface="Times New Roman" panose="02020603050405020304" charset="0"/>
                        </a:rPr>
                        <a:t> </a:t>
                      </a:r>
                      <a:endParaRPr lang="en-US" sz="1600" b="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rgbClr val="77B7B0"/>
                    </a:solidFill>
                  </a:tcPr>
                </a:tc>
                <a:tc gridSpan="5">
                  <a:txBody>
                    <a:bodyPr/>
                    <a:lstStyle/>
                    <a:p>
                      <a:pPr marL="0" indent="0" algn="ctr">
                        <a:lnSpc>
                          <a:spcPct val="150000"/>
                        </a:lnSpc>
                        <a:spcBef>
                          <a:spcPct val="0"/>
                        </a:spcBef>
                        <a:spcAft>
                          <a:spcPct val="0"/>
                        </a:spcAft>
                      </a:pPr>
                      <a:r>
                        <a:rPr lang="en-US" altLang="zh-CN" sz="1600" b="1" dirty="0">
                          <a:latin typeface="Times New Roman" panose="02020603050405020304" charset="0"/>
                          <a:ea typeface="宋体" panose="02010600030101010101" pitchFamily="2" charset="-122"/>
                        </a:rPr>
                        <a:t>Perceived Likelihood of Rejection</a:t>
                      </a:r>
                      <a:endParaRPr lang="zh-CN" altLang="en-US" sz="1600" b="1" dirty="0">
                        <a:latin typeface="Times New Roman" panose="02020603050405020304" charset="0"/>
                        <a:ea typeface="宋体" panose="02010600030101010101" pitchFamily="2" charset="-122"/>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solidFill>
                      <a:srgbClr val="77B7B0"/>
                    </a:solidFill>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R>
                      <a:noFill/>
                    </a:lnR>
                    <a:lnT w="12700">
                      <a:solidFill>
                        <a:schemeClr val="tx1"/>
                      </a:solidFill>
                      <a:prstDash val="solid"/>
                    </a:lnT>
                    <a:lnB w="12700">
                      <a:solidFill>
                        <a:schemeClr val="tx1"/>
                      </a:solidFill>
                      <a:prstDash val="solid"/>
                    </a:lnB>
                  </a:tcPr>
                </a:tc>
              </a:tr>
              <a:tr h="542925">
                <a:tc vMerge="1">
                  <a:tcPr>
                    <a:lnL>
                      <a:noFill/>
                    </a:lnL>
                    <a:lnR>
                      <a:noFill/>
                    </a:lnR>
                    <a:lnB w="12700">
                      <a:solidFill>
                        <a:schemeClr val="tx1"/>
                      </a:solidFill>
                      <a:prstDash val="solid"/>
                    </a:lnB>
                  </a:tcPr>
                </a:tc>
                <a:tc>
                  <a:txBody>
                    <a:bodyPr/>
                    <a:lstStyle/>
                    <a:p>
                      <a:pPr marL="0" indent="0" algn="ctr">
                        <a:lnSpc>
                          <a:spcPct val="150000"/>
                        </a:lnSpc>
                        <a:spcBef>
                          <a:spcPct val="0"/>
                        </a:spcBef>
                        <a:spcAft>
                          <a:spcPct val="0"/>
                        </a:spcAft>
                      </a:pPr>
                      <a:r>
                        <a:rPr lang="en-US" sz="1600" b="1" i="1" dirty="0">
                          <a:latin typeface="Times New Roman" panose="02020603050405020304" charset="0"/>
                          <a:ea typeface="宋体" panose="02010600030101010101" pitchFamily="2" charset="-122"/>
                          <a:cs typeface="Times New Roman" panose="02020603050405020304" charset="0"/>
                        </a:rPr>
                        <a:t> </a:t>
                      </a:r>
                      <a:endParaRPr lang="en-US" sz="1600" b="1" i="1"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rgbClr val="77B7B0"/>
                    </a:solidFill>
                  </a:tcPr>
                </a:tc>
                <a:tc>
                  <a:txBody>
                    <a:bodyPr/>
                    <a:lstStyle/>
                    <a:p>
                      <a:pPr marL="0" indent="0" algn="ctr">
                        <a:lnSpc>
                          <a:spcPct val="150000"/>
                        </a:lnSpc>
                        <a:spcBef>
                          <a:spcPct val="0"/>
                        </a:spcBef>
                        <a:spcAft>
                          <a:spcPct val="0"/>
                        </a:spcAft>
                      </a:pPr>
                      <a:r>
                        <a:rPr lang="en-US" sz="1600" b="1" i="1" dirty="0" err="1">
                          <a:latin typeface="Times New Roman" panose="02020603050405020304" charset="0"/>
                          <a:ea typeface="宋体" panose="02010600030101010101" pitchFamily="2" charset="-122"/>
                          <a:cs typeface="Times New Roman" panose="02020603050405020304" charset="0"/>
                        </a:rPr>
                        <a:t>df</a:t>
                      </a:r>
                      <a:endParaRPr lang="en-US" sz="1600" b="1" i="1"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rgbClr val="77B7B0"/>
                    </a:solidFill>
                  </a:tcPr>
                </a:tc>
                <a:tc>
                  <a:txBody>
                    <a:bodyPr/>
                    <a:lstStyle/>
                    <a:p>
                      <a:pPr marL="0" indent="0" algn="ctr">
                        <a:lnSpc>
                          <a:spcPct val="150000"/>
                        </a:lnSpc>
                        <a:spcBef>
                          <a:spcPct val="0"/>
                        </a:spcBef>
                        <a:spcAft>
                          <a:spcPct val="0"/>
                        </a:spcAft>
                      </a:pPr>
                      <a:r>
                        <a:rPr lang="zh-CN" altLang="en-US" sz="1600" b="1" dirty="0">
                          <a:latin typeface="Times New Roman" panose="02020603050405020304" charset="0"/>
                          <a:ea typeface="宋体" panose="02010600030101010101" pitchFamily="2" charset="-122"/>
                          <a:cs typeface="Times New Roman" panose="02020603050405020304" charset="0"/>
                        </a:rPr>
                        <a:t>统计量</a:t>
                      </a:r>
                      <a:endParaRPr lang="zh-CN" altLang="en-US" sz="1600" b="1" dirty="0">
                        <a:latin typeface="Times New Roman" panose="02020603050405020304" charset="0"/>
                        <a:ea typeface="宋体" panose="02010600030101010101" pitchFamily="2" charset="-122"/>
                        <a:cs typeface="Times New Roman" panose="02020603050405020304" charset="0"/>
                      </a:endParaRPr>
                    </a:p>
                    <a:p>
                      <a:pPr marL="0" indent="0" algn="ctr">
                        <a:lnSpc>
                          <a:spcPct val="150000"/>
                        </a:lnSpc>
                        <a:spcBef>
                          <a:spcPct val="0"/>
                        </a:spcBef>
                        <a:spcAft>
                          <a:spcPct val="0"/>
                        </a:spcAft>
                      </a:pPr>
                      <a:r>
                        <a:rPr lang="en-US" sz="1600" b="1" dirty="0">
                          <a:latin typeface="Times New Roman" panose="02020603050405020304" charset="0"/>
                          <a:ea typeface="宋体" panose="02010600030101010101" pitchFamily="2" charset="-122"/>
                          <a:cs typeface="Times New Roman" panose="02020603050405020304" charset="0"/>
                        </a:rPr>
                        <a:t>(Ratio)</a:t>
                      </a:r>
                      <a:endParaRPr lang="en-US" sz="1600" b="1"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rgbClr val="77B7B0"/>
                    </a:solidFill>
                  </a:tcPr>
                </a:tc>
                <a:tc>
                  <a:txBody>
                    <a:bodyPr/>
                    <a:lstStyle/>
                    <a:p>
                      <a:pPr marL="0" indent="0" algn="ctr">
                        <a:lnSpc>
                          <a:spcPct val="150000"/>
                        </a:lnSpc>
                        <a:spcBef>
                          <a:spcPct val="0"/>
                        </a:spcBef>
                        <a:spcAft>
                          <a:spcPct val="0"/>
                        </a:spcAft>
                      </a:pPr>
                      <a:r>
                        <a:rPr lang="zh-CN" altLang="en-US" sz="1600" b="1">
                          <a:latin typeface="Times New Roman" panose="02020603050405020304" charset="0"/>
                          <a:ea typeface="宋体" panose="02010600030101010101" pitchFamily="2" charset="-122"/>
                          <a:cs typeface="Times New Roman" panose="02020603050405020304" charset="0"/>
                        </a:rPr>
                        <a:t>置信区间</a:t>
                      </a:r>
                      <a:endParaRPr lang="zh-CN" altLang="en-US" sz="1600" b="1">
                        <a:latin typeface="Times New Roman" panose="02020603050405020304" charset="0"/>
                        <a:ea typeface="宋体" panose="02010600030101010101" pitchFamily="2" charset="-122"/>
                        <a:cs typeface="Times New Roman" panose="02020603050405020304" charset="0"/>
                      </a:endParaRPr>
                    </a:p>
                    <a:p>
                      <a:pPr marL="0" indent="0" algn="ctr">
                        <a:lnSpc>
                          <a:spcPct val="150000"/>
                        </a:lnSpc>
                        <a:spcBef>
                          <a:spcPct val="0"/>
                        </a:spcBef>
                        <a:spcAft>
                          <a:spcPct val="0"/>
                        </a:spcAft>
                      </a:pPr>
                      <a:r>
                        <a:rPr lang="en-US" sz="1600" b="1">
                          <a:latin typeface="Times New Roman" panose="02020603050405020304" charset="0"/>
                          <a:ea typeface="宋体" panose="02010600030101010101" pitchFamily="2" charset="-122"/>
                          <a:cs typeface="Times New Roman" panose="02020603050405020304" charset="0"/>
                        </a:rPr>
                        <a:t>(95%CI)</a:t>
                      </a:r>
                      <a:endParaRPr lang="en-US" sz="1600" b="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rgbClr val="77B7B0"/>
                    </a:solidFill>
                  </a:tcPr>
                </a:tc>
                <a:tc>
                  <a:txBody>
                    <a:bodyPr/>
                    <a:lstStyle/>
                    <a:p>
                      <a:pPr marL="0" indent="0" algn="ctr">
                        <a:lnSpc>
                          <a:spcPct val="150000"/>
                        </a:lnSpc>
                        <a:spcBef>
                          <a:spcPct val="0"/>
                        </a:spcBef>
                        <a:spcAft>
                          <a:spcPct val="0"/>
                        </a:spcAft>
                      </a:pPr>
                      <a:r>
                        <a:rPr lang="zh-CN" altLang="en-US" sz="1600" b="1">
                          <a:latin typeface="Times New Roman" panose="02020603050405020304" charset="0"/>
                          <a:ea typeface="宋体" panose="02010600030101010101" pitchFamily="2" charset="-122"/>
                          <a:cs typeface="Times New Roman" panose="02020603050405020304" charset="0"/>
                        </a:rPr>
                        <a:t>显著性指标</a:t>
                      </a:r>
                      <a:r>
                        <a:rPr lang="en-US" sz="1600" b="1">
                          <a:latin typeface="Times New Roman" panose="02020603050405020304" charset="0"/>
                          <a:ea typeface="宋体" panose="02010600030101010101" pitchFamily="2" charset="-122"/>
                          <a:cs typeface="Times New Roman" panose="02020603050405020304" charset="0"/>
                        </a:rPr>
                        <a:t>(</a:t>
                      </a:r>
                      <a:r>
                        <a:rPr lang="en-US" sz="1600" b="1" i="1">
                          <a:latin typeface="Times New Roman" panose="02020603050405020304" charset="0"/>
                          <a:ea typeface="宋体" panose="02010600030101010101" pitchFamily="2" charset="-122"/>
                          <a:cs typeface="Times New Roman" panose="02020603050405020304" charset="0"/>
                        </a:rPr>
                        <a:t>p</a:t>
                      </a:r>
                      <a:r>
                        <a:rPr lang="en-US" sz="1600" b="1">
                          <a:latin typeface="Times New Roman" panose="02020603050405020304" charset="0"/>
                          <a:ea typeface="宋体" panose="02010600030101010101" pitchFamily="2" charset="-122"/>
                          <a:cs typeface="Times New Roman" panose="02020603050405020304" charset="0"/>
                        </a:rPr>
                        <a:t>)</a:t>
                      </a:r>
                      <a:endParaRPr lang="en-US" sz="1600" b="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solidFill>
                      <a:srgbClr val="77B7B0"/>
                    </a:solidFill>
                  </a:tcPr>
                </a:tc>
              </a:tr>
              <a:tr h="389255">
                <a:tc rowSpan="3">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End Control vs. </a:t>
                      </a:r>
                      <a:endParaRPr lang="en-US" sz="1500" kern="0" dirty="0">
                        <a:effectLst/>
                        <a:latin typeface="Times New Roman" panose="02020603050405020304" charset="0"/>
                        <a:ea typeface="宋体" panose="02010600030101010101" pitchFamily="2" charset="-122"/>
                        <a:cs typeface="宋体" panose="02010600030101010101" pitchFamily="2" charset="-122"/>
                      </a:endParaRPr>
                    </a:p>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Start Treatment</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DF1F1"/>
                    </a:solidFill>
                  </a:tcPr>
                </a:tc>
                <a:tc>
                  <a:txBody>
                    <a:bodyPr/>
                    <a:lstStyle/>
                    <a:p>
                      <a:pPr algn="ctr">
                        <a:lnSpc>
                          <a:spcPct val="150000"/>
                        </a:lnSpc>
                      </a:pPr>
                      <a:r>
                        <a:rPr lang="zh-CN" sz="1500" kern="0" dirty="0">
                          <a:effectLst/>
                          <a:latin typeface="Times New Roman" panose="02020603050405020304" charset="0"/>
                          <a:ea typeface="宋体" panose="02010600030101010101" pitchFamily="2" charset="-122"/>
                          <a:cs typeface="Times New Roman" panose="02020603050405020304" charset="0"/>
                        </a:rPr>
                        <a:t>原文献</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w="12700">
                      <a:solidFill>
                        <a:schemeClr val="tx1"/>
                      </a:solidFill>
                      <a:prstDash val="solid"/>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1.11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[0.70, 1.74]</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0.97</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DF1F1"/>
                    </a:solidFill>
                  </a:tcPr>
                </a:tc>
              </a:tr>
              <a:tr h="366395">
                <a:tc vMerge="1">
                  <a:tcPr>
                    <a:lnL>
                      <a:noFill/>
                    </a:lnL>
                    <a:lnR>
                      <a:noFill/>
                    </a:lnR>
                  </a:tcPr>
                </a:tc>
                <a:tc>
                  <a:txBody>
                    <a:bodyPr/>
                    <a:lstStyle/>
                    <a:p>
                      <a:pPr algn="ctr">
                        <a:lnSpc>
                          <a:spcPct val="150000"/>
                        </a:lnSpc>
                      </a:pPr>
                      <a:r>
                        <a:rPr lang="zh-CN" sz="1500" kern="0" dirty="0">
                          <a:effectLst/>
                          <a:latin typeface="Times New Roman" panose="02020603050405020304" charset="0"/>
                          <a:ea typeface="宋体" panose="02010600030101010101" pitchFamily="2" charset="-122"/>
                          <a:cs typeface="Times New Roman" panose="02020603050405020304" charset="0"/>
                        </a:rPr>
                        <a:t>本研究</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Inf</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1.11</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[0.701, 1.74]</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0.9715</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r>
              <a:tr h="366395">
                <a:tc vMerge="1">
                  <a:tcPr>
                    <a:lnL>
                      <a:noFill/>
                    </a:lnL>
                    <a:lnR>
                      <a:noFill/>
                    </a:lnR>
                    <a:lnB>
                      <a:noFill/>
                    </a:lnB>
                  </a:tcPr>
                </a:tc>
                <a:tc>
                  <a:txBody>
                    <a:bodyPr/>
                    <a:lstStyle/>
                    <a:p>
                      <a:pPr algn="ctr">
                        <a:lnSpc>
                          <a:spcPct val="150000"/>
                        </a:lnSpc>
                      </a:pPr>
                      <a:r>
                        <a:rPr lang="en-US" sz="1500" i="1" kern="0" dirty="0">
                          <a:effectLst/>
                          <a:latin typeface="Times New Roman" panose="02020603050405020304" charset="0"/>
                          <a:ea typeface="宋体" panose="02010600030101010101" pitchFamily="2" charset="-122"/>
                          <a:cs typeface="宋体" panose="02010600030101010101" pitchFamily="2" charset="-122"/>
                        </a:rPr>
                        <a:t>δ</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r>
              <a:tr h="365760">
                <a:tc rowSpan="3">
                  <a:txBody>
                    <a:bodyPr/>
                    <a:lstStyle/>
                    <a:p>
                      <a:pPr algn="ctr">
                        <a:lnSpc>
                          <a:spcPct val="150000"/>
                        </a:lnSpc>
                      </a:pPr>
                      <a:r>
                        <a:rPr lang="en-US" sz="1500" b="1" kern="0">
                          <a:effectLst/>
                          <a:latin typeface="Times New Roman" panose="02020603050405020304" charset="0"/>
                          <a:ea typeface="宋体" panose="02010600030101010101" pitchFamily="2" charset="-122"/>
                          <a:cs typeface="宋体" panose="02010600030101010101" pitchFamily="2" charset="-122"/>
                        </a:rPr>
                        <a:t>Control</a:t>
                      </a:r>
                      <a:endParaRPr lang="zh-CN" sz="1500" kern="100">
                        <a:effectLst/>
                        <a:latin typeface="等线" panose="02010600030101010101" charset="-122"/>
                        <a:ea typeface="等线" panose="02010600030101010101" charset="-122"/>
                        <a:cs typeface="宋体" panose="02010600030101010101" pitchFamily="2" charset="-122"/>
                      </a:endParaRPr>
                    </a:p>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End vs. Follow-up</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DF1F1"/>
                    </a:solidFill>
                  </a:tcPr>
                </a:tc>
                <a:tc>
                  <a:txBody>
                    <a:bodyPr/>
                    <a:lstStyle/>
                    <a:p>
                      <a:pPr algn="ctr">
                        <a:lnSpc>
                          <a:spcPct val="150000"/>
                        </a:lnSpc>
                      </a:pPr>
                      <a:r>
                        <a:rPr lang="zh-CN" sz="1500" kern="0" dirty="0">
                          <a:effectLst/>
                          <a:latin typeface="Times New Roman" panose="02020603050405020304" charset="0"/>
                          <a:ea typeface="宋体" panose="02010600030101010101" pitchFamily="2" charset="-122"/>
                          <a:cs typeface="Times New Roman" panose="02020603050405020304" charset="0"/>
                        </a:rPr>
                        <a:t>原文献</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0.89</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[0.57, 1.38]</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0.95</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DF1F1"/>
                    </a:solidFill>
                  </a:tcPr>
                </a:tc>
              </a:tr>
              <a:tr h="366395">
                <a:tc vMerge="1">
                  <a:tcPr>
                    <a:lnL>
                      <a:noFill/>
                    </a:lnL>
                    <a:lnR>
                      <a:noFill/>
                    </a:lnR>
                  </a:tcPr>
                </a:tc>
                <a:tc>
                  <a:txBody>
                    <a:bodyPr/>
                    <a:lstStyle/>
                    <a:p>
                      <a:pPr algn="ctr">
                        <a:lnSpc>
                          <a:spcPct val="150000"/>
                        </a:lnSpc>
                      </a:pPr>
                      <a:r>
                        <a:rPr lang="zh-CN" sz="1500" kern="0" dirty="0">
                          <a:effectLst/>
                          <a:latin typeface="Times New Roman" panose="02020603050405020304" charset="0"/>
                          <a:ea typeface="宋体" panose="02010600030101010101" pitchFamily="2" charset="-122"/>
                          <a:cs typeface="Times New Roman" panose="02020603050405020304" charset="0"/>
                        </a:rPr>
                        <a:t>本研究</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0.89</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[0.574, 1.38]</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0.9450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r>
              <a:tr h="366395">
                <a:tc vMerge="1">
                  <a:tcPr>
                    <a:lnL>
                      <a:noFill/>
                    </a:lnL>
                    <a:lnR>
                      <a:noFill/>
                    </a:lnR>
                    <a:lnB>
                      <a:noFill/>
                    </a:lnB>
                  </a:tcPr>
                </a:tc>
                <a:tc>
                  <a:txBody>
                    <a:bodyPr/>
                    <a:lstStyle/>
                    <a:p>
                      <a:pPr algn="ctr">
                        <a:lnSpc>
                          <a:spcPct val="150000"/>
                        </a:lnSpc>
                      </a:pPr>
                      <a:r>
                        <a:rPr lang="en-US" sz="1500" i="1" kern="0" dirty="0">
                          <a:effectLst/>
                          <a:latin typeface="Times New Roman" panose="02020603050405020304" charset="0"/>
                          <a:ea typeface="宋体" panose="02010600030101010101" pitchFamily="2" charset="-122"/>
                          <a:cs typeface="宋体" panose="02010600030101010101" pitchFamily="2" charset="-122"/>
                        </a:rPr>
                        <a:t>δ</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DF1F1"/>
                    </a:solidFill>
                  </a:tcPr>
                </a:tc>
              </a:tr>
            </a:tbl>
          </a:graphicData>
        </a:graphic>
      </p:graphicFrame>
      <p:sp>
        <p:nvSpPr>
          <p:cNvPr id="5" name="文本框 4"/>
          <p:cNvSpPr txBox="1"/>
          <p:nvPr>
            <p:custDataLst>
              <p:tags r:id="rId2"/>
            </p:custDataLst>
          </p:nvPr>
        </p:nvSpPr>
        <p:spPr>
          <a:xfrm>
            <a:off x="848291" y="5018871"/>
            <a:ext cx="7030192" cy="428117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marL="285750" indent="-285750" algn="l">
              <a:lnSpc>
                <a:spcPct val="150000"/>
              </a:lnSpc>
              <a:buFont typeface="Arial" panose="020B0604020202020204" pitchFamily="34" charset="0"/>
              <a:buChar char="•"/>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关注基线对比：</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控制组实验结束时预测 </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&amp;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实验组在初始阶段预测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的被拒绝的人数一样多（</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ratio = 1.11, </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 0.97</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2" name="文本框 1"/>
          <p:cNvSpPr txBox="1"/>
          <p:nvPr/>
        </p:nvSpPr>
        <p:spPr>
          <a:xfrm>
            <a:off x="7878483" y="940750"/>
            <a:ext cx="1966495" cy="369332"/>
          </a:xfrm>
          <a:prstGeom prst="rect">
            <a:avLst/>
          </a:prstGeom>
          <a:noFill/>
        </p:spPr>
        <p:txBody>
          <a:bodyPr wrap="square" rtlCol="0">
            <a:spAutoFit/>
          </a:bodyPr>
          <a:lstStyle/>
          <a:p>
            <a:r>
              <a:rPr lang="zh-CN" altLang="en-US" b="1" dirty="0">
                <a:latin typeface="华文中宋" panose="02010600040101010101" charset="-122"/>
                <a:ea typeface="华文中宋" panose="02010600040101010101" charset="-122"/>
              </a:rPr>
              <a:t>对照组的变化：</a:t>
            </a:r>
            <a:endParaRPr lang="zh-CN" altLang="en-US" b="1" dirty="0">
              <a:latin typeface="华文中宋" panose="02010600040101010101" charset="-122"/>
              <a:ea typeface="华文中宋" panose="02010600040101010101" charset="-122"/>
            </a:endParaRPr>
          </a:p>
        </p:txBody>
      </p:sp>
      <p:pic>
        <p:nvPicPr>
          <p:cNvPr id="8" name="图片 20"/>
          <p:cNvPicPr>
            <a:picLocks noChangeAspect="1"/>
          </p:cNvPicPr>
          <p:nvPr/>
        </p:nvPicPr>
        <p:blipFill rotWithShape="1">
          <a:blip r:embed="rId3"/>
          <a:srcRect t="1173"/>
          <a:stretch>
            <a:fillRect/>
          </a:stretch>
        </p:blipFill>
        <p:spPr>
          <a:xfrm>
            <a:off x="8232477" y="3429000"/>
            <a:ext cx="3478457" cy="3171664"/>
          </a:xfrm>
          <a:prstGeom prst="rect">
            <a:avLst/>
          </a:prstGeom>
        </p:spPr>
      </p:pic>
      <p:sp>
        <p:nvSpPr>
          <p:cNvPr id="4" name="文本框 3"/>
          <p:cNvSpPr txBox="1"/>
          <p:nvPr/>
        </p:nvSpPr>
        <p:spPr>
          <a:xfrm>
            <a:off x="7878483" y="1244268"/>
            <a:ext cx="3633001" cy="2120902"/>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关注对照组随时间变化：</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对照组参与者的被拒绝信念从研究结束到随访期间没有发生变化，说明时间并不是影响干预效果的变量</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ratio = 0.89, </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 0.95</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graphicFrame>
        <p:nvGraphicFramePr>
          <p:cNvPr id="4" name="表格 3"/>
          <p:cNvGraphicFramePr/>
          <p:nvPr>
            <p:custDataLst>
              <p:tags r:id="rId1"/>
            </p:custDataLst>
          </p:nvPr>
        </p:nvGraphicFramePr>
        <p:xfrm>
          <a:off x="722083" y="756221"/>
          <a:ext cx="6602095" cy="5823585"/>
        </p:xfrm>
        <a:graphic>
          <a:graphicData uri="http://schemas.openxmlformats.org/drawingml/2006/table">
            <a:tbl>
              <a:tblPr/>
              <a:tblGrid>
                <a:gridCol w="1097092"/>
                <a:gridCol w="979993"/>
                <a:gridCol w="1130300"/>
                <a:gridCol w="1130300"/>
                <a:gridCol w="1130300"/>
                <a:gridCol w="1134110"/>
              </a:tblGrid>
              <a:tr h="274320">
                <a:tc rowSpan="2">
                  <a:txBody>
                    <a:bodyPr/>
                    <a:lstStyle/>
                    <a:p>
                      <a:pPr marL="0" indent="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9050" cap="flat" cmpd="sng">
                      <a:solidFill>
                        <a:srgbClr val="000008"/>
                      </a:solidFill>
                      <a:prstDash val="solid"/>
                      <a:headEnd type="none" w="med" len="med"/>
                      <a:tailEnd type="none" w="med" len="med"/>
                    </a:lnT>
                    <a:lnB w="12700" cap="flat" cmpd="sng" algn="ctr">
                      <a:solidFill>
                        <a:schemeClr val="tx1"/>
                      </a:solidFill>
                      <a:prstDash val="solid"/>
                      <a:round/>
                      <a:headEnd type="none" w="med" len="med"/>
                      <a:tailEnd type="none" w="med" len="med"/>
                    </a:lnB>
                    <a:solidFill>
                      <a:srgbClr val="77B7B0"/>
                    </a:solidFill>
                  </a:tcPr>
                </a:tc>
                <a:tc gridSpan="5">
                  <a:txBody>
                    <a:bodyPr/>
                    <a:lstStyle/>
                    <a:p>
                      <a:pPr marL="0" indent="0" algn="ctr">
                        <a:lnSpc>
                          <a:spcPct val="150000"/>
                        </a:lnSpc>
                        <a:spcBef>
                          <a:spcPct val="0"/>
                        </a:spcBef>
                        <a:spcAft>
                          <a:spcPct val="0"/>
                        </a:spcAft>
                      </a:pPr>
                      <a:r>
                        <a:rPr lang="en-US" altLang="zh-CN" sz="1600" dirty="0">
                          <a:latin typeface="Times New Roman" panose="02020603050405020304" charset="0"/>
                          <a:ea typeface="宋体" panose="02010600030101010101" pitchFamily="2" charset="-122"/>
                        </a:rPr>
                        <a:t>Perceived Likelihood of Rejection</a:t>
                      </a:r>
                      <a:endParaRPr lang="zh-CN" altLang="en-US" sz="1600" dirty="0">
                        <a:latin typeface="Times New Roman" panose="02020603050405020304" charset="0"/>
                        <a:ea typeface="宋体" panose="02010600030101010101" pitchFamily="2" charset="-122"/>
                      </a:endParaRPr>
                    </a:p>
                  </a:txBody>
                  <a:tcPr marL="68580" marR="68580" marT="0" marB="0">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hMerge="1">
                  <a:tcP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tcPr>
                </a:tc>
                <a:tc hMerge="1">
                  <a:tcP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tcPr>
                </a:tc>
                <a:tc hMerge="1">
                  <a:tcP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tcPr>
                </a:tc>
                <a:tc hMerge="1">
                  <a:tcPr>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tcPr>
                </a:tc>
              </a:tr>
              <a:tr h="549275">
                <a:tc vMerge="1">
                  <a:tcPr>
                    <a:lnL>
                      <a:noFill/>
                    </a:lnL>
                    <a:lnR>
                      <a:noFill/>
                    </a:lnR>
                    <a:lnB w="12700">
                      <a:solidFill>
                        <a:schemeClr val="tx1"/>
                      </a:solidFill>
                      <a:prstDash val="solid"/>
                    </a:lnB>
                  </a:tcPr>
                </a:tc>
                <a:tc>
                  <a:txBody>
                    <a:bodyPr/>
                    <a:lstStyle/>
                    <a:p>
                      <a:pPr marL="0" indent="0" algn="ctr">
                        <a:lnSpc>
                          <a:spcPct val="150000"/>
                        </a:lnSpc>
                        <a:spcBef>
                          <a:spcPct val="0"/>
                        </a:spcBef>
                        <a:spcAft>
                          <a:spcPct val="0"/>
                        </a:spcAft>
                      </a:pPr>
                      <a:r>
                        <a:rPr lang="en-US" sz="1600" i="1" dirty="0">
                          <a:latin typeface="Times New Roman" panose="02020603050405020304" charset="0"/>
                          <a:ea typeface="宋体" panose="02010600030101010101" pitchFamily="2" charset="-122"/>
                          <a:cs typeface="Times New Roman" panose="02020603050405020304" charset="0"/>
                        </a:rPr>
                        <a:t> </a:t>
                      </a:r>
                      <a:endParaRPr lang="en-US" sz="1600" i="1"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9525" cap="flat" cmpd="sng">
                      <a:solidFill>
                        <a:srgbClr val="000008"/>
                      </a:solidFill>
                      <a:prstDash val="solid"/>
                      <a:headEnd type="none" w="med" len="med"/>
                      <a:tailEnd type="none" w="med" len="med"/>
                    </a:lnT>
                    <a:lnB w="12700" cap="flat" cmpd="sng" algn="ctr">
                      <a:solidFill>
                        <a:schemeClr val="tx1"/>
                      </a:solidFill>
                      <a:prstDash val="solid"/>
                      <a:roun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i="1" dirty="0" err="1">
                          <a:latin typeface="Times New Roman" panose="02020603050405020304" charset="0"/>
                          <a:ea typeface="宋体" panose="02010600030101010101" pitchFamily="2" charset="-122"/>
                          <a:cs typeface="Times New Roman" panose="02020603050405020304" charset="0"/>
                        </a:rPr>
                        <a:t>df</a:t>
                      </a:r>
                      <a:endParaRPr lang="en-US" sz="1600" i="1"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9525" cap="flat" cmpd="sng">
                      <a:solidFill>
                        <a:srgbClr val="000008"/>
                      </a:solidFill>
                      <a:prstDash val="solid"/>
                      <a:headEnd type="none" w="med" len="med"/>
                      <a:tailEnd type="none" w="med" len="med"/>
                    </a:lnT>
                    <a:lnB w="12700" cap="flat" cmpd="sng" algn="ctr">
                      <a:solidFill>
                        <a:schemeClr val="tx1"/>
                      </a:solidFill>
                      <a:prstDash val="solid"/>
                      <a:roun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zh-CN" altLang="en-US" sz="1600">
                          <a:latin typeface="Times New Roman" panose="02020603050405020304" charset="0"/>
                          <a:ea typeface="宋体" panose="02010600030101010101" pitchFamily="2" charset="-122"/>
                          <a:cs typeface="Times New Roman" panose="02020603050405020304" charset="0"/>
                        </a:rPr>
                        <a:t>统计量</a:t>
                      </a:r>
                      <a:endParaRPr lang="zh-CN" altLang="en-US" sz="1600">
                        <a:latin typeface="Times New Roman" panose="02020603050405020304" charset="0"/>
                        <a:ea typeface="宋体" panose="02010600030101010101" pitchFamily="2" charset="-122"/>
                        <a:cs typeface="Times New Roman" panose="02020603050405020304" charset="0"/>
                      </a:endParaRPr>
                    </a:p>
                    <a:p>
                      <a:pPr marL="0" indent="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(Ratio)</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9525" cap="flat" cmpd="sng">
                      <a:solidFill>
                        <a:srgbClr val="000008"/>
                      </a:solidFill>
                      <a:prstDash val="solid"/>
                      <a:headEnd type="none" w="med" len="med"/>
                      <a:tailEnd type="none" w="med" len="med"/>
                    </a:lnT>
                    <a:lnB w="12700" cap="flat" cmpd="sng" algn="ctr">
                      <a:solidFill>
                        <a:schemeClr val="tx1"/>
                      </a:solidFill>
                      <a:prstDash val="solid"/>
                      <a:roun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zh-CN" altLang="en-US" sz="1600" dirty="0">
                          <a:latin typeface="Times New Roman" panose="02020603050405020304" charset="0"/>
                          <a:ea typeface="宋体" panose="02010600030101010101" pitchFamily="2" charset="-122"/>
                          <a:cs typeface="Times New Roman" panose="02020603050405020304" charset="0"/>
                        </a:rPr>
                        <a:t>置信区间</a:t>
                      </a:r>
                      <a:endParaRPr lang="zh-CN" altLang="en-US" sz="1600" dirty="0">
                        <a:latin typeface="Times New Roman" panose="02020603050405020304" charset="0"/>
                        <a:ea typeface="宋体" panose="02010600030101010101" pitchFamily="2" charset="-122"/>
                        <a:cs typeface="Times New Roman" panose="02020603050405020304" charset="0"/>
                      </a:endParaRPr>
                    </a:p>
                    <a:p>
                      <a:pPr marL="0" indent="0" algn="ctr">
                        <a:lnSpc>
                          <a:spcPct val="150000"/>
                        </a:lnSpc>
                        <a:spcBef>
                          <a:spcPct val="0"/>
                        </a:spcBef>
                        <a:spcAft>
                          <a:spcPct val="0"/>
                        </a:spcAft>
                      </a:pPr>
                      <a:r>
                        <a:rPr lang="en-US" sz="1600" dirty="0">
                          <a:latin typeface="Times New Roman" panose="02020603050405020304" charset="0"/>
                          <a:ea typeface="宋体" panose="02010600030101010101" pitchFamily="2" charset="-122"/>
                          <a:cs typeface="Times New Roman" panose="02020603050405020304" charset="0"/>
                        </a:rPr>
                        <a:t>(95%CI)</a:t>
                      </a:r>
                      <a:endParaRPr lang="en-US" sz="160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9525" cap="flat" cmpd="sng">
                      <a:solidFill>
                        <a:srgbClr val="000008"/>
                      </a:solidFill>
                      <a:prstDash val="solid"/>
                      <a:headEnd type="none" w="med" len="med"/>
                      <a:tailEnd type="none" w="med" len="med"/>
                    </a:lnT>
                    <a:lnB w="12700" cap="flat" cmpd="sng" algn="ctr">
                      <a:solidFill>
                        <a:schemeClr val="tx1"/>
                      </a:solidFill>
                      <a:prstDash val="solid"/>
                      <a:roun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zh-CN" altLang="en-US" sz="1600" dirty="0">
                          <a:latin typeface="Times New Roman" panose="02020603050405020304" charset="0"/>
                          <a:ea typeface="宋体" panose="02010600030101010101" pitchFamily="2" charset="-122"/>
                          <a:cs typeface="Times New Roman" panose="02020603050405020304" charset="0"/>
                        </a:rPr>
                        <a:t>显著性指标</a:t>
                      </a:r>
                      <a:r>
                        <a:rPr lang="en-US" sz="1600" dirty="0">
                          <a:latin typeface="Times New Roman" panose="02020603050405020304" charset="0"/>
                          <a:ea typeface="宋体" panose="02010600030101010101" pitchFamily="2" charset="-122"/>
                          <a:cs typeface="Times New Roman" panose="02020603050405020304" charset="0"/>
                        </a:rPr>
                        <a:t>(</a:t>
                      </a:r>
                      <a:r>
                        <a:rPr lang="en-US" sz="1600" i="1" dirty="0">
                          <a:latin typeface="Times New Roman" panose="02020603050405020304" charset="0"/>
                          <a:ea typeface="宋体" panose="02010600030101010101" pitchFamily="2" charset="-122"/>
                          <a:cs typeface="Times New Roman" panose="02020603050405020304" charset="0"/>
                        </a:rPr>
                        <a:t>p</a:t>
                      </a:r>
                      <a:r>
                        <a:rPr lang="en-US" sz="1600" dirty="0">
                          <a:latin typeface="Times New Roman" panose="02020603050405020304" charset="0"/>
                          <a:ea typeface="宋体" panose="02010600030101010101" pitchFamily="2" charset="-122"/>
                          <a:cs typeface="Times New Roman" panose="02020603050405020304" charset="0"/>
                        </a:rPr>
                        <a:t>)</a:t>
                      </a:r>
                      <a:endParaRPr lang="en-US" sz="160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9525" cap="flat" cmpd="sng">
                      <a:solidFill>
                        <a:srgbClr val="000008"/>
                      </a:solidFill>
                      <a:prstDash val="solid"/>
                      <a:headEnd type="none" w="med" len="med"/>
                      <a:tailEnd type="none" w="med" len="med"/>
                    </a:lnT>
                    <a:lnB w="12700" cap="flat" cmpd="sng" algn="ctr">
                      <a:solidFill>
                        <a:schemeClr val="tx1"/>
                      </a:solidFill>
                      <a:prstDash val="solid"/>
                      <a:round/>
                      <a:headEnd type="none" w="med" len="med"/>
                      <a:tailEnd type="none" w="med" len="med"/>
                    </a:lnB>
                    <a:solidFill>
                      <a:srgbClr val="77B7B0"/>
                    </a:solidFill>
                  </a:tcPr>
                </a:tc>
              </a:tr>
              <a:tr h="370205">
                <a:tc rowSpan="3">
                  <a:txBody>
                    <a:bodyPr/>
                    <a:lstStyle/>
                    <a:p>
                      <a:pPr algn="ctr">
                        <a:lnSpc>
                          <a:spcPct val="150000"/>
                        </a:lnSpc>
                      </a:pPr>
                      <a:r>
                        <a:rPr lang="en-US" sz="1500" b="1" kern="0" dirty="0">
                          <a:effectLst/>
                          <a:latin typeface="Times New Roman" panose="02020603050405020304" charset="0"/>
                          <a:ea typeface="宋体" panose="02010600030101010101" pitchFamily="2" charset="-122"/>
                          <a:cs typeface="宋体" panose="02010600030101010101" pitchFamily="2" charset="-122"/>
                        </a:rPr>
                        <a:t>Treatment </a:t>
                      </a:r>
                      <a:r>
                        <a:rPr lang="en-US" sz="1500" kern="0" dirty="0">
                          <a:effectLst/>
                          <a:latin typeface="Times New Roman" panose="02020603050405020304" charset="0"/>
                          <a:ea typeface="宋体" panose="02010600030101010101" pitchFamily="2" charset="-122"/>
                          <a:cs typeface="宋体" panose="02010600030101010101" pitchFamily="2" charset="-122"/>
                        </a:rPr>
                        <a:t>Start vs. End</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AF4F3"/>
                    </a:solidFill>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原文献</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w="12700">
                      <a:solidFill>
                        <a:schemeClr val="tx1"/>
                      </a:solidFill>
                      <a:prstDash val="solid"/>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3.82</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[2.56, 5.69]</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 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w="12700">
                      <a:solidFill>
                        <a:schemeClr val="tx1"/>
                      </a:solidFill>
                      <a:prstDash val="solid"/>
                    </a:lnT>
                    <a:lnB>
                      <a:noFill/>
                    </a:lnB>
                    <a:lnTlToBr>
                      <a:noFill/>
                    </a:lnTlToBr>
                    <a:lnBlToTr>
                      <a:noFill/>
                    </a:lnBlToTr>
                    <a:solidFill>
                      <a:srgbClr val="EAF4F3"/>
                    </a:solidFill>
                  </a:tcPr>
                </a:tc>
              </a:tr>
              <a:tr h="370840">
                <a:tc vMerge="1">
                  <a:tcPr>
                    <a:lnL>
                      <a:noFill/>
                    </a:lnL>
                    <a:lnR>
                      <a:noFill/>
                    </a:lnR>
                  </a:tcPr>
                </a:tc>
                <a:tc>
                  <a:txBody>
                    <a:bodyPr/>
                    <a:lstStyle/>
                    <a:p>
                      <a:pPr algn="ctr">
                        <a:lnSpc>
                          <a:spcPct val="150000"/>
                        </a:lnSpc>
                      </a:pPr>
                      <a:r>
                        <a:rPr lang="zh-CN" sz="1500" kern="0" dirty="0">
                          <a:effectLst/>
                          <a:latin typeface="Times New Roman" panose="02020603050405020304" charset="0"/>
                          <a:ea typeface="宋体" panose="02010600030101010101" pitchFamily="2" charset="-122"/>
                          <a:cs typeface="Times New Roman" panose="02020603050405020304" charset="0"/>
                        </a:rPr>
                        <a:t>本研究</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Inf</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3.82</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[2.559, 5.69]</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vMerge="1">
                  <a:tcPr>
                    <a:lnL>
                      <a:noFill/>
                    </a:lnL>
                    <a:lnR>
                      <a:noFill/>
                    </a:lnR>
                    <a:lnB>
                      <a:noFill/>
                    </a:lnB>
                  </a:tcPr>
                </a:tc>
                <a:tc>
                  <a:txBody>
                    <a:bodyPr/>
                    <a:lstStyle/>
                    <a:p>
                      <a:pPr algn="ctr">
                        <a:lnSpc>
                          <a:spcPct val="150000"/>
                        </a:lnSpc>
                      </a:pPr>
                      <a:r>
                        <a:rPr lang="en-US" sz="1500" i="1" kern="0">
                          <a:effectLst/>
                          <a:latin typeface="Times New Roman" panose="02020603050405020304" charset="0"/>
                          <a:ea typeface="宋体" panose="02010600030101010101" pitchFamily="2" charset="-122"/>
                          <a:cs typeface="宋体" panose="02010600030101010101" pitchFamily="2" charset="-122"/>
                        </a:rPr>
                        <a:t>δ</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rowSpan="3">
                  <a:txBody>
                    <a:bodyPr/>
                    <a:lstStyle/>
                    <a:p>
                      <a:pPr algn="ctr">
                        <a:lnSpc>
                          <a:spcPct val="150000"/>
                        </a:lnSpc>
                      </a:pPr>
                      <a:r>
                        <a:rPr lang="en-US" sz="1500" b="1" kern="0">
                          <a:effectLst/>
                          <a:latin typeface="Times New Roman" panose="02020603050405020304" charset="0"/>
                          <a:ea typeface="宋体" panose="02010600030101010101" pitchFamily="2" charset="-122"/>
                          <a:cs typeface="宋体" panose="02010600030101010101" pitchFamily="2" charset="-122"/>
                        </a:rPr>
                        <a:t>Treatment </a:t>
                      </a:r>
                      <a:r>
                        <a:rPr lang="en-US" sz="1500" kern="0">
                          <a:effectLst/>
                          <a:latin typeface="Times New Roman" panose="02020603050405020304" charset="0"/>
                          <a:ea typeface="宋体" panose="02010600030101010101" pitchFamily="2" charset="-122"/>
                          <a:cs typeface="宋体" panose="02010600030101010101" pitchFamily="2" charset="-122"/>
                        </a:rPr>
                        <a:t>Start vs. Follow-up</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原文献</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2.81</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[1.87, 4.22]</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 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r>
              <a:tr h="370205">
                <a:tc vMerge="1">
                  <a:tcPr>
                    <a:lnL>
                      <a:noFill/>
                    </a:lnL>
                    <a:lnR>
                      <a:noFill/>
                    </a:lnR>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本研究</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2.81</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[1.873, 4.22]</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vMerge="1">
                  <a:tcPr>
                    <a:lnL>
                      <a:noFill/>
                    </a:lnL>
                    <a:lnR>
                      <a:noFill/>
                    </a:lnR>
                    <a:lnB>
                      <a:noFill/>
                    </a:lnB>
                  </a:tcPr>
                </a:tc>
                <a:tc>
                  <a:txBody>
                    <a:bodyPr/>
                    <a:lstStyle/>
                    <a:p>
                      <a:pPr algn="ctr">
                        <a:lnSpc>
                          <a:spcPct val="150000"/>
                        </a:lnSpc>
                      </a:pPr>
                      <a:r>
                        <a:rPr lang="en-US" sz="1500" i="1" kern="0">
                          <a:effectLst/>
                          <a:latin typeface="Times New Roman" panose="02020603050405020304" charset="0"/>
                          <a:ea typeface="宋体" panose="02010600030101010101" pitchFamily="2" charset="-122"/>
                          <a:cs typeface="宋体" panose="02010600030101010101" pitchFamily="2" charset="-122"/>
                        </a:rPr>
                        <a:t>δ</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rowSpan="3">
                  <a:txBody>
                    <a:bodyPr/>
                    <a:lstStyle/>
                    <a:p>
                      <a:pPr algn="ctr">
                        <a:lnSpc>
                          <a:spcPct val="150000"/>
                        </a:lnSpc>
                      </a:pPr>
                      <a:r>
                        <a:rPr lang="en-US" sz="1500" b="1" kern="0">
                          <a:effectLst/>
                          <a:latin typeface="Times New Roman" panose="02020603050405020304" charset="0"/>
                          <a:ea typeface="宋体" panose="02010600030101010101" pitchFamily="2" charset="-122"/>
                          <a:cs typeface="宋体" panose="02010600030101010101" pitchFamily="2" charset="-122"/>
                        </a:rPr>
                        <a:t>End</a:t>
                      </a:r>
                      <a:endParaRPr lang="zh-CN" sz="1500" kern="100">
                        <a:effectLst/>
                        <a:latin typeface="等线" panose="02010600030101010101" charset="-122"/>
                        <a:ea typeface="等线" panose="02010600030101010101" charset="-122"/>
                        <a:cs typeface="宋体" panose="02010600030101010101" pitchFamily="2" charset="-122"/>
                      </a:endParaRPr>
                    </a:p>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Control vs. Treatment</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原文献</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4.22</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[2.47, 7.20]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 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r>
              <a:tr h="370840">
                <a:tc vMerge="1">
                  <a:tcPr>
                    <a:lnL>
                      <a:noFill/>
                    </a:lnL>
                    <a:lnR>
                      <a:noFill/>
                    </a:lnR>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本研究</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4.22</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[2.472, 7.20]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vMerge="1">
                  <a:tcPr>
                    <a:lnL>
                      <a:noFill/>
                    </a:lnL>
                    <a:lnR>
                      <a:noFill/>
                    </a:lnR>
                    <a:lnB>
                      <a:noFill/>
                    </a:lnB>
                  </a:tcPr>
                </a:tc>
                <a:tc>
                  <a:txBody>
                    <a:bodyPr/>
                    <a:lstStyle/>
                    <a:p>
                      <a:pPr algn="ctr">
                        <a:lnSpc>
                          <a:spcPct val="150000"/>
                        </a:lnSpc>
                      </a:pPr>
                      <a:r>
                        <a:rPr lang="en-US" sz="1500" i="1" kern="0">
                          <a:effectLst/>
                          <a:latin typeface="Times New Roman" panose="02020603050405020304" charset="0"/>
                          <a:ea typeface="宋体" panose="02010600030101010101" pitchFamily="2" charset="-122"/>
                          <a:cs typeface="宋体" panose="02010600030101010101" pitchFamily="2" charset="-122"/>
                        </a:rPr>
                        <a:t>δ</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rowSpan="3">
                  <a:txBody>
                    <a:bodyPr/>
                    <a:lstStyle/>
                    <a:p>
                      <a:pPr algn="ctr">
                        <a:lnSpc>
                          <a:spcPct val="150000"/>
                        </a:lnSpc>
                      </a:pPr>
                      <a:r>
                        <a:rPr lang="en-US" sz="1500" b="1" kern="0" dirty="0">
                          <a:effectLst/>
                          <a:latin typeface="Times New Roman" panose="02020603050405020304" charset="0"/>
                          <a:ea typeface="宋体" panose="02010600030101010101" pitchFamily="2" charset="-122"/>
                          <a:cs typeface="宋体" panose="02010600030101010101" pitchFamily="2" charset="-122"/>
                        </a:rPr>
                        <a:t>Follow-up</a:t>
                      </a:r>
                      <a:endParaRPr lang="zh-CN" sz="1500" kern="100" dirty="0">
                        <a:effectLst/>
                        <a:latin typeface="等线" panose="02010600030101010101" charset="-122"/>
                        <a:ea typeface="等线" panose="02010600030101010101" charset="-122"/>
                        <a:cs typeface="宋体" panose="02010600030101010101" pitchFamily="2" charset="-122"/>
                      </a:endParaRPr>
                    </a:p>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Control vs. Treatment</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原文献</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3.49</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[2.00, 6.09]</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 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r>
              <a:tr h="370205">
                <a:tc vMerge="1">
                  <a:tcPr>
                    <a:lnL>
                      <a:noFill/>
                    </a:lnL>
                    <a:lnR>
                      <a:noFill/>
                    </a:lnR>
                    <a:lnT>
                      <a:noFill/>
                    </a:lnT>
                    <a:lnB>
                      <a:noFill/>
                    </a:lnB>
                    <a:lnTlToBr>
                      <a:noFill/>
                    </a:lnTlToBr>
                    <a:lnBlToTr>
                      <a:noFill/>
                    </a:lnBlToTr>
                    <a:solidFill>
                      <a:srgbClr val="EAF4F3"/>
                    </a:solidFill>
                  </a:tcPr>
                </a:tc>
                <a:tc>
                  <a:txBody>
                    <a:bodyPr/>
                    <a:lstStyle/>
                    <a:p>
                      <a:pPr algn="ctr">
                        <a:lnSpc>
                          <a:spcPct val="150000"/>
                        </a:lnSpc>
                      </a:pPr>
                      <a:r>
                        <a:rPr lang="zh-CN" sz="1500" kern="0">
                          <a:effectLst/>
                          <a:latin typeface="Times New Roman" panose="02020603050405020304" charset="0"/>
                          <a:ea typeface="宋体" panose="02010600030101010101" pitchFamily="2" charset="-122"/>
                          <a:cs typeface="Times New Roman" panose="02020603050405020304" charset="0"/>
                        </a:rPr>
                        <a:t>本研究</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Inf</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3.49</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[2.003, 6.09]</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&lt;.0001</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nchor="ctr">
                    <a:lnL>
                      <a:noFill/>
                    </a:lnL>
                    <a:lnR>
                      <a:noFill/>
                    </a:lnR>
                    <a:lnT>
                      <a:noFill/>
                    </a:lnT>
                    <a:lnB>
                      <a:noFill/>
                    </a:lnB>
                    <a:lnTlToBr>
                      <a:noFill/>
                    </a:lnTlToBr>
                    <a:lnBlToTr>
                      <a:noFill/>
                    </a:lnBlToTr>
                    <a:solidFill>
                      <a:srgbClr val="EAF4F3"/>
                    </a:solidFill>
                  </a:tcPr>
                </a:tc>
              </a:tr>
              <a:tr h="370205">
                <a:tc vMerge="1">
                  <a:tcPr>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i="1" kern="0">
                          <a:effectLst/>
                          <a:latin typeface="Times New Roman" panose="02020603050405020304" charset="0"/>
                          <a:ea typeface="宋体" panose="02010600030101010101" pitchFamily="2" charset="-122"/>
                          <a:cs typeface="宋体" panose="02010600030101010101" pitchFamily="2" charset="-122"/>
                        </a:rPr>
                        <a:t>δ</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a:effectLst/>
                          <a:latin typeface="Times New Roman" panose="02020603050405020304" charset="0"/>
                          <a:ea typeface="宋体" panose="02010600030101010101" pitchFamily="2" charset="-122"/>
                          <a:cs typeface="宋体" panose="02010600030101010101" pitchFamily="2" charset="-122"/>
                        </a:rPr>
                        <a:t>0%</a:t>
                      </a:r>
                      <a:endParaRPr lang="zh-CN" sz="1500" kern="10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c>
                  <a:txBody>
                    <a:bodyPr/>
                    <a:lstStyle/>
                    <a:p>
                      <a:pPr algn="ctr">
                        <a:lnSpc>
                          <a:spcPct val="150000"/>
                        </a:lnSpc>
                      </a:pPr>
                      <a:r>
                        <a:rPr lang="en-US" sz="1500" kern="0" dirty="0">
                          <a:effectLst/>
                          <a:latin typeface="Times New Roman" panose="02020603050405020304" charset="0"/>
                          <a:ea typeface="宋体" panose="02010600030101010101" pitchFamily="2" charset="-122"/>
                          <a:cs typeface="宋体" panose="02010600030101010101" pitchFamily="2" charset="-122"/>
                        </a:rPr>
                        <a:t>0%</a:t>
                      </a:r>
                      <a:endParaRPr lang="zh-CN" sz="1500" kern="100" dirty="0">
                        <a:effectLst/>
                        <a:latin typeface="等线" panose="02010600030101010101" charset="-122"/>
                        <a:ea typeface="等线" panose="02010600030101010101" charset="-122"/>
                        <a:cs typeface="宋体" panose="02010600030101010101" pitchFamily="2" charset="-122"/>
                      </a:endParaRPr>
                    </a:p>
                  </a:txBody>
                  <a:tcPr marL="68580" marR="68580" marT="0" marB="0">
                    <a:lnL>
                      <a:noFill/>
                    </a:lnL>
                    <a:lnR>
                      <a:noFill/>
                    </a:lnR>
                    <a:lnT>
                      <a:noFill/>
                    </a:lnT>
                    <a:lnB>
                      <a:noFill/>
                    </a:lnB>
                    <a:lnTlToBr>
                      <a:noFill/>
                    </a:lnTlToBr>
                    <a:lnBlToTr>
                      <a:noFill/>
                    </a:lnBlToTr>
                    <a:solidFill>
                      <a:srgbClr val="EAF4F3"/>
                    </a:solidFill>
                  </a:tcPr>
                </a:tc>
              </a:tr>
              <a:tr h="370205">
                <a:tc gridSpan="2">
                  <a:txBody>
                    <a:bodyPr/>
                    <a:lstStyle/>
                    <a:p>
                      <a:pPr marL="0" indent="0" algn="ctr">
                        <a:lnSpc>
                          <a:spcPct val="150000"/>
                        </a:lnSpc>
                        <a:spcBef>
                          <a:spcPct val="0"/>
                        </a:spcBef>
                        <a:spcAft>
                          <a:spcPct val="0"/>
                        </a:spcAft>
                      </a:pPr>
                      <a:r>
                        <a:rPr lang="zh-CN" altLang="en-US" sz="1500" dirty="0">
                          <a:latin typeface="Times New Roman" panose="02020603050405020304" charset="0"/>
                          <a:ea typeface="宋体" panose="02010600030101010101" pitchFamily="2" charset="-122"/>
                        </a:rPr>
                        <a:t>评级</a:t>
                      </a:r>
                      <a:endParaRPr lang="zh-CN" altLang="en-US" sz="1500" dirty="0">
                        <a:latin typeface="Times New Roman" panose="02020603050405020304" charset="0"/>
                        <a:ea typeface="宋体" panose="02010600030101010101" pitchFamily="2" charset="-122"/>
                      </a:endParaRPr>
                    </a:p>
                  </a:txBody>
                  <a:tcPr marL="68580" marR="68580" marT="0" marB="0">
                    <a:lnL>
                      <a:noFill/>
                    </a:lnL>
                    <a:lnR>
                      <a:noFill/>
                    </a:lnR>
                    <a:lnT>
                      <a:noFill/>
                    </a:lnT>
                    <a:lnB w="12700">
                      <a:solidFill>
                        <a:schemeClr val="tx1"/>
                      </a:solidFill>
                      <a:prstDash val="solid"/>
                    </a:lnB>
                    <a:lnTlToBr>
                      <a:noFill/>
                    </a:lnTlToBr>
                    <a:lnBlToTr>
                      <a:noFill/>
                    </a:lnBlToTr>
                    <a:solidFill>
                      <a:srgbClr val="EAF4F3"/>
                    </a:solidFill>
                  </a:tcPr>
                </a:tc>
                <a:tc hMerge="1">
                  <a:tcPr>
                    <a:lnR>
                      <a:noFill/>
                    </a:lnR>
                    <a:lnT>
                      <a:noFill/>
                    </a:lnT>
                    <a:lnB w="12700">
                      <a:solidFill>
                        <a:schemeClr val="tx1"/>
                      </a:solidFill>
                      <a:prstDash val="solid"/>
                    </a:lnB>
                  </a:tcPr>
                </a:tc>
                <a:tc>
                  <a:txBody>
                    <a:bodyPr/>
                    <a:lstStyle/>
                    <a:p>
                      <a:pPr marL="0" indent="0" algn="ctr">
                        <a:lnSpc>
                          <a:spcPct val="150000"/>
                        </a:lnSpc>
                        <a:spcBef>
                          <a:spcPct val="0"/>
                        </a:spcBef>
                        <a:spcAft>
                          <a:spcPct val="0"/>
                        </a:spcAft>
                      </a:pPr>
                      <a:r>
                        <a:rPr lang="zh-CN" altLang="en-US" sz="1500">
                          <a:latin typeface="Times New Roman" panose="02020603050405020304" charset="0"/>
                          <a:ea typeface="宋体" panose="02010600030101010101" pitchFamily="2" charset="-122"/>
                        </a:rPr>
                        <a:t>完全一致</a:t>
                      </a:r>
                      <a:endParaRPr lang="zh-CN" altLang="en-US" sz="1500">
                        <a:latin typeface="Times New Roman" panose="02020603050405020304" charset="0"/>
                        <a:ea typeface="宋体" panose="02010600030101010101" pitchFamily="2" charset="-122"/>
                      </a:endParaRPr>
                    </a:p>
                  </a:txBody>
                  <a:tcPr marL="68580" marR="68580" marT="0" marB="0">
                    <a:lnL>
                      <a:noFill/>
                    </a:lnL>
                    <a:lnR>
                      <a:noFill/>
                    </a:lnR>
                    <a:lnT>
                      <a:noFill/>
                    </a:lnT>
                    <a:lnB w="12700">
                      <a:solidFill>
                        <a:schemeClr val="tx1"/>
                      </a:solidFill>
                      <a:prstDash val="solid"/>
                    </a:lnB>
                    <a:lnTlToBr>
                      <a:noFill/>
                    </a:lnTlToBr>
                    <a:lnBlToTr>
                      <a:noFill/>
                    </a:lnBlToTr>
                    <a:solidFill>
                      <a:srgbClr val="EAF4F3"/>
                    </a:solidFill>
                  </a:tcPr>
                </a:tc>
                <a:tc>
                  <a:txBody>
                    <a:bodyPr/>
                    <a:lstStyle/>
                    <a:p>
                      <a:pPr marL="0" indent="0" algn="ctr">
                        <a:lnSpc>
                          <a:spcPct val="150000"/>
                        </a:lnSpc>
                        <a:spcBef>
                          <a:spcPct val="0"/>
                        </a:spcBef>
                        <a:spcAft>
                          <a:spcPct val="0"/>
                        </a:spcAft>
                      </a:pPr>
                      <a:r>
                        <a:rPr lang="zh-CN" altLang="en-US" sz="1500">
                          <a:latin typeface="Times New Roman" panose="02020603050405020304" charset="0"/>
                          <a:ea typeface="宋体" panose="02010600030101010101" pitchFamily="2" charset="-122"/>
                        </a:rPr>
                        <a:t>完全一致</a:t>
                      </a:r>
                      <a:endParaRPr lang="zh-CN" altLang="en-US" sz="1500">
                        <a:latin typeface="Times New Roman" panose="02020603050405020304" charset="0"/>
                        <a:ea typeface="宋体" panose="02010600030101010101" pitchFamily="2" charset="-122"/>
                      </a:endParaRPr>
                    </a:p>
                  </a:txBody>
                  <a:tcPr marL="68580" marR="68580" marT="0" marB="0">
                    <a:lnL>
                      <a:noFill/>
                    </a:lnL>
                    <a:lnR>
                      <a:noFill/>
                    </a:lnR>
                    <a:lnT>
                      <a:noFill/>
                    </a:lnT>
                    <a:lnB w="12700">
                      <a:solidFill>
                        <a:schemeClr val="tx1"/>
                      </a:solidFill>
                      <a:prstDash val="solid"/>
                    </a:lnB>
                    <a:lnTlToBr>
                      <a:noFill/>
                    </a:lnTlToBr>
                    <a:lnBlToTr>
                      <a:noFill/>
                    </a:lnBlToTr>
                    <a:solidFill>
                      <a:srgbClr val="EAF4F3"/>
                    </a:solidFill>
                  </a:tcPr>
                </a:tc>
                <a:tc>
                  <a:txBody>
                    <a:bodyPr/>
                    <a:lstStyle/>
                    <a:p>
                      <a:pPr marL="0" indent="0" algn="ctr">
                        <a:lnSpc>
                          <a:spcPct val="150000"/>
                        </a:lnSpc>
                        <a:spcBef>
                          <a:spcPct val="0"/>
                        </a:spcBef>
                        <a:spcAft>
                          <a:spcPct val="0"/>
                        </a:spcAft>
                      </a:pPr>
                      <a:r>
                        <a:rPr lang="zh-CN" altLang="en-US" sz="1500">
                          <a:latin typeface="Times New Roman" panose="02020603050405020304" charset="0"/>
                          <a:ea typeface="宋体" panose="02010600030101010101" pitchFamily="2" charset="-122"/>
                        </a:rPr>
                        <a:t>完全一致</a:t>
                      </a:r>
                      <a:endParaRPr lang="zh-CN" altLang="en-US" sz="1500">
                        <a:latin typeface="Times New Roman" panose="02020603050405020304" charset="0"/>
                        <a:ea typeface="宋体" panose="02010600030101010101" pitchFamily="2" charset="-122"/>
                      </a:endParaRPr>
                    </a:p>
                  </a:txBody>
                  <a:tcPr marL="68580" marR="68580" marT="0" marB="0">
                    <a:lnL>
                      <a:noFill/>
                    </a:lnL>
                    <a:lnR>
                      <a:noFill/>
                    </a:lnR>
                    <a:lnT>
                      <a:noFill/>
                    </a:lnT>
                    <a:lnB w="12700">
                      <a:solidFill>
                        <a:schemeClr val="tx1"/>
                      </a:solidFill>
                      <a:prstDash val="solid"/>
                    </a:lnB>
                    <a:lnTlToBr>
                      <a:noFill/>
                    </a:lnTlToBr>
                    <a:lnBlToTr>
                      <a:noFill/>
                    </a:lnBlToTr>
                    <a:solidFill>
                      <a:srgbClr val="EAF4F3"/>
                    </a:solidFill>
                  </a:tcPr>
                </a:tc>
                <a:tc>
                  <a:txBody>
                    <a:bodyPr/>
                    <a:lstStyle/>
                    <a:p>
                      <a:pPr marL="0" indent="0" algn="ctr">
                        <a:lnSpc>
                          <a:spcPct val="150000"/>
                        </a:lnSpc>
                        <a:spcBef>
                          <a:spcPct val="0"/>
                        </a:spcBef>
                        <a:spcAft>
                          <a:spcPct val="0"/>
                        </a:spcAft>
                      </a:pPr>
                      <a:r>
                        <a:rPr lang="zh-CN" altLang="en-US" sz="1500" dirty="0">
                          <a:latin typeface="Times New Roman" panose="02020603050405020304" charset="0"/>
                          <a:ea typeface="宋体" panose="02010600030101010101" pitchFamily="2" charset="-122"/>
                        </a:rPr>
                        <a:t>完全一致</a:t>
                      </a:r>
                      <a:endParaRPr lang="zh-CN" altLang="en-US" sz="1500" dirty="0">
                        <a:latin typeface="Times New Roman" panose="02020603050405020304" charset="0"/>
                        <a:ea typeface="宋体" panose="02010600030101010101" pitchFamily="2" charset="-122"/>
                      </a:endParaRPr>
                    </a:p>
                  </a:txBody>
                  <a:tcPr marL="68580" marR="68580" marT="0" marB="0">
                    <a:lnL>
                      <a:noFill/>
                    </a:lnL>
                    <a:lnR>
                      <a:noFill/>
                    </a:lnR>
                    <a:lnT>
                      <a:noFill/>
                    </a:lnT>
                    <a:lnB w="12700">
                      <a:solidFill>
                        <a:schemeClr val="tx1"/>
                      </a:solidFill>
                      <a:prstDash val="solid"/>
                    </a:lnB>
                    <a:lnTlToBr>
                      <a:noFill/>
                    </a:lnTlToBr>
                    <a:lnBlToTr>
                      <a:noFill/>
                    </a:lnBlToTr>
                    <a:solidFill>
                      <a:srgbClr val="EAF4F3"/>
                    </a:solidFill>
                  </a:tcPr>
                </a:tc>
              </a:tr>
            </a:tbl>
          </a:graphicData>
        </a:graphic>
      </p:graphicFrame>
      <p:sp>
        <p:nvSpPr>
          <p:cNvPr id="2" name="文本框 1"/>
          <p:cNvSpPr txBox="1"/>
          <p:nvPr/>
        </p:nvSpPr>
        <p:spPr>
          <a:xfrm>
            <a:off x="7324178" y="1876927"/>
            <a:ext cx="4322390" cy="923330"/>
          </a:xfrm>
          <a:prstGeom prst="rect">
            <a:avLst/>
          </a:prstGeom>
          <a:noFill/>
        </p:spPr>
        <p:txBody>
          <a:bodyPr wrap="square" rtlCol="0">
            <a:spAutoFit/>
          </a:bodyPr>
          <a:lstStyle/>
          <a:p>
            <a:r>
              <a:rPr lang="zh-CN" altLang="zh-CN" sz="1800" kern="100" dirty="0">
                <a:effectLst/>
                <a:latin typeface="华文中宋" panose="02010600040101010101" charset="-122"/>
                <a:ea typeface="华文中宋" panose="02010600040101010101" charset="-122"/>
                <a:cs typeface="Times New Roman" panose="02020603050405020304" charset="0"/>
              </a:rPr>
              <a:t>关注干预前后变化：对于</a:t>
            </a:r>
            <a:r>
              <a:rPr lang="zh-CN" altLang="en-US" sz="1800" kern="100" dirty="0">
                <a:effectLst/>
                <a:latin typeface="华文中宋" panose="02010600040101010101" charset="-122"/>
                <a:ea typeface="华文中宋" panose="02010600040101010101" charset="-122"/>
                <a:cs typeface="Times New Roman" panose="02020603050405020304" charset="0"/>
              </a:rPr>
              <a:t>干预</a:t>
            </a:r>
            <a:r>
              <a:rPr lang="zh-CN" altLang="zh-CN" sz="1800" kern="100" dirty="0">
                <a:effectLst/>
                <a:latin typeface="华文中宋" panose="02010600040101010101" charset="-122"/>
                <a:ea typeface="华文中宋" panose="02010600040101010101" charset="-122"/>
                <a:cs typeface="Times New Roman" panose="02020603050405020304" charset="0"/>
              </a:rPr>
              <a:t>组，为期一周的干预结束时，参与者预期遭到拒绝的人数</a:t>
            </a:r>
            <a:r>
              <a:rPr lang="zh-CN" altLang="en-US" sz="1800" kern="100" dirty="0">
                <a:effectLst/>
                <a:latin typeface="华文中宋" panose="02010600040101010101" charset="-122"/>
                <a:ea typeface="华文中宋" panose="02010600040101010101" charset="-122"/>
                <a:cs typeface="Times New Roman" panose="02020603050405020304" charset="0"/>
              </a:rPr>
              <a:t>显著</a:t>
            </a:r>
            <a:r>
              <a:rPr lang="zh-CN" altLang="zh-CN" sz="1800" kern="100" dirty="0">
                <a:effectLst/>
                <a:latin typeface="华文中宋" panose="02010600040101010101" charset="-122"/>
                <a:ea typeface="华文中宋" panose="02010600040101010101" charset="-122"/>
                <a:cs typeface="Times New Roman" panose="02020603050405020304" charset="0"/>
              </a:rPr>
              <a:t>少于研究开始时</a:t>
            </a:r>
            <a:r>
              <a:rPr lang="zh-CN" altLang="en-US" sz="1800" kern="100" dirty="0">
                <a:effectLst/>
                <a:latin typeface="华文中宋" panose="02010600040101010101" charset="-122"/>
                <a:ea typeface="华文中宋" panose="02010600040101010101" charset="-122"/>
                <a:cs typeface="Times New Roman" panose="02020603050405020304" charset="0"/>
              </a:rPr>
              <a:t>，</a:t>
            </a:r>
            <a:r>
              <a:rPr lang="zh-CN" altLang="zh-CN" sz="1800" kern="100" dirty="0">
                <a:effectLst/>
                <a:latin typeface="华文中宋" panose="02010600040101010101" charset="-122"/>
                <a:ea typeface="华文中宋" panose="02010600040101010101" charset="-122"/>
                <a:cs typeface="Times New Roman" panose="02020603050405020304" charset="0"/>
              </a:rPr>
              <a:t>说明干预有效</a:t>
            </a:r>
            <a:endParaRPr lang="zh-CN" altLang="en-US" dirty="0">
              <a:latin typeface="华文中宋" panose="02010600040101010101" charset="-122"/>
              <a:ea typeface="华文中宋" panose="02010600040101010101" charset="-122"/>
            </a:endParaRPr>
          </a:p>
        </p:txBody>
      </p:sp>
      <p:sp>
        <p:nvSpPr>
          <p:cNvPr id="8" name="文本框 7"/>
          <p:cNvSpPr txBox="1"/>
          <p:nvPr/>
        </p:nvSpPr>
        <p:spPr>
          <a:xfrm>
            <a:off x="7324178" y="2857415"/>
            <a:ext cx="4322390" cy="1200329"/>
          </a:xfrm>
          <a:prstGeom prst="rect">
            <a:avLst/>
          </a:prstGeom>
          <a:noFill/>
        </p:spPr>
        <p:txBody>
          <a:bodyPr wrap="square" rtlCol="0">
            <a:spAutoFit/>
          </a:bodyPr>
          <a:lstStyle/>
          <a:p>
            <a:r>
              <a:rPr lang="zh-CN" altLang="en-US" sz="1800" kern="100" dirty="0">
                <a:effectLst/>
                <a:latin typeface="华文中宋" panose="02010600040101010101" charset="-122"/>
                <a:ea typeface="华文中宋" panose="02010600040101010101" charset="-122"/>
                <a:cs typeface="Times New Roman" panose="02020603050405020304" charset="0"/>
              </a:rPr>
              <a:t>关注干预延续效果：对于干预组，干预结束一周后，参与者预期遭到拒绝的人数仍然少于研究开始时，说明干预产生了持久的效果</a:t>
            </a:r>
            <a:endParaRPr lang="zh-CN" altLang="en-US" dirty="0">
              <a:latin typeface="华文中宋" panose="02010600040101010101" charset="-122"/>
              <a:ea typeface="华文中宋" panose="02010600040101010101" charset="-122"/>
            </a:endParaRPr>
          </a:p>
        </p:txBody>
      </p:sp>
      <p:sp>
        <p:nvSpPr>
          <p:cNvPr id="3" name="箭头: 右 2"/>
          <p:cNvSpPr/>
          <p:nvPr/>
        </p:nvSpPr>
        <p:spPr>
          <a:xfrm>
            <a:off x="7113069" y="2338592"/>
            <a:ext cx="279133" cy="250604"/>
          </a:xfrm>
          <a:prstGeom prst="rightArrow">
            <a:avLst/>
          </a:prstGeom>
          <a:solidFill>
            <a:srgbClr val="77B7B0"/>
          </a:solidFill>
          <a:ln>
            <a:solidFill>
              <a:srgbClr val="77B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p:cNvSpPr/>
          <p:nvPr/>
        </p:nvSpPr>
        <p:spPr>
          <a:xfrm>
            <a:off x="7125902" y="3303698"/>
            <a:ext cx="279133" cy="250604"/>
          </a:xfrm>
          <a:prstGeom prst="rightArrow">
            <a:avLst/>
          </a:prstGeom>
          <a:solidFill>
            <a:srgbClr val="77B7B0"/>
          </a:solidFill>
          <a:ln>
            <a:solidFill>
              <a:srgbClr val="77B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265468" y="4159521"/>
            <a:ext cx="4322390" cy="646331"/>
          </a:xfrm>
          <a:prstGeom prst="rect">
            <a:avLst/>
          </a:prstGeom>
          <a:noFill/>
        </p:spPr>
        <p:txBody>
          <a:bodyPr wrap="square" rtlCol="0">
            <a:spAutoFit/>
          </a:bodyPr>
          <a:lstStyle/>
          <a:p>
            <a:r>
              <a:rPr lang="zh-CN" altLang="en-US" sz="1800" kern="100" dirty="0">
                <a:effectLst/>
                <a:latin typeface="华文中宋" panose="02010600040101010101" charset="-122"/>
                <a:ea typeface="华文中宋" panose="02010600040101010101" charset="-122"/>
                <a:cs typeface="Times New Roman" panose="02020603050405020304" charset="0"/>
              </a:rPr>
              <a:t>关注干预效果：研究结束时，干预组的参与者预期遭到拒绝的人数显著少于对照组</a:t>
            </a:r>
            <a:endParaRPr lang="zh-CN" altLang="en-US" dirty="0">
              <a:latin typeface="华文中宋" panose="02010600040101010101" charset="-122"/>
              <a:ea typeface="华文中宋" panose="02010600040101010101" charset="-122"/>
            </a:endParaRPr>
          </a:p>
        </p:txBody>
      </p:sp>
      <p:sp>
        <p:nvSpPr>
          <p:cNvPr id="12" name="文本框 11"/>
          <p:cNvSpPr txBox="1"/>
          <p:nvPr/>
        </p:nvSpPr>
        <p:spPr>
          <a:xfrm>
            <a:off x="7324178" y="5345242"/>
            <a:ext cx="4322390" cy="923330"/>
          </a:xfrm>
          <a:prstGeom prst="rect">
            <a:avLst/>
          </a:prstGeom>
          <a:noFill/>
        </p:spPr>
        <p:txBody>
          <a:bodyPr wrap="square" rtlCol="0">
            <a:spAutoFit/>
          </a:bodyPr>
          <a:lstStyle/>
          <a:p>
            <a:r>
              <a:rPr lang="zh-CN" altLang="en-US" sz="1800" kern="100" dirty="0">
                <a:effectLst/>
                <a:latin typeface="华文中宋" panose="02010600040101010101" charset="-122"/>
                <a:ea typeface="华文中宋" panose="02010600040101010101" charset="-122"/>
                <a:cs typeface="Times New Roman" panose="02020603050405020304" charset="0"/>
              </a:rPr>
              <a:t>对比干预延续性：随访时期，</a:t>
            </a:r>
            <a:r>
              <a:rPr lang="zh-CN" altLang="en-US" kern="100" dirty="0">
                <a:latin typeface="华文中宋" panose="02010600040101010101" charset="-122"/>
                <a:ea typeface="华文中宋" panose="02010600040101010101" charset="-122"/>
                <a:cs typeface="Times New Roman" panose="02020603050405020304" charset="0"/>
              </a:rPr>
              <a:t>干预</a:t>
            </a:r>
            <a:r>
              <a:rPr lang="zh-CN" altLang="en-US" sz="1800" kern="100" dirty="0">
                <a:effectLst/>
                <a:latin typeface="华文中宋" panose="02010600040101010101" charset="-122"/>
                <a:ea typeface="华文中宋" panose="02010600040101010101" charset="-122"/>
                <a:cs typeface="Times New Roman" panose="02020603050405020304" charset="0"/>
              </a:rPr>
              <a:t>组的参与者预期遭到拒绝的人数显著少于对照组，说明干预效果至少持续了一周</a:t>
            </a:r>
            <a:endParaRPr lang="zh-CN" altLang="en-US" dirty="0">
              <a:latin typeface="华文中宋" panose="02010600040101010101" charset="-122"/>
              <a:ea typeface="华文中宋" panose="02010600040101010101" charset="-122"/>
            </a:endParaRPr>
          </a:p>
        </p:txBody>
      </p:sp>
      <p:sp>
        <p:nvSpPr>
          <p:cNvPr id="13" name="箭头: 右 12"/>
          <p:cNvSpPr/>
          <p:nvPr/>
        </p:nvSpPr>
        <p:spPr>
          <a:xfrm>
            <a:off x="7125902" y="4378725"/>
            <a:ext cx="279133" cy="250604"/>
          </a:xfrm>
          <a:prstGeom prst="rightArrow">
            <a:avLst/>
          </a:prstGeom>
          <a:solidFill>
            <a:srgbClr val="77B7B0"/>
          </a:solidFill>
          <a:ln>
            <a:solidFill>
              <a:srgbClr val="77B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a:off x="7125902" y="5680674"/>
            <a:ext cx="279133" cy="250604"/>
          </a:xfrm>
          <a:prstGeom prst="rightArrow">
            <a:avLst/>
          </a:prstGeom>
          <a:solidFill>
            <a:srgbClr val="77B7B0"/>
          </a:solidFill>
          <a:ln>
            <a:solidFill>
              <a:srgbClr val="77B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405035" y="1112233"/>
            <a:ext cx="3740697" cy="646331"/>
          </a:xfrm>
          <a:prstGeom prst="rect">
            <a:avLst/>
          </a:prstGeom>
          <a:noFill/>
        </p:spPr>
        <p:txBody>
          <a:bodyPr wrap="square" rtlCol="0">
            <a:spAutoFit/>
          </a:bodyPr>
          <a:lstStyle/>
          <a:p>
            <a:r>
              <a:rPr lang="zh-CN" altLang="en-US" dirty="0">
                <a:latin typeface="华文中宋" panose="02010600040101010101" charset="-122"/>
                <a:ea typeface="华文中宋" panose="02010600040101010101" charset="-122"/>
              </a:rPr>
              <a:t>总体而言，干预组的变化显著大于对照组的变化，干预有效</a:t>
            </a:r>
            <a:endParaRPr lang="zh-CN" altLang="en-US" dirty="0">
              <a:latin typeface="华文中宋" panose="02010600040101010101" charset="-122"/>
              <a:ea typeface="华文中宋" panose="02010600040101010101" charset="-122"/>
            </a:endParaRPr>
          </a:p>
        </p:txBody>
      </p:sp>
      <p:sp>
        <p:nvSpPr>
          <p:cNvPr id="5" name="矩形: 圆角 4"/>
          <p:cNvSpPr/>
          <p:nvPr/>
        </p:nvSpPr>
        <p:spPr>
          <a:xfrm>
            <a:off x="4093535" y="1137684"/>
            <a:ext cx="754912" cy="5039832"/>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20"/>
          <p:cNvPicPr>
            <a:picLocks noChangeAspect="1"/>
          </p:cNvPicPr>
          <p:nvPr/>
        </p:nvPicPr>
        <p:blipFill rotWithShape="1">
          <a:blip r:embed="rId2"/>
          <a:srcRect t="1173"/>
          <a:stretch>
            <a:fillRect/>
          </a:stretch>
        </p:blipFill>
        <p:spPr>
          <a:xfrm>
            <a:off x="7786573" y="2818491"/>
            <a:ext cx="3478457" cy="3171664"/>
          </a:xfrm>
          <a:prstGeom prst="rect">
            <a:avLst/>
          </a:prstGeom>
        </p:spPr>
      </p:pic>
      <p:sp>
        <p:nvSpPr>
          <p:cNvPr id="16" name="文本框 15"/>
          <p:cNvSpPr txBox="1"/>
          <p:nvPr/>
        </p:nvSpPr>
        <p:spPr>
          <a:xfrm>
            <a:off x="7405035" y="762576"/>
            <a:ext cx="1966495" cy="369332"/>
          </a:xfrm>
          <a:prstGeom prst="rect">
            <a:avLst/>
          </a:prstGeom>
          <a:noFill/>
        </p:spPr>
        <p:txBody>
          <a:bodyPr wrap="square" rtlCol="0">
            <a:spAutoFit/>
          </a:bodyPr>
          <a:lstStyle/>
          <a:p>
            <a:r>
              <a:rPr lang="zh-CN" altLang="en-US" b="1" dirty="0">
                <a:latin typeface="华文中宋" panose="02010600040101010101" charset="-122"/>
                <a:ea typeface="华文中宋" panose="02010600040101010101" charset="-122"/>
              </a:rPr>
              <a:t>干预组的变化：</a:t>
            </a:r>
            <a:endParaRPr lang="zh-CN" altLang="en-US" b="1" dirty="0">
              <a:latin typeface="华文中宋" panose="02010600040101010101" charset="-122"/>
              <a:ea typeface="华文中宋"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972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3.1 </a:t>
            </a:r>
            <a:r>
              <a:rPr lang="zh-CN" altLang="en-US" sz="2000" b="1" dirty="0">
                <a:solidFill>
                  <a:schemeClr val="tx1">
                    <a:lumMod val="75000"/>
                    <a:lumOff val="25000"/>
                  </a:schemeClr>
                </a:solidFill>
              </a:rPr>
              <a:t>数据预处理</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3883660" y="1139825"/>
            <a:ext cx="6234430" cy="64516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首先用</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SQL</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语法筛选数据，其次对变量进行清洗与重编码</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4" name="图片 1"/>
          <p:cNvPicPr>
            <a:picLocks noChangeAspect="1"/>
          </p:cNvPicPr>
          <p:nvPr/>
        </p:nvPicPr>
        <p:blipFill>
          <a:blip r:embed="rId2"/>
          <a:stretch>
            <a:fillRect/>
          </a:stretch>
        </p:blipFill>
        <p:spPr>
          <a:xfrm>
            <a:off x="199390" y="2075180"/>
            <a:ext cx="11851005" cy="3273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4650711" y="1369657"/>
            <a:ext cx="2871429" cy="307777"/>
          </a:xfrm>
          <a:prstGeom prst="rect">
            <a:avLst/>
          </a:prstGeom>
          <a:noFill/>
        </p:spPr>
        <p:txBody>
          <a:bodyPr wrap="square" rtlCol="0">
            <a:spAutoFit/>
          </a:bodyPr>
          <a:lstStyle/>
          <a:p>
            <a:pPr algn="dist"/>
            <a:r>
              <a:rPr lang="en-US" altLang="zh-CN" sz="1400" dirty="0">
                <a:cs typeface="+mn-ea"/>
                <a:sym typeface="+mn-lt"/>
              </a:rPr>
              <a:t>CONTENTS</a:t>
            </a:r>
            <a:endParaRPr lang="zh-CN" altLang="en-US" sz="1400" dirty="0">
              <a:cs typeface="+mn-ea"/>
              <a:sym typeface="+mn-lt"/>
            </a:endParaRPr>
          </a:p>
        </p:txBody>
      </p:sp>
      <p:sp>
        <p:nvSpPr>
          <p:cNvPr id="141" name="文本框 140"/>
          <p:cNvSpPr txBox="1"/>
          <p:nvPr/>
        </p:nvSpPr>
        <p:spPr>
          <a:xfrm>
            <a:off x="5291579" y="537370"/>
            <a:ext cx="1598515" cy="830997"/>
          </a:xfrm>
          <a:prstGeom prst="rect">
            <a:avLst/>
          </a:prstGeom>
          <a:noFill/>
        </p:spPr>
        <p:txBody>
          <a:bodyPr wrap="none" rtlCol="0">
            <a:spAutoFit/>
          </a:bodyPr>
          <a:lstStyle/>
          <a:p>
            <a:r>
              <a:rPr lang="zh-CN" altLang="en-US" sz="4800" dirty="0">
                <a:latin typeface="Aa厚底黑" panose="00020600040101010101" pitchFamily="18" charset="-122"/>
                <a:ea typeface="Aa厚底黑" panose="00020600040101010101" pitchFamily="18" charset="-122"/>
              </a:rPr>
              <a:t>目 录</a:t>
            </a:r>
            <a:endParaRPr lang="zh-CN" altLang="en-US" sz="4800" dirty="0">
              <a:latin typeface="Aa厚底黑" panose="00020600040101010101" pitchFamily="18" charset="-122"/>
              <a:ea typeface="Aa厚底黑" panose="00020600040101010101" pitchFamily="18" charset="-122"/>
            </a:endParaRPr>
          </a:p>
        </p:txBody>
      </p:sp>
      <p:grpSp>
        <p:nvGrpSpPr>
          <p:cNvPr id="23" name="组合 22"/>
          <p:cNvGrpSpPr/>
          <p:nvPr>
            <p:custDataLst>
              <p:tags r:id="rId1"/>
            </p:custDataLst>
          </p:nvPr>
        </p:nvGrpSpPr>
        <p:grpSpPr>
          <a:xfrm>
            <a:off x="1636395" y="1984375"/>
            <a:ext cx="9319260" cy="1139825"/>
            <a:chOff x="1636485" y="2289186"/>
            <a:chExt cx="8918839" cy="1139814"/>
          </a:xfrm>
        </p:grpSpPr>
        <p:grpSp>
          <p:nvGrpSpPr>
            <p:cNvPr id="16" name="组合 15"/>
            <p:cNvGrpSpPr/>
            <p:nvPr/>
          </p:nvGrpSpPr>
          <p:grpSpPr>
            <a:xfrm>
              <a:off x="1636485" y="2289186"/>
              <a:ext cx="4143639" cy="1139814"/>
              <a:chOff x="1687285" y="1986669"/>
              <a:chExt cx="4143639" cy="1139814"/>
            </a:xfrm>
          </p:grpSpPr>
          <p:sp>
            <p:nvSpPr>
              <p:cNvPr id="5" name="矩形: 圆角 4"/>
              <p:cNvSpPr/>
              <p:nvPr>
                <p:custDataLst>
                  <p:tags r:id="rId2"/>
                </p:custDataLst>
              </p:nvPr>
            </p:nvSpPr>
            <p:spPr>
              <a:xfrm>
                <a:off x="1795813" y="2080629"/>
                <a:ext cx="4035111" cy="786593"/>
              </a:xfrm>
              <a:prstGeom prst="roundRect">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custDataLst>
                  <p:tags r:id="rId3"/>
                </p:custDataLst>
              </p:nvPr>
            </p:nvSpPr>
            <p:spPr bwMode="auto">
              <a:xfrm flipH="1">
                <a:off x="1687285" y="1986669"/>
                <a:ext cx="4143639" cy="1139814"/>
              </a:xfrm>
              <a:custGeom>
                <a:avLst/>
                <a:gdLst>
                  <a:gd name="connsiteX0" fmla="*/ 4038318 w 4143639"/>
                  <a:gd name="connsiteY0" fmla="*/ 0 h 1139814"/>
                  <a:gd name="connsiteX1" fmla="*/ 3960452 w 4143639"/>
                  <a:gd name="connsiteY1" fmla="*/ 0 h 1139814"/>
                  <a:gd name="connsiteX2" fmla="*/ 3883086 w 4143639"/>
                  <a:gd name="connsiteY2" fmla="*/ 0 h 1139814"/>
                  <a:gd name="connsiteX3" fmla="*/ 3856976 w 4143639"/>
                  <a:gd name="connsiteY3" fmla="*/ 0 h 1139814"/>
                  <a:gd name="connsiteX4" fmla="*/ 3770702 w 4143639"/>
                  <a:gd name="connsiteY4" fmla="*/ 0 h 1139814"/>
                  <a:gd name="connsiteX5" fmla="*/ 3765324 w 4143639"/>
                  <a:gd name="connsiteY5" fmla="*/ 0 h 1139814"/>
                  <a:gd name="connsiteX6" fmla="*/ 3718618 w 4143639"/>
                  <a:gd name="connsiteY6" fmla="*/ 0 h 1139814"/>
                  <a:gd name="connsiteX7" fmla="*/ 3700067 w 4143639"/>
                  <a:gd name="connsiteY7" fmla="*/ 0 h 1139814"/>
                  <a:gd name="connsiteX8" fmla="*/ 3643506 w 4143639"/>
                  <a:gd name="connsiteY8" fmla="*/ 0 h 1139814"/>
                  <a:gd name="connsiteX9" fmla="*/ 3599457 w 4143639"/>
                  <a:gd name="connsiteY9" fmla="*/ 0 h 1139814"/>
                  <a:gd name="connsiteX10" fmla="*/ 3576044 w 4143639"/>
                  <a:gd name="connsiteY10" fmla="*/ 0 h 1139814"/>
                  <a:gd name="connsiteX11" fmla="*/ 3566355 w 4143639"/>
                  <a:gd name="connsiteY11" fmla="*/ 0 h 1139814"/>
                  <a:gd name="connsiteX12" fmla="*/ 3543351 w 4143639"/>
                  <a:gd name="connsiteY12" fmla="*/ 0 h 1139814"/>
                  <a:gd name="connsiteX13" fmla="*/ 3542636 w 4143639"/>
                  <a:gd name="connsiteY13" fmla="*/ 0 h 1139814"/>
                  <a:gd name="connsiteX14" fmla="*/ 3531666 w 4143639"/>
                  <a:gd name="connsiteY14" fmla="*/ 0 h 1139814"/>
                  <a:gd name="connsiteX15" fmla="*/ 3526737 w 4143639"/>
                  <a:gd name="connsiteY15" fmla="*/ 0 h 1139814"/>
                  <a:gd name="connsiteX16" fmla="*/ 3512140 w 4143639"/>
                  <a:gd name="connsiteY16" fmla="*/ 0 h 1139814"/>
                  <a:gd name="connsiteX17" fmla="*/ 3510055 w 4143639"/>
                  <a:gd name="connsiteY17" fmla="*/ 0 h 1139814"/>
                  <a:gd name="connsiteX18" fmla="*/ 3453801 w 4143639"/>
                  <a:gd name="connsiteY18" fmla="*/ 0 h 1139814"/>
                  <a:gd name="connsiteX19" fmla="*/ 3421107 w 4143639"/>
                  <a:gd name="connsiteY19" fmla="*/ 0 h 1139814"/>
                  <a:gd name="connsiteX20" fmla="*/ 3343741 w 4143639"/>
                  <a:gd name="connsiteY20" fmla="*/ 0 h 1139814"/>
                  <a:gd name="connsiteX21" fmla="*/ 3317631 w 4143639"/>
                  <a:gd name="connsiteY21" fmla="*/ 0 h 1139814"/>
                  <a:gd name="connsiteX22" fmla="*/ 3305135 w 4143639"/>
                  <a:gd name="connsiteY22" fmla="*/ 0 h 1139814"/>
                  <a:gd name="connsiteX23" fmla="*/ 3231357 w 4143639"/>
                  <a:gd name="connsiteY23" fmla="*/ 0 h 1139814"/>
                  <a:gd name="connsiteX24" fmla="*/ 3193415 w 4143639"/>
                  <a:gd name="connsiteY24" fmla="*/ 0 h 1139814"/>
                  <a:gd name="connsiteX25" fmla="*/ 3179273 w 4143639"/>
                  <a:gd name="connsiteY25" fmla="*/ 0 h 1139814"/>
                  <a:gd name="connsiteX26" fmla="*/ 3160722 w 4143639"/>
                  <a:gd name="connsiteY26" fmla="*/ 0 h 1139814"/>
                  <a:gd name="connsiteX27" fmla="*/ 3113364 w 4143639"/>
                  <a:gd name="connsiteY27" fmla="*/ 0 h 1139814"/>
                  <a:gd name="connsiteX28" fmla="*/ 3104161 w 4143639"/>
                  <a:gd name="connsiteY28" fmla="*/ 0 h 1139814"/>
                  <a:gd name="connsiteX29" fmla="*/ 3060112 w 4143639"/>
                  <a:gd name="connsiteY29" fmla="*/ 0 h 1139814"/>
                  <a:gd name="connsiteX30" fmla="*/ 3059704 w 4143639"/>
                  <a:gd name="connsiteY30" fmla="*/ 0 h 1139814"/>
                  <a:gd name="connsiteX31" fmla="*/ 3036699 w 4143639"/>
                  <a:gd name="connsiteY31" fmla="*/ 0 h 1139814"/>
                  <a:gd name="connsiteX32" fmla="*/ 3027010 w 4143639"/>
                  <a:gd name="connsiteY32" fmla="*/ 0 h 1139814"/>
                  <a:gd name="connsiteX33" fmla="*/ 3010441 w 4143639"/>
                  <a:gd name="connsiteY33" fmla="*/ 0 h 1139814"/>
                  <a:gd name="connsiteX34" fmla="*/ 3003404 w 4143639"/>
                  <a:gd name="connsiteY34" fmla="*/ 0 h 1139814"/>
                  <a:gd name="connsiteX35" fmla="*/ 2927633 w 4143639"/>
                  <a:gd name="connsiteY35" fmla="*/ 33112 h 1139814"/>
                  <a:gd name="connsiteX36" fmla="*/ 2696533 w 4143639"/>
                  <a:gd name="connsiteY36" fmla="*/ 281453 h 1139814"/>
                  <a:gd name="connsiteX37" fmla="*/ 2620762 w 4143639"/>
                  <a:gd name="connsiteY37" fmla="*/ 315354 h 1139814"/>
                  <a:gd name="connsiteX38" fmla="*/ 2475147 w 4143639"/>
                  <a:gd name="connsiteY38" fmla="*/ 315354 h 1139814"/>
                  <a:gd name="connsiteX39" fmla="*/ 2441232 w 4143639"/>
                  <a:gd name="connsiteY39" fmla="*/ 315354 h 1139814"/>
                  <a:gd name="connsiteX40" fmla="*/ 2338314 w 4143639"/>
                  <a:gd name="connsiteY40" fmla="*/ 315354 h 1139814"/>
                  <a:gd name="connsiteX41" fmla="*/ 2272919 w 4143639"/>
                  <a:gd name="connsiteY41" fmla="*/ 315354 h 1139814"/>
                  <a:gd name="connsiteX42" fmla="*/ 2211250 w 4143639"/>
                  <a:gd name="connsiteY42" fmla="*/ 315354 h 1139814"/>
                  <a:gd name="connsiteX43" fmla="*/ 2115461 w 4143639"/>
                  <a:gd name="connsiteY43" fmla="*/ 315354 h 1139814"/>
                  <a:gd name="connsiteX44" fmla="*/ 2093593 w 4143639"/>
                  <a:gd name="connsiteY44" fmla="*/ 315354 h 1139814"/>
                  <a:gd name="connsiteX45" fmla="*/ 2081417 w 4143639"/>
                  <a:gd name="connsiteY45" fmla="*/ 315354 h 1139814"/>
                  <a:gd name="connsiteX46" fmla="*/ 1984983 w 4143639"/>
                  <a:gd name="connsiteY46" fmla="*/ 315354 h 1139814"/>
                  <a:gd name="connsiteX47" fmla="*/ 1968496 w 4143639"/>
                  <a:gd name="connsiteY47" fmla="*/ 315354 h 1139814"/>
                  <a:gd name="connsiteX48" fmla="*/ 1935802 w 4143639"/>
                  <a:gd name="connsiteY48" fmla="*/ 315354 h 1139814"/>
                  <a:gd name="connsiteX49" fmla="*/ 1901887 w 4143639"/>
                  <a:gd name="connsiteY49" fmla="*/ 315354 h 1139814"/>
                  <a:gd name="connsiteX50" fmla="*/ 1831662 w 4143639"/>
                  <a:gd name="connsiteY50" fmla="*/ 315354 h 1139814"/>
                  <a:gd name="connsiteX51" fmla="*/ 1798969 w 4143639"/>
                  <a:gd name="connsiteY51" fmla="*/ 315354 h 1139814"/>
                  <a:gd name="connsiteX52" fmla="*/ 1793452 w 4143639"/>
                  <a:gd name="connsiteY52" fmla="*/ 315354 h 1139814"/>
                  <a:gd name="connsiteX53" fmla="*/ 1733574 w 4143639"/>
                  <a:gd name="connsiteY53" fmla="*/ 315354 h 1139814"/>
                  <a:gd name="connsiteX54" fmla="*/ 1704598 w 4143639"/>
                  <a:gd name="connsiteY54" fmla="*/ 315354 h 1139814"/>
                  <a:gd name="connsiteX55" fmla="*/ 1687285 w 4143639"/>
                  <a:gd name="connsiteY55" fmla="*/ 315354 h 1139814"/>
                  <a:gd name="connsiteX56" fmla="*/ 1671906 w 4143639"/>
                  <a:gd name="connsiteY56" fmla="*/ 315354 h 1139814"/>
                  <a:gd name="connsiteX57" fmla="*/ 1671905 w 4143639"/>
                  <a:gd name="connsiteY57" fmla="*/ 315354 h 1139814"/>
                  <a:gd name="connsiteX58" fmla="*/ 1633763 w 4143639"/>
                  <a:gd name="connsiteY58" fmla="*/ 315354 h 1139814"/>
                  <a:gd name="connsiteX59" fmla="*/ 1586942 w 4143639"/>
                  <a:gd name="connsiteY59" fmla="*/ 315354 h 1139814"/>
                  <a:gd name="connsiteX60" fmla="*/ 1576117 w 4143639"/>
                  <a:gd name="connsiteY60" fmla="*/ 315354 h 1139814"/>
                  <a:gd name="connsiteX61" fmla="*/ 1576116 w 4143639"/>
                  <a:gd name="connsiteY61" fmla="*/ 315354 h 1139814"/>
                  <a:gd name="connsiteX62" fmla="*/ 1554249 w 4143639"/>
                  <a:gd name="connsiteY62" fmla="*/ 315354 h 1139814"/>
                  <a:gd name="connsiteX63" fmla="*/ 1554248 w 4143639"/>
                  <a:gd name="connsiteY63" fmla="*/ 315354 h 1139814"/>
                  <a:gd name="connsiteX64" fmla="*/ 1542073 w 4143639"/>
                  <a:gd name="connsiteY64" fmla="*/ 315354 h 1139814"/>
                  <a:gd name="connsiteX65" fmla="*/ 1503020 w 4143639"/>
                  <a:gd name="connsiteY65" fmla="*/ 315354 h 1139814"/>
                  <a:gd name="connsiteX66" fmla="*/ 1478331 w 4143639"/>
                  <a:gd name="connsiteY66" fmla="*/ 315354 h 1139814"/>
                  <a:gd name="connsiteX67" fmla="*/ 1445639 w 4143639"/>
                  <a:gd name="connsiteY67" fmla="*/ 315354 h 1139814"/>
                  <a:gd name="connsiteX68" fmla="*/ 1445638 w 4143639"/>
                  <a:gd name="connsiteY68" fmla="*/ 315354 h 1139814"/>
                  <a:gd name="connsiteX69" fmla="*/ 1429152 w 4143639"/>
                  <a:gd name="connsiteY69" fmla="*/ 315354 h 1139814"/>
                  <a:gd name="connsiteX70" fmla="*/ 1429151 w 4143639"/>
                  <a:gd name="connsiteY70" fmla="*/ 315354 h 1139814"/>
                  <a:gd name="connsiteX71" fmla="*/ 1398329 w 4143639"/>
                  <a:gd name="connsiteY71" fmla="*/ 315354 h 1139814"/>
                  <a:gd name="connsiteX72" fmla="*/ 1396458 w 4143639"/>
                  <a:gd name="connsiteY72" fmla="*/ 315354 h 1139814"/>
                  <a:gd name="connsiteX73" fmla="*/ 1362543 w 4143639"/>
                  <a:gd name="connsiteY73" fmla="*/ 315354 h 1139814"/>
                  <a:gd name="connsiteX74" fmla="*/ 1316796 w 4143639"/>
                  <a:gd name="connsiteY74" fmla="*/ 315354 h 1139814"/>
                  <a:gd name="connsiteX75" fmla="*/ 1292318 w 4143639"/>
                  <a:gd name="connsiteY75" fmla="*/ 315354 h 1139814"/>
                  <a:gd name="connsiteX76" fmla="*/ 1292317 w 4143639"/>
                  <a:gd name="connsiteY76" fmla="*/ 315354 h 1139814"/>
                  <a:gd name="connsiteX77" fmla="*/ 1286801 w 4143639"/>
                  <a:gd name="connsiteY77" fmla="*/ 315354 h 1139814"/>
                  <a:gd name="connsiteX78" fmla="*/ 1259625 w 4143639"/>
                  <a:gd name="connsiteY78" fmla="*/ 315354 h 1139814"/>
                  <a:gd name="connsiteX79" fmla="*/ 1255525 w 4143639"/>
                  <a:gd name="connsiteY79" fmla="*/ 315354 h 1139814"/>
                  <a:gd name="connsiteX80" fmla="*/ 1254108 w 4143639"/>
                  <a:gd name="connsiteY80" fmla="*/ 315354 h 1139814"/>
                  <a:gd name="connsiteX81" fmla="*/ 1254107 w 4143639"/>
                  <a:gd name="connsiteY81" fmla="*/ 315354 h 1139814"/>
                  <a:gd name="connsiteX82" fmla="*/ 1211623 w 4143639"/>
                  <a:gd name="connsiteY82" fmla="*/ 315354 h 1139814"/>
                  <a:gd name="connsiteX83" fmla="*/ 1194230 w 4143639"/>
                  <a:gd name="connsiteY83" fmla="*/ 315354 h 1139814"/>
                  <a:gd name="connsiteX84" fmla="*/ 1182193 w 4143639"/>
                  <a:gd name="connsiteY84" fmla="*/ 315354 h 1139814"/>
                  <a:gd name="connsiteX85" fmla="*/ 1165254 w 4143639"/>
                  <a:gd name="connsiteY85" fmla="*/ 315354 h 1139814"/>
                  <a:gd name="connsiteX86" fmla="*/ 1165253 w 4143639"/>
                  <a:gd name="connsiteY86" fmla="*/ 315354 h 1139814"/>
                  <a:gd name="connsiteX87" fmla="*/ 1164343 w 4143639"/>
                  <a:gd name="connsiteY87" fmla="*/ 315354 h 1139814"/>
                  <a:gd name="connsiteX88" fmla="*/ 1155177 w 4143639"/>
                  <a:gd name="connsiteY88" fmla="*/ 315354 h 1139814"/>
                  <a:gd name="connsiteX89" fmla="*/ 1151317 w 4143639"/>
                  <a:gd name="connsiteY89" fmla="*/ 315354 h 1139814"/>
                  <a:gd name="connsiteX90" fmla="*/ 1132561 w 4143639"/>
                  <a:gd name="connsiteY90" fmla="*/ 315354 h 1139814"/>
                  <a:gd name="connsiteX91" fmla="*/ 1127111 w 4143639"/>
                  <a:gd name="connsiteY91" fmla="*/ 315354 h 1139814"/>
                  <a:gd name="connsiteX92" fmla="*/ 1094419 w 4143639"/>
                  <a:gd name="connsiteY92" fmla="*/ 315354 h 1139814"/>
                  <a:gd name="connsiteX93" fmla="*/ 1094418 w 4143639"/>
                  <a:gd name="connsiteY93" fmla="*/ 315354 h 1139814"/>
                  <a:gd name="connsiteX94" fmla="*/ 1047598 w 4143639"/>
                  <a:gd name="connsiteY94" fmla="*/ 315354 h 1139814"/>
                  <a:gd name="connsiteX95" fmla="*/ 1047597 w 4143639"/>
                  <a:gd name="connsiteY95" fmla="*/ 315354 h 1139814"/>
                  <a:gd name="connsiteX96" fmla="*/ 1036772 w 4143639"/>
                  <a:gd name="connsiteY96" fmla="*/ 315354 h 1139814"/>
                  <a:gd name="connsiteX97" fmla="*/ 1014904 w 4143639"/>
                  <a:gd name="connsiteY97" fmla="*/ 315354 h 1139814"/>
                  <a:gd name="connsiteX98" fmla="*/ 967867 w 4143639"/>
                  <a:gd name="connsiteY98" fmla="*/ 315354 h 1139814"/>
                  <a:gd name="connsiteX99" fmla="*/ 963676 w 4143639"/>
                  <a:gd name="connsiteY99" fmla="*/ 315354 h 1139814"/>
                  <a:gd name="connsiteX100" fmla="*/ 963675 w 4143639"/>
                  <a:gd name="connsiteY100" fmla="*/ 315354 h 1139814"/>
                  <a:gd name="connsiteX101" fmla="*/ 938987 w 4143639"/>
                  <a:gd name="connsiteY101" fmla="*/ 315354 h 1139814"/>
                  <a:gd name="connsiteX102" fmla="*/ 938986 w 4143639"/>
                  <a:gd name="connsiteY102" fmla="*/ 315354 h 1139814"/>
                  <a:gd name="connsiteX103" fmla="*/ 906294 w 4143639"/>
                  <a:gd name="connsiteY103" fmla="*/ 315354 h 1139814"/>
                  <a:gd name="connsiteX104" fmla="*/ 889807 w 4143639"/>
                  <a:gd name="connsiteY104" fmla="*/ 315354 h 1139814"/>
                  <a:gd name="connsiteX105" fmla="*/ 858985 w 4143639"/>
                  <a:gd name="connsiteY105" fmla="*/ 315354 h 1139814"/>
                  <a:gd name="connsiteX106" fmla="*/ 858984 w 4143639"/>
                  <a:gd name="connsiteY106" fmla="*/ 315354 h 1139814"/>
                  <a:gd name="connsiteX107" fmla="*/ 848198 w 4143639"/>
                  <a:gd name="connsiteY107" fmla="*/ 315354 h 1139814"/>
                  <a:gd name="connsiteX108" fmla="*/ 777452 w 4143639"/>
                  <a:gd name="connsiteY108" fmla="*/ 315354 h 1139814"/>
                  <a:gd name="connsiteX109" fmla="*/ 777451 w 4143639"/>
                  <a:gd name="connsiteY109" fmla="*/ 315354 h 1139814"/>
                  <a:gd name="connsiteX110" fmla="*/ 762451 w 4143639"/>
                  <a:gd name="connsiteY110" fmla="*/ 315354 h 1139814"/>
                  <a:gd name="connsiteX111" fmla="*/ 752973 w 4143639"/>
                  <a:gd name="connsiteY111" fmla="*/ 315354 h 1139814"/>
                  <a:gd name="connsiteX112" fmla="*/ 747457 w 4143639"/>
                  <a:gd name="connsiteY112" fmla="*/ 315354 h 1139814"/>
                  <a:gd name="connsiteX113" fmla="*/ 747456 w 4143639"/>
                  <a:gd name="connsiteY113" fmla="*/ 315354 h 1139814"/>
                  <a:gd name="connsiteX114" fmla="*/ 716181 w 4143639"/>
                  <a:gd name="connsiteY114" fmla="*/ 315354 h 1139814"/>
                  <a:gd name="connsiteX115" fmla="*/ 716180 w 4143639"/>
                  <a:gd name="connsiteY115" fmla="*/ 315354 h 1139814"/>
                  <a:gd name="connsiteX116" fmla="*/ 714763 w 4143639"/>
                  <a:gd name="connsiteY116" fmla="*/ 315354 h 1139814"/>
                  <a:gd name="connsiteX117" fmla="*/ 704972 w 4143639"/>
                  <a:gd name="connsiteY117" fmla="*/ 315354 h 1139814"/>
                  <a:gd name="connsiteX118" fmla="*/ 672279 w 4143639"/>
                  <a:gd name="connsiteY118" fmla="*/ 315354 h 1139814"/>
                  <a:gd name="connsiteX119" fmla="*/ 672278 w 4143639"/>
                  <a:gd name="connsiteY119" fmla="*/ 315354 h 1139814"/>
                  <a:gd name="connsiteX120" fmla="*/ 652204 w 4143639"/>
                  <a:gd name="connsiteY120" fmla="*/ 315354 h 1139814"/>
                  <a:gd name="connsiteX121" fmla="*/ 644666 w 4143639"/>
                  <a:gd name="connsiteY121" fmla="*/ 315354 h 1139814"/>
                  <a:gd name="connsiteX122" fmla="*/ 642849 w 4143639"/>
                  <a:gd name="connsiteY122" fmla="*/ 315354 h 1139814"/>
                  <a:gd name="connsiteX123" fmla="*/ 625909 w 4143639"/>
                  <a:gd name="connsiteY123" fmla="*/ 315354 h 1139814"/>
                  <a:gd name="connsiteX124" fmla="*/ 624999 w 4143639"/>
                  <a:gd name="connsiteY124" fmla="*/ 315354 h 1139814"/>
                  <a:gd name="connsiteX125" fmla="*/ 615833 w 4143639"/>
                  <a:gd name="connsiteY125" fmla="*/ 315354 h 1139814"/>
                  <a:gd name="connsiteX126" fmla="*/ 611973 w 4143639"/>
                  <a:gd name="connsiteY126" fmla="*/ 315354 h 1139814"/>
                  <a:gd name="connsiteX127" fmla="*/ 587767 w 4143639"/>
                  <a:gd name="connsiteY127" fmla="*/ 315354 h 1139814"/>
                  <a:gd name="connsiteX128" fmla="*/ 555074 w 4143639"/>
                  <a:gd name="connsiteY128" fmla="*/ 315354 h 1139814"/>
                  <a:gd name="connsiteX129" fmla="*/ 508253 w 4143639"/>
                  <a:gd name="connsiteY129" fmla="*/ 315354 h 1139814"/>
                  <a:gd name="connsiteX130" fmla="*/ 428523 w 4143639"/>
                  <a:gd name="connsiteY130" fmla="*/ 315354 h 1139814"/>
                  <a:gd name="connsiteX131" fmla="*/ 424331 w 4143639"/>
                  <a:gd name="connsiteY131" fmla="*/ 315354 h 1139814"/>
                  <a:gd name="connsiteX132" fmla="*/ 399642 w 4143639"/>
                  <a:gd name="connsiteY132" fmla="*/ 315354 h 1139814"/>
                  <a:gd name="connsiteX133" fmla="*/ 319640 w 4143639"/>
                  <a:gd name="connsiteY133" fmla="*/ 315354 h 1139814"/>
                  <a:gd name="connsiteX134" fmla="*/ 308854 w 4143639"/>
                  <a:gd name="connsiteY134" fmla="*/ 315354 h 1139814"/>
                  <a:gd name="connsiteX135" fmla="*/ 238107 w 4143639"/>
                  <a:gd name="connsiteY135" fmla="*/ 315354 h 1139814"/>
                  <a:gd name="connsiteX136" fmla="*/ 223107 w 4143639"/>
                  <a:gd name="connsiteY136" fmla="*/ 315354 h 1139814"/>
                  <a:gd name="connsiteX137" fmla="*/ 208112 w 4143639"/>
                  <a:gd name="connsiteY137" fmla="*/ 315354 h 1139814"/>
                  <a:gd name="connsiteX138" fmla="*/ 176836 w 4143639"/>
                  <a:gd name="connsiteY138" fmla="*/ 315354 h 1139814"/>
                  <a:gd name="connsiteX139" fmla="*/ 165628 w 4143639"/>
                  <a:gd name="connsiteY139" fmla="*/ 315354 h 1139814"/>
                  <a:gd name="connsiteX140" fmla="*/ 132934 w 4143639"/>
                  <a:gd name="connsiteY140" fmla="*/ 315354 h 1139814"/>
                  <a:gd name="connsiteX141" fmla="*/ 112860 w 4143639"/>
                  <a:gd name="connsiteY141" fmla="*/ 315354 h 1139814"/>
                  <a:gd name="connsiteX142" fmla="*/ 105322 w 4143639"/>
                  <a:gd name="connsiteY142" fmla="*/ 315354 h 1139814"/>
                  <a:gd name="connsiteX143" fmla="*/ 0 w 4143639"/>
                  <a:gd name="connsiteY143" fmla="*/ 424940 h 1139814"/>
                  <a:gd name="connsiteX144" fmla="*/ 0 w 4143639"/>
                  <a:gd name="connsiteY144" fmla="*/ 463962 h 1139814"/>
                  <a:gd name="connsiteX145" fmla="*/ 0 w 4143639"/>
                  <a:gd name="connsiteY145" fmla="*/ 617420 h 1139814"/>
                  <a:gd name="connsiteX146" fmla="*/ 0 w 4143639"/>
                  <a:gd name="connsiteY146" fmla="*/ 635662 h 1139814"/>
                  <a:gd name="connsiteX147" fmla="*/ 0 w 4143639"/>
                  <a:gd name="connsiteY147" fmla="*/ 740300 h 1139814"/>
                  <a:gd name="connsiteX148" fmla="*/ 0 w 4143639"/>
                  <a:gd name="connsiteY148" fmla="*/ 833218 h 1139814"/>
                  <a:gd name="connsiteX149" fmla="*/ 0 w 4143639"/>
                  <a:gd name="connsiteY149" fmla="*/ 835999 h 1139814"/>
                  <a:gd name="connsiteX150" fmla="*/ 0 w 4143639"/>
                  <a:gd name="connsiteY150" fmla="*/ 1014939 h 1139814"/>
                  <a:gd name="connsiteX151" fmla="*/ 0 w 4143639"/>
                  <a:gd name="connsiteY151" fmla="*/ 1018033 h 1139814"/>
                  <a:gd name="connsiteX152" fmla="*/ 0 w 4143639"/>
                  <a:gd name="connsiteY152" fmla="*/ 1025698 h 1139814"/>
                  <a:gd name="connsiteX153" fmla="*/ 0 w 4143639"/>
                  <a:gd name="connsiteY153" fmla="*/ 1030228 h 1139814"/>
                  <a:gd name="connsiteX154" fmla="*/ 105322 w 4143639"/>
                  <a:gd name="connsiteY154" fmla="*/ 1139814 h 1139814"/>
                  <a:gd name="connsiteX155" fmla="*/ 169100 w 4143639"/>
                  <a:gd name="connsiteY155" fmla="*/ 1139814 h 1139814"/>
                  <a:gd name="connsiteX156" fmla="*/ 383914 w 4143639"/>
                  <a:gd name="connsiteY156" fmla="*/ 1139814 h 1139814"/>
                  <a:gd name="connsiteX157" fmla="*/ 416608 w 4143639"/>
                  <a:gd name="connsiteY157" fmla="*/ 1139814 h 1139814"/>
                  <a:gd name="connsiteX158" fmla="*/ 442116 w 4143639"/>
                  <a:gd name="connsiteY158" fmla="*/ 1139814 h 1139814"/>
                  <a:gd name="connsiteX159" fmla="*/ 611973 w 4143639"/>
                  <a:gd name="connsiteY159" fmla="*/ 1139814 h 1139814"/>
                  <a:gd name="connsiteX160" fmla="*/ 644666 w 4143639"/>
                  <a:gd name="connsiteY160" fmla="*/ 1139814 h 1139814"/>
                  <a:gd name="connsiteX161" fmla="*/ 675752 w 4143639"/>
                  <a:gd name="connsiteY161" fmla="*/ 1139814 h 1139814"/>
                  <a:gd name="connsiteX162" fmla="*/ 696938 w 4143639"/>
                  <a:gd name="connsiteY162" fmla="*/ 1139814 h 1139814"/>
                  <a:gd name="connsiteX163" fmla="*/ 708444 w 4143639"/>
                  <a:gd name="connsiteY163" fmla="*/ 1139814 h 1139814"/>
                  <a:gd name="connsiteX164" fmla="*/ 708445 w 4143639"/>
                  <a:gd name="connsiteY164" fmla="*/ 1139814 h 1139814"/>
                  <a:gd name="connsiteX165" fmla="*/ 923258 w 4143639"/>
                  <a:gd name="connsiteY165" fmla="*/ 1139814 h 1139814"/>
                  <a:gd name="connsiteX166" fmla="*/ 923259 w 4143639"/>
                  <a:gd name="connsiteY166" fmla="*/ 1139814 h 1139814"/>
                  <a:gd name="connsiteX167" fmla="*/ 934194 w 4143639"/>
                  <a:gd name="connsiteY167" fmla="*/ 1139814 h 1139814"/>
                  <a:gd name="connsiteX168" fmla="*/ 948768 w 4143639"/>
                  <a:gd name="connsiteY168" fmla="*/ 1139814 h 1139814"/>
                  <a:gd name="connsiteX169" fmla="*/ 955952 w 4143639"/>
                  <a:gd name="connsiteY169" fmla="*/ 1139814 h 1139814"/>
                  <a:gd name="connsiteX170" fmla="*/ 981460 w 4143639"/>
                  <a:gd name="connsiteY170" fmla="*/ 1139814 h 1139814"/>
                  <a:gd name="connsiteX171" fmla="*/ 981461 w 4143639"/>
                  <a:gd name="connsiteY171" fmla="*/ 1139814 h 1139814"/>
                  <a:gd name="connsiteX172" fmla="*/ 1151317 w 4143639"/>
                  <a:gd name="connsiteY172" fmla="*/ 1139814 h 1139814"/>
                  <a:gd name="connsiteX173" fmla="*/ 1154509 w 4143639"/>
                  <a:gd name="connsiteY173" fmla="*/ 1139814 h 1139814"/>
                  <a:gd name="connsiteX174" fmla="*/ 1203590 w 4143639"/>
                  <a:gd name="connsiteY174" fmla="*/ 1139814 h 1139814"/>
                  <a:gd name="connsiteX175" fmla="*/ 1215096 w 4143639"/>
                  <a:gd name="connsiteY175" fmla="*/ 1139814 h 1139814"/>
                  <a:gd name="connsiteX176" fmla="*/ 1215097 w 4143639"/>
                  <a:gd name="connsiteY176" fmla="*/ 1139814 h 1139814"/>
                  <a:gd name="connsiteX177" fmla="*/ 1236282 w 4143639"/>
                  <a:gd name="connsiteY177" fmla="*/ 1139814 h 1139814"/>
                  <a:gd name="connsiteX178" fmla="*/ 1236283 w 4143639"/>
                  <a:gd name="connsiteY178" fmla="*/ 1139814 h 1139814"/>
                  <a:gd name="connsiteX179" fmla="*/ 1247789 w 4143639"/>
                  <a:gd name="connsiteY179" fmla="*/ 1139814 h 1139814"/>
                  <a:gd name="connsiteX180" fmla="*/ 1358513 w 4143639"/>
                  <a:gd name="connsiteY180" fmla="*/ 1139814 h 1139814"/>
                  <a:gd name="connsiteX181" fmla="*/ 1440845 w 4143639"/>
                  <a:gd name="connsiteY181" fmla="*/ 1139814 h 1139814"/>
                  <a:gd name="connsiteX182" fmla="*/ 1462603 w 4143639"/>
                  <a:gd name="connsiteY182" fmla="*/ 1139814 h 1139814"/>
                  <a:gd name="connsiteX183" fmla="*/ 1473538 w 4143639"/>
                  <a:gd name="connsiteY183" fmla="*/ 1139814 h 1139814"/>
                  <a:gd name="connsiteX184" fmla="*/ 1473539 w 4143639"/>
                  <a:gd name="connsiteY184" fmla="*/ 1139814 h 1139814"/>
                  <a:gd name="connsiteX185" fmla="*/ 1488112 w 4143639"/>
                  <a:gd name="connsiteY185" fmla="*/ 1139814 h 1139814"/>
                  <a:gd name="connsiteX186" fmla="*/ 1488113 w 4143639"/>
                  <a:gd name="connsiteY186" fmla="*/ 1139814 h 1139814"/>
                  <a:gd name="connsiteX187" fmla="*/ 1520805 w 4143639"/>
                  <a:gd name="connsiteY187" fmla="*/ 1139814 h 1139814"/>
                  <a:gd name="connsiteX188" fmla="*/ 1546832 w 4143639"/>
                  <a:gd name="connsiteY188" fmla="*/ 1139814 h 1139814"/>
                  <a:gd name="connsiteX189" fmla="*/ 1661161 w 4143639"/>
                  <a:gd name="connsiteY189" fmla="*/ 1139814 h 1139814"/>
                  <a:gd name="connsiteX190" fmla="*/ 1687285 w 4143639"/>
                  <a:gd name="connsiteY190" fmla="*/ 1139814 h 1139814"/>
                  <a:gd name="connsiteX191" fmla="*/ 1693853 w 4143639"/>
                  <a:gd name="connsiteY191" fmla="*/ 1139814 h 1139814"/>
                  <a:gd name="connsiteX192" fmla="*/ 1742934 w 4143639"/>
                  <a:gd name="connsiteY192" fmla="*/ 1139814 h 1139814"/>
                  <a:gd name="connsiteX193" fmla="*/ 1754441 w 4143639"/>
                  <a:gd name="connsiteY193" fmla="*/ 1139814 h 1139814"/>
                  <a:gd name="connsiteX194" fmla="*/ 1775627 w 4143639"/>
                  <a:gd name="connsiteY194" fmla="*/ 1139814 h 1139814"/>
                  <a:gd name="connsiteX195" fmla="*/ 1897857 w 4143639"/>
                  <a:gd name="connsiteY195" fmla="*/ 1139814 h 1139814"/>
                  <a:gd name="connsiteX196" fmla="*/ 1980189 w 4143639"/>
                  <a:gd name="connsiteY196" fmla="*/ 1139814 h 1139814"/>
                  <a:gd name="connsiteX197" fmla="*/ 2012883 w 4143639"/>
                  <a:gd name="connsiteY197" fmla="*/ 1139814 h 1139814"/>
                  <a:gd name="connsiteX198" fmla="*/ 2027457 w 4143639"/>
                  <a:gd name="connsiteY198" fmla="*/ 1139814 h 1139814"/>
                  <a:gd name="connsiteX199" fmla="*/ 2086176 w 4143639"/>
                  <a:gd name="connsiteY199" fmla="*/ 1139814 h 1139814"/>
                  <a:gd name="connsiteX200" fmla="*/ 2200505 w 4143639"/>
                  <a:gd name="connsiteY200" fmla="*/ 1139814 h 1139814"/>
                  <a:gd name="connsiteX201" fmla="*/ 2233198 w 4143639"/>
                  <a:gd name="connsiteY201" fmla="*/ 1139814 h 1139814"/>
                  <a:gd name="connsiteX202" fmla="*/ 2259439 w 4143639"/>
                  <a:gd name="connsiteY202" fmla="*/ 1139814 h 1139814"/>
                  <a:gd name="connsiteX203" fmla="*/ 2282279 w 4143639"/>
                  <a:gd name="connsiteY203" fmla="*/ 1139814 h 1139814"/>
                  <a:gd name="connsiteX204" fmla="*/ 2404509 w 4143639"/>
                  <a:gd name="connsiteY204" fmla="*/ 1139814 h 1139814"/>
                  <a:gd name="connsiteX205" fmla="*/ 2418271 w 4143639"/>
                  <a:gd name="connsiteY205" fmla="*/ 1139814 h 1139814"/>
                  <a:gd name="connsiteX206" fmla="*/ 2437202 w 4143639"/>
                  <a:gd name="connsiteY206" fmla="*/ 1139814 h 1139814"/>
                  <a:gd name="connsiteX207" fmla="*/ 2519534 w 4143639"/>
                  <a:gd name="connsiteY207" fmla="*/ 1139814 h 1139814"/>
                  <a:gd name="connsiteX208" fmla="*/ 2563301 w 4143639"/>
                  <a:gd name="connsiteY208" fmla="*/ 1139814 h 1139814"/>
                  <a:gd name="connsiteX209" fmla="*/ 2592829 w 4143639"/>
                  <a:gd name="connsiteY209" fmla="*/ 1139814 h 1139814"/>
                  <a:gd name="connsiteX210" fmla="*/ 2625521 w 4143639"/>
                  <a:gd name="connsiteY210" fmla="*/ 1139814 h 1139814"/>
                  <a:gd name="connsiteX211" fmla="*/ 2695156 w 4143639"/>
                  <a:gd name="connsiteY211" fmla="*/ 1139814 h 1139814"/>
                  <a:gd name="connsiteX212" fmla="*/ 2739850 w 4143639"/>
                  <a:gd name="connsiteY212" fmla="*/ 1139814 h 1139814"/>
                  <a:gd name="connsiteX213" fmla="*/ 2766090 w 4143639"/>
                  <a:gd name="connsiteY213" fmla="*/ 1139814 h 1139814"/>
                  <a:gd name="connsiteX214" fmla="*/ 2798784 w 4143639"/>
                  <a:gd name="connsiteY214" fmla="*/ 1139814 h 1139814"/>
                  <a:gd name="connsiteX215" fmla="*/ 2814464 w 4143639"/>
                  <a:gd name="connsiteY215" fmla="*/ 1139814 h 1139814"/>
                  <a:gd name="connsiteX216" fmla="*/ 2921851 w 4143639"/>
                  <a:gd name="connsiteY216" fmla="*/ 1139814 h 1139814"/>
                  <a:gd name="connsiteX217" fmla="*/ 2924923 w 4143639"/>
                  <a:gd name="connsiteY217" fmla="*/ 1139814 h 1139814"/>
                  <a:gd name="connsiteX218" fmla="*/ 2943854 w 4143639"/>
                  <a:gd name="connsiteY218" fmla="*/ 1139814 h 1139814"/>
                  <a:gd name="connsiteX219" fmla="*/ 2957616 w 4143639"/>
                  <a:gd name="connsiteY219" fmla="*/ 1139814 h 1139814"/>
                  <a:gd name="connsiteX220" fmla="*/ 3017944 w 4143639"/>
                  <a:gd name="connsiteY220" fmla="*/ 1139814 h 1139814"/>
                  <a:gd name="connsiteX221" fmla="*/ 3069953 w 4143639"/>
                  <a:gd name="connsiteY221" fmla="*/ 1139814 h 1139814"/>
                  <a:gd name="connsiteX222" fmla="*/ 3102646 w 4143639"/>
                  <a:gd name="connsiteY222" fmla="*/ 1139814 h 1139814"/>
                  <a:gd name="connsiteX223" fmla="*/ 3103373 w 4143639"/>
                  <a:gd name="connsiteY223" fmla="*/ 1139814 h 1139814"/>
                  <a:gd name="connsiteX224" fmla="*/ 3132174 w 4143639"/>
                  <a:gd name="connsiteY224" fmla="*/ 1139814 h 1139814"/>
                  <a:gd name="connsiteX225" fmla="*/ 3178764 w 4143639"/>
                  <a:gd name="connsiteY225" fmla="*/ 1139814 h 1139814"/>
                  <a:gd name="connsiteX226" fmla="*/ 3201807 w 4143639"/>
                  <a:gd name="connsiteY226" fmla="*/ 1139814 h 1139814"/>
                  <a:gd name="connsiteX227" fmla="*/ 3234501 w 4143639"/>
                  <a:gd name="connsiteY227" fmla="*/ 1139814 h 1139814"/>
                  <a:gd name="connsiteX228" fmla="*/ 3244743 w 4143639"/>
                  <a:gd name="connsiteY228" fmla="*/ 1139814 h 1139814"/>
                  <a:gd name="connsiteX229" fmla="*/ 3305435 w 4143639"/>
                  <a:gd name="connsiteY229" fmla="*/ 1139814 h 1139814"/>
                  <a:gd name="connsiteX230" fmla="*/ 3321115 w 4143639"/>
                  <a:gd name="connsiteY230" fmla="*/ 1139814 h 1139814"/>
                  <a:gd name="connsiteX231" fmla="*/ 3350980 w 4143639"/>
                  <a:gd name="connsiteY231" fmla="*/ 1139814 h 1139814"/>
                  <a:gd name="connsiteX232" fmla="*/ 3353809 w 4143639"/>
                  <a:gd name="connsiteY232" fmla="*/ 1139814 h 1139814"/>
                  <a:gd name="connsiteX233" fmla="*/ 3427103 w 4143639"/>
                  <a:gd name="connsiteY233" fmla="*/ 1139814 h 1139814"/>
                  <a:gd name="connsiteX234" fmla="*/ 3428502 w 4143639"/>
                  <a:gd name="connsiteY234" fmla="*/ 1139814 h 1139814"/>
                  <a:gd name="connsiteX235" fmla="*/ 3461196 w 4143639"/>
                  <a:gd name="connsiteY235" fmla="*/ 1139814 h 1139814"/>
                  <a:gd name="connsiteX236" fmla="*/ 3464268 w 4143639"/>
                  <a:gd name="connsiteY236" fmla="*/ 1139814 h 1139814"/>
                  <a:gd name="connsiteX237" fmla="*/ 3478130 w 4143639"/>
                  <a:gd name="connsiteY237" fmla="*/ 1139814 h 1139814"/>
                  <a:gd name="connsiteX238" fmla="*/ 3509081 w 4143639"/>
                  <a:gd name="connsiteY238" fmla="*/ 1139814 h 1139814"/>
                  <a:gd name="connsiteX239" fmla="*/ 3524596 w 4143639"/>
                  <a:gd name="connsiteY239" fmla="*/ 1139814 h 1139814"/>
                  <a:gd name="connsiteX240" fmla="*/ 3524975 w 4143639"/>
                  <a:gd name="connsiteY240" fmla="*/ 1139814 h 1139814"/>
                  <a:gd name="connsiteX241" fmla="*/ 3531666 w 4143639"/>
                  <a:gd name="connsiteY241" fmla="*/ 1139814 h 1139814"/>
                  <a:gd name="connsiteX242" fmla="*/ 3557289 w 4143639"/>
                  <a:gd name="connsiteY242" fmla="*/ 1139814 h 1139814"/>
                  <a:gd name="connsiteX243" fmla="*/ 3609298 w 4143639"/>
                  <a:gd name="connsiteY243" fmla="*/ 1139814 h 1139814"/>
                  <a:gd name="connsiteX244" fmla="*/ 3610025 w 4143639"/>
                  <a:gd name="connsiteY244" fmla="*/ 1139814 h 1139814"/>
                  <a:gd name="connsiteX245" fmla="*/ 3642718 w 4143639"/>
                  <a:gd name="connsiteY245" fmla="*/ 1139814 h 1139814"/>
                  <a:gd name="connsiteX246" fmla="*/ 3718109 w 4143639"/>
                  <a:gd name="connsiteY246" fmla="*/ 1139814 h 1139814"/>
                  <a:gd name="connsiteX247" fmla="*/ 3741152 w 4143639"/>
                  <a:gd name="connsiteY247" fmla="*/ 1139814 h 1139814"/>
                  <a:gd name="connsiteX248" fmla="*/ 3751395 w 4143639"/>
                  <a:gd name="connsiteY248" fmla="*/ 1139814 h 1139814"/>
                  <a:gd name="connsiteX249" fmla="*/ 3784088 w 4143639"/>
                  <a:gd name="connsiteY249" fmla="*/ 1139814 h 1139814"/>
                  <a:gd name="connsiteX250" fmla="*/ 3857632 w 4143639"/>
                  <a:gd name="connsiteY250" fmla="*/ 1139814 h 1139814"/>
                  <a:gd name="connsiteX251" fmla="*/ 3860460 w 4143639"/>
                  <a:gd name="connsiteY251" fmla="*/ 1139814 h 1139814"/>
                  <a:gd name="connsiteX252" fmla="*/ 3890325 w 4143639"/>
                  <a:gd name="connsiteY252" fmla="*/ 1139814 h 1139814"/>
                  <a:gd name="connsiteX253" fmla="*/ 3966448 w 4143639"/>
                  <a:gd name="connsiteY253" fmla="*/ 1139814 h 1139814"/>
                  <a:gd name="connsiteX254" fmla="*/ 3967847 w 4143639"/>
                  <a:gd name="connsiteY254" fmla="*/ 1139814 h 1139814"/>
                  <a:gd name="connsiteX255" fmla="*/ 3984781 w 4143639"/>
                  <a:gd name="connsiteY255" fmla="*/ 1139814 h 1139814"/>
                  <a:gd name="connsiteX256" fmla="*/ 4017475 w 4143639"/>
                  <a:gd name="connsiteY256" fmla="*/ 1139814 h 1139814"/>
                  <a:gd name="connsiteX257" fmla="*/ 4031626 w 4143639"/>
                  <a:gd name="connsiteY257" fmla="*/ 1139814 h 1139814"/>
                  <a:gd name="connsiteX258" fmla="*/ 4038318 w 4143639"/>
                  <a:gd name="connsiteY258" fmla="*/ 1139814 h 1139814"/>
                  <a:gd name="connsiteX259" fmla="*/ 4143639 w 4143639"/>
                  <a:gd name="connsiteY259" fmla="*/ 1030228 h 1139814"/>
                  <a:gd name="connsiteX260" fmla="*/ 4143639 w 4143639"/>
                  <a:gd name="connsiteY260" fmla="*/ 1001850 h 1139814"/>
                  <a:gd name="connsiteX261" fmla="*/ 4143639 w 4143639"/>
                  <a:gd name="connsiteY261" fmla="*/ 908375 h 1139814"/>
                  <a:gd name="connsiteX262" fmla="*/ 4143639 w 4143639"/>
                  <a:gd name="connsiteY262" fmla="*/ 823795 h 1139814"/>
                  <a:gd name="connsiteX263" fmla="*/ 4143639 w 4143639"/>
                  <a:gd name="connsiteY263" fmla="*/ 809551 h 1139814"/>
                  <a:gd name="connsiteX264" fmla="*/ 4143639 w 4143639"/>
                  <a:gd name="connsiteY264" fmla="*/ 747666 h 1139814"/>
                  <a:gd name="connsiteX265" fmla="*/ 4143639 w 4143639"/>
                  <a:gd name="connsiteY265" fmla="*/ 618981 h 1139814"/>
                  <a:gd name="connsiteX266" fmla="*/ 4143639 w 4143639"/>
                  <a:gd name="connsiteY266" fmla="*/ 602661 h 1139814"/>
                  <a:gd name="connsiteX267" fmla="*/ 4143639 w 4143639"/>
                  <a:gd name="connsiteY267" fmla="*/ 518760 h 1139814"/>
                  <a:gd name="connsiteX268" fmla="*/ 4143639 w 4143639"/>
                  <a:gd name="connsiteY268" fmla="*/ 443447 h 1139814"/>
                  <a:gd name="connsiteX269" fmla="*/ 4143639 w 4143639"/>
                  <a:gd name="connsiteY269" fmla="*/ 409114 h 1139814"/>
                  <a:gd name="connsiteX270" fmla="*/ 4143639 w 4143639"/>
                  <a:gd name="connsiteY270" fmla="*/ 389482 h 1139814"/>
                  <a:gd name="connsiteX271" fmla="*/ 4143639 w 4143639"/>
                  <a:gd name="connsiteY271" fmla="*/ 353307 h 1139814"/>
                  <a:gd name="connsiteX272" fmla="*/ 4143639 w 4143639"/>
                  <a:gd name="connsiteY272" fmla="*/ 331366 h 1139814"/>
                  <a:gd name="connsiteX273" fmla="*/ 4143639 w 4143639"/>
                  <a:gd name="connsiteY273" fmla="*/ 320098 h 1139814"/>
                  <a:gd name="connsiteX274" fmla="*/ 4143639 w 4143639"/>
                  <a:gd name="connsiteY274" fmla="*/ 315354 h 1139814"/>
                  <a:gd name="connsiteX275" fmla="*/ 4143639 w 4143639"/>
                  <a:gd name="connsiteY275" fmla="*/ 247435 h 1139814"/>
                  <a:gd name="connsiteX276" fmla="*/ 4143639 w 4143639"/>
                  <a:gd name="connsiteY276" fmla="*/ 228465 h 1139814"/>
                  <a:gd name="connsiteX277" fmla="*/ 4143639 w 4143639"/>
                  <a:gd name="connsiteY277" fmla="*/ 196394 h 1139814"/>
                  <a:gd name="connsiteX278" fmla="*/ 4143639 w 4143639"/>
                  <a:gd name="connsiteY278" fmla="*/ 159822 h 1139814"/>
                  <a:gd name="connsiteX279" fmla="*/ 4143639 w 4143639"/>
                  <a:gd name="connsiteY279" fmla="*/ 135307 h 1139814"/>
                  <a:gd name="connsiteX280" fmla="*/ 4143639 w 4143639"/>
                  <a:gd name="connsiteY280" fmla="*/ 120437 h 1139814"/>
                  <a:gd name="connsiteX281" fmla="*/ 4143639 w 4143639"/>
                  <a:gd name="connsiteY281" fmla="*/ 112801 h 1139814"/>
                  <a:gd name="connsiteX282" fmla="*/ 4143639 w 4143639"/>
                  <a:gd name="connsiteY282" fmla="*/ 109586 h 1139814"/>
                  <a:gd name="connsiteX283" fmla="*/ 4038318 w 4143639"/>
                  <a:gd name="connsiteY283" fmla="*/ 0 h 11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4143639" h="1139814">
                    <a:moveTo>
                      <a:pt x="4038318" y="0"/>
                    </a:moveTo>
                    <a:lnTo>
                      <a:pt x="3960452" y="0"/>
                    </a:lnTo>
                    <a:lnTo>
                      <a:pt x="3883086" y="0"/>
                    </a:lnTo>
                    <a:lnTo>
                      <a:pt x="3856976" y="0"/>
                    </a:lnTo>
                    <a:lnTo>
                      <a:pt x="3770702" y="0"/>
                    </a:lnTo>
                    <a:lnTo>
                      <a:pt x="3765324" y="0"/>
                    </a:lnTo>
                    <a:lnTo>
                      <a:pt x="3718618" y="0"/>
                    </a:lnTo>
                    <a:lnTo>
                      <a:pt x="3700067" y="0"/>
                    </a:lnTo>
                    <a:lnTo>
                      <a:pt x="3643506" y="0"/>
                    </a:lnTo>
                    <a:lnTo>
                      <a:pt x="3599457" y="0"/>
                    </a:lnTo>
                    <a:lnTo>
                      <a:pt x="3576044" y="0"/>
                    </a:lnTo>
                    <a:lnTo>
                      <a:pt x="3566355" y="0"/>
                    </a:lnTo>
                    <a:lnTo>
                      <a:pt x="3543351" y="0"/>
                    </a:lnTo>
                    <a:lnTo>
                      <a:pt x="3542636" y="0"/>
                    </a:lnTo>
                    <a:lnTo>
                      <a:pt x="3531666" y="0"/>
                    </a:lnTo>
                    <a:lnTo>
                      <a:pt x="3526737" y="0"/>
                    </a:lnTo>
                    <a:lnTo>
                      <a:pt x="3512140" y="0"/>
                    </a:lnTo>
                    <a:lnTo>
                      <a:pt x="3510055" y="0"/>
                    </a:lnTo>
                    <a:lnTo>
                      <a:pt x="3453801" y="0"/>
                    </a:lnTo>
                    <a:lnTo>
                      <a:pt x="3421107" y="0"/>
                    </a:lnTo>
                    <a:lnTo>
                      <a:pt x="3343741" y="0"/>
                    </a:lnTo>
                    <a:lnTo>
                      <a:pt x="3317631" y="0"/>
                    </a:lnTo>
                    <a:lnTo>
                      <a:pt x="3305135" y="0"/>
                    </a:lnTo>
                    <a:lnTo>
                      <a:pt x="3231357" y="0"/>
                    </a:lnTo>
                    <a:lnTo>
                      <a:pt x="3193415" y="0"/>
                    </a:lnTo>
                    <a:lnTo>
                      <a:pt x="3179273" y="0"/>
                    </a:lnTo>
                    <a:lnTo>
                      <a:pt x="3160722" y="0"/>
                    </a:lnTo>
                    <a:lnTo>
                      <a:pt x="3113364" y="0"/>
                    </a:lnTo>
                    <a:lnTo>
                      <a:pt x="3104161" y="0"/>
                    </a:lnTo>
                    <a:lnTo>
                      <a:pt x="3060112" y="0"/>
                    </a:lnTo>
                    <a:lnTo>
                      <a:pt x="3059704" y="0"/>
                    </a:lnTo>
                    <a:lnTo>
                      <a:pt x="3036699" y="0"/>
                    </a:lnTo>
                    <a:lnTo>
                      <a:pt x="3027010" y="0"/>
                    </a:lnTo>
                    <a:lnTo>
                      <a:pt x="3010441" y="0"/>
                    </a:lnTo>
                    <a:cubicBezTo>
                      <a:pt x="3003404" y="0"/>
                      <a:pt x="3003404" y="0"/>
                      <a:pt x="3003404" y="0"/>
                    </a:cubicBezTo>
                    <a:cubicBezTo>
                      <a:pt x="2974611" y="0"/>
                      <a:pt x="2947333" y="11826"/>
                      <a:pt x="2927633" y="33112"/>
                    </a:cubicBezTo>
                    <a:cubicBezTo>
                      <a:pt x="2696533" y="281453"/>
                      <a:pt x="2696533" y="281453"/>
                      <a:pt x="2696533" y="281453"/>
                    </a:cubicBezTo>
                    <a:cubicBezTo>
                      <a:pt x="2676833" y="303528"/>
                      <a:pt x="2649555" y="315354"/>
                      <a:pt x="2620762" y="315354"/>
                    </a:cubicBezTo>
                    <a:lnTo>
                      <a:pt x="2475147" y="315354"/>
                    </a:lnTo>
                    <a:lnTo>
                      <a:pt x="2441232" y="315354"/>
                    </a:lnTo>
                    <a:lnTo>
                      <a:pt x="2338314" y="315354"/>
                    </a:lnTo>
                    <a:lnTo>
                      <a:pt x="2272919" y="315354"/>
                    </a:lnTo>
                    <a:lnTo>
                      <a:pt x="2211250" y="315354"/>
                    </a:lnTo>
                    <a:lnTo>
                      <a:pt x="2115461" y="315354"/>
                    </a:lnTo>
                    <a:lnTo>
                      <a:pt x="2093593" y="315354"/>
                    </a:lnTo>
                    <a:lnTo>
                      <a:pt x="2081417" y="315354"/>
                    </a:lnTo>
                    <a:lnTo>
                      <a:pt x="1984983" y="315354"/>
                    </a:lnTo>
                    <a:lnTo>
                      <a:pt x="1968496" y="315354"/>
                    </a:lnTo>
                    <a:lnTo>
                      <a:pt x="1935802" y="315354"/>
                    </a:lnTo>
                    <a:lnTo>
                      <a:pt x="1901887" y="315354"/>
                    </a:lnTo>
                    <a:lnTo>
                      <a:pt x="1831662" y="315354"/>
                    </a:lnTo>
                    <a:lnTo>
                      <a:pt x="1798969" y="315354"/>
                    </a:lnTo>
                    <a:lnTo>
                      <a:pt x="1793452" y="315354"/>
                    </a:lnTo>
                    <a:lnTo>
                      <a:pt x="1733574" y="315354"/>
                    </a:lnTo>
                    <a:lnTo>
                      <a:pt x="1704598" y="315354"/>
                    </a:lnTo>
                    <a:lnTo>
                      <a:pt x="1687285" y="315354"/>
                    </a:lnTo>
                    <a:lnTo>
                      <a:pt x="1671906" y="315354"/>
                    </a:lnTo>
                    <a:lnTo>
                      <a:pt x="1671905" y="315354"/>
                    </a:lnTo>
                    <a:lnTo>
                      <a:pt x="1633763" y="315354"/>
                    </a:lnTo>
                    <a:lnTo>
                      <a:pt x="1586942" y="315354"/>
                    </a:lnTo>
                    <a:lnTo>
                      <a:pt x="1576117" y="315354"/>
                    </a:lnTo>
                    <a:lnTo>
                      <a:pt x="1576116" y="315354"/>
                    </a:lnTo>
                    <a:lnTo>
                      <a:pt x="1554249" y="315354"/>
                    </a:lnTo>
                    <a:lnTo>
                      <a:pt x="1554248" y="315354"/>
                    </a:lnTo>
                    <a:lnTo>
                      <a:pt x="1542073" y="315354"/>
                    </a:lnTo>
                    <a:lnTo>
                      <a:pt x="1503020" y="315354"/>
                    </a:lnTo>
                    <a:lnTo>
                      <a:pt x="1478331" y="315354"/>
                    </a:lnTo>
                    <a:lnTo>
                      <a:pt x="1445639" y="315354"/>
                    </a:lnTo>
                    <a:lnTo>
                      <a:pt x="1445638" y="315354"/>
                    </a:lnTo>
                    <a:lnTo>
                      <a:pt x="1429152" y="315354"/>
                    </a:lnTo>
                    <a:lnTo>
                      <a:pt x="1429151" y="315354"/>
                    </a:lnTo>
                    <a:lnTo>
                      <a:pt x="1398329" y="315354"/>
                    </a:lnTo>
                    <a:lnTo>
                      <a:pt x="1396458" y="315354"/>
                    </a:lnTo>
                    <a:lnTo>
                      <a:pt x="1362543" y="315354"/>
                    </a:lnTo>
                    <a:lnTo>
                      <a:pt x="1316796" y="315354"/>
                    </a:lnTo>
                    <a:lnTo>
                      <a:pt x="1292318" y="315354"/>
                    </a:lnTo>
                    <a:lnTo>
                      <a:pt x="1292317" y="315354"/>
                    </a:lnTo>
                    <a:lnTo>
                      <a:pt x="1286801" y="315354"/>
                    </a:lnTo>
                    <a:lnTo>
                      <a:pt x="1259625" y="315354"/>
                    </a:lnTo>
                    <a:lnTo>
                      <a:pt x="1255525" y="315354"/>
                    </a:lnTo>
                    <a:lnTo>
                      <a:pt x="1254108" y="315354"/>
                    </a:lnTo>
                    <a:lnTo>
                      <a:pt x="1254107" y="315354"/>
                    </a:lnTo>
                    <a:lnTo>
                      <a:pt x="1211623" y="315354"/>
                    </a:lnTo>
                    <a:lnTo>
                      <a:pt x="1194230" y="315354"/>
                    </a:lnTo>
                    <a:lnTo>
                      <a:pt x="1182193" y="315354"/>
                    </a:lnTo>
                    <a:lnTo>
                      <a:pt x="1165254" y="315354"/>
                    </a:lnTo>
                    <a:lnTo>
                      <a:pt x="1165253" y="315354"/>
                    </a:lnTo>
                    <a:lnTo>
                      <a:pt x="1164343" y="315354"/>
                    </a:lnTo>
                    <a:lnTo>
                      <a:pt x="1155177" y="315354"/>
                    </a:lnTo>
                    <a:lnTo>
                      <a:pt x="1151317" y="315354"/>
                    </a:lnTo>
                    <a:lnTo>
                      <a:pt x="1132561" y="315354"/>
                    </a:lnTo>
                    <a:lnTo>
                      <a:pt x="1127111" y="315354"/>
                    </a:lnTo>
                    <a:lnTo>
                      <a:pt x="1094419" y="315354"/>
                    </a:lnTo>
                    <a:lnTo>
                      <a:pt x="1094418" y="315354"/>
                    </a:lnTo>
                    <a:lnTo>
                      <a:pt x="1047598" y="315354"/>
                    </a:lnTo>
                    <a:lnTo>
                      <a:pt x="1047597" y="315354"/>
                    </a:lnTo>
                    <a:lnTo>
                      <a:pt x="1036772" y="315354"/>
                    </a:lnTo>
                    <a:lnTo>
                      <a:pt x="1014904" y="315354"/>
                    </a:lnTo>
                    <a:lnTo>
                      <a:pt x="967867" y="315354"/>
                    </a:lnTo>
                    <a:lnTo>
                      <a:pt x="963676" y="315354"/>
                    </a:lnTo>
                    <a:lnTo>
                      <a:pt x="963675" y="315354"/>
                    </a:lnTo>
                    <a:lnTo>
                      <a:pt x="938987" y="315354"/>
                    </a:lnTo>
                    <a:lnTo>
                      <a:pt x="938986" y="315354"/>
                    </a:lnTo>
                    <a:lnTo>
                      <a:pt x="906294" y="315354"/>
                    </a:lnTo>
                    <a:lnTo>
                      <a:pt x="889807" y="315354"/>
                    </a:lnTo>
                    <a:lnTo>
                      <a:pt x="858985" y="315354"/>
                    </a:lnTo>
                    <a:lnTo>
                      <a:pt x="858984" y="315354"/>
                    </a:lnTo>
                    <a:lnTo>
                      <a:pt x="848198" y="315354"/>
                    </a:lnTo>
                    <a:lnTo>
                      <a:pt x="777452" y="315354"/>
                    </a:lnTo>
                    <a:lnTo>
                      <a:pt x="777451" y="315354"/>
                    </a:lnTo>
                    <a:lnTo>
                      <a:pt x="762451" y="315354"/>
                    </a:lnTo>
                    <a:lnTo>
                      <a:pt x="752973" y="315354"/>
                    </a:lnTo>
                    <a:lnTo>
                      <a:pt x="747457" y="315354"/>
                    </a:lnTo>
                    <a:lnTo>
                      <a:pt x="747456" y="315354"/>
                    </a:lnTo>
                    <a:lnTo>
                      <a:pt x="716181" y="315354"/>
                    </a:lnTo>
                    <a:lnTo>
                      <a:pt x="716180" y="315354"/>
                    </a:lnTo>
                    <a:lnTo>
                      <a:pt x="714763" y="315354"/>
                    </a:lnTo>
                    <a:lnTo>
                      <a:pt x="704972" y="315354"/>
                    </a:lnTo>
                    <a:lnTo>
                      <a:pt x="672279" y="315354"/>
                    </a:lnTo>
                    <a:lnTo>
                      <a:pt x="672278" y="315354"/>
                    </a:lnTo>
                    <a:lnTo>
                      <a:pt x="652204" y="315354"/>
                    </a:lnTo>
                    <a:lnTo>
                      <a:pt x="644666" y="315354"/>
                    </a:lnTo>
                    <a:lnTo>
                      <a:pt x="642849" y="315354"/>
                    </a:lnTo>
                    <a:lnTo>
                      <a:pt x="625909" y="315354"/>
                    </a:lnTo>
                    <a:lnTo>
                      <a:pt x="624999" y="315354"/>
                    </a:lnTo>
                    <a:lnTo>
                      <a:pt x="615833" y="315354"/>
                    </a:lnTo>
                    <a:lnTo>
                      <a:pt x="611973" y="315354"/>
                    </a:lnTo>
                    <a:lnTo>
                      <a:pt x="587767" y="315354"/>
                    </a:lnTo>
                    <a:lnTo>
                      <a:pt x="555074" y="315354"/>
                    </a:lnTo>
                    <a:lnTo>
                      <a:pt x="508253" y="315354"/>
                    </a:lnTo>
                    <a:lnTo>
                      <a:pt x="428523" y="315354"/>
                    </a:lnTo>
                    <a:lnTo>
                      <a:pt x="424331" y="315354"/>
                    </a:lnTo>
                    <a:lnTo>
                      <a:pt x="399642" y="315354"/>
                    </a:lnTo>
                    <a:lnTo>
                      <a:pt x="319640" y="315354"/>
                    </a:lnTo>
                    <a:lnTo>
                      <a:pt x="308854" y="315354"/>
                    </a:lnTo>
                    <a:lnTo>
                      <a:pt x="238107" y="315354"/>
                    </a:lnTo>
                    <a:lnTo>
                      <a:pt x="223107" y="315354"/>
                    </a:lnTo>
                    <a:lnTo>
                      <a:pt x="208112" y="315354"/>
                    </a:lnTo>
                    <a:lnTo>
                      <a:pt x="176836" y="315354"/>
                    </a:lnTo>
                    <a:lnTo>
                      <a:pt x="165628" y="315354"/>
                    </a:lnTo>
                    <a:lnTo>
                      <a:pt x="132934" y="315354"/>
                    </a:lnTo>
                    <a:lnTo>
                      <a:pt x="112860" y="315354"/>
                    </a:lnTo>
                    <a:cubicBezTo>
                      <a:pt x="105322" y="315354"/>
                      <a:pt x="105322" y="315354"/>
                      <a:pt x="105322" y="315354"/>
                    </a:cubicBezTo>
                    <a:cubicBezTo>
                      <a:pt x="46978" y="315354"/>
                      <a:pt x="0" y="364234"/>
                      <a:pt x="0" y="424940"/>
                    </a:cubicBezTo>
                    <a:lnTo>
                      <a:pt x="0" y="463962"/>
                    </a:lnTo>
                    <a:cubicBezTo>
                      <a:pt x="0" y="520589"/>
                      <a:pt x="0" y="571553"/>
                      <a:pt x="0" y="617420"/>
                    </a:cubicBezTo>
                    <a:lnTo>
                      <a:pt x="0" y="635662"/>
                    </a:lnTo>
                    <a:lnTo>
                      <a:pt x="0" y="740300"/>
                    </a:lnTo>
                    <a:lnTo>
                      <a:pt x="0" y="833218"/>
                    </a:lnTo>
                    <a:lnTo>
                      <a:pt x="0" y="835999"/>
                    </a:lnTo>
                    <a:cubicBezTo>
                      <a:pt x="0" y="946987"/>
                      <a:pt x="0" y="994554"/>
                      <a:pt x="0" y="1014939"/>
                    </a:cubicBezTo>
                    <a:lnTo>
                      <a:pt x="0" y="1018033"/>
                    </a:lnTo>
                    <a:lnTo>
                      <a:pt x="0" y="1025698"/>
                    </a:lnTo>
                    <a:cubicBezTo>
                      <a:pt x="0" y="1030228"/>
                      <a:pt x="0" y="1030228"/>
                      <a:pt x="0" y="1030228"/>
                    </a:cubicBezTo>
                    <a:cubicBezTo>
                      <a:pt x="0" y="1090934"/>
                      <a:pt x="46978" y="1139814"/>
                      <a:pt x="105322" y="1139814"/>
                    </a:cubicBezTo>
                    <a:lnTo>
                      <a:pt x="169100" y="1139814"/>
                    </a:lnTo>
                    <a:lnTo>
                      <a:pt x="383914" y="1139814"/>
                    </a:lnTo>
                    <a:lnTo>
                      <a:pt x="416608" y="1139814"/>
                    </a:lnTo>
                    <a:lnTo>
                      <a:pt x="442116" y="1139814"/>
                    </a:lnTo>
                    <a:lnTo>
                      <a:pt x="611973" y="1139814"/>
                    </a:lnTo>
                    <a:lnTo>
                      <a:pt x="644666" y="1139814"/>
                    </a:lnTo>
                    <a:lnTo>
                      <a:pt x="675752" y="1139814"/>
                    </a:lnTo>
                    <a:lnTo>
                      <a:pt x="696938" y="1139814"/>
                    </a:lnTo>
                    <a:lnTo>
                      <a:pt x="708444" y="1139814"/>
                    </a:lnTo>
                    <a:lnTo>
                      <a:pt x="708445" y="1139814"/>
                    </a:lnTo>
                    <a:lnTo>
                      <a:pt x="923258" y="1139814"/>
                    </a:lnTo>
                    <a:lnTo>
                      <a:pt x="923259" y="1139814"/>
                    </a:lnTo>
                    <a:lnTo>
                      <a:pt x="934194" y="1139814"/>
                    </a:lnTo>
                    <a:lnTo>
                      <a:pt x="948768" y="1139814"/>
                    </a:lnTo>
                    <a:lnTo>
                      <a:pt x="955952" y="1139814"/>
                    </a:lnTo>
                    <a:lnTo>
                      <a:pt x="981460" y="1139814"/>
                    </a:lnTo>
                    <a:lnTo>
                      <a:pt x="981461" y="1139814"/>
                    </a:lnTo>
                    <a:lnTo>
                      <a:pt x="1151317" y="1139814"/>
                    </a:lnTo>
                    <a:lnTo>
                      <a:pt x="1154509" y="1139814"/>
                    </a:lnTo>
                    <a:lnTo>
                      <a:pt x="1203590" y="1139814"/>
                    </a:lnTo>
                    <a:lnTo>
                      <a:pt x="1215096" y="1139814"/>
                    </a:lnTo>
                    <a:lnTo>
                      <a:pt x="1215097" y="1139814"/>
                    </a:lnTo>
                    <a:lnTo>
                      <a:pt x="1236282" y="1139814"/>
                    </a:lnTo>
                    <a:lnTo>
                      <a:pt x="1236283" y="1139814"/>
                    </a:lnTo>
                    <a:lnTo>
                      <a:pt x="1247789" y="1139814"/>
                    </a:lnTo>
                    <a:lnTo>
                      <a:pt x="1358513" y="1139814"/>
                    </a:lnTo>
                    <a:lnTo>
                      <a:pt x="1440845" y="1139814"/>
                    </a:lnTo>
                    <a:lnTo>
                      <a:pt x="1462603" y="1139814"/>
                    </a:lnTo>
                    <a:lnTo>
                      <a:pt x="1473538" y="1139814"/>
                    </a:lnTo>
                    <a:lnTo>
                      <a:pt x="1473539" y="1139814"/>
                    </a:lnTo>
                    <a:lnTo>
                      <a:pt x="1488112" y="1139814"/>
                    </a:lnTo>
                    <a:lnTo>
                      <a:pt x="1488113" y="1139814"/>
                    </a:lnTo>
                    <a:lnTo>
                      <a:pt x="1520805" y="1139814"/>
                    </a:lnTo>
                    <a:lnTo>
                      <a:pt x="1546832" y="1139814"/>
                    </a:lnTo>
                    <a:lnTo>
                      <a:pt x="1661161" y="1139814"/>
                    </a:lnTo>
                    <a:lnTo>
                      <a:pt x="1687285" y="1139814"/>
                    </a:lnTo>
                    <a:lnTo>
                      <a:pt x="1693853" y="1139814"/>
                    </a:lnTo>
                    <a:lnTo>
                      <a:pt x="1742934" y="1139814"/>
                    </a:lnTo>
                    <a:lnTo>
                      <a:pt x="1754441" y="1139814"/>
                    </a:lnTo>
                    <a:lnTo>
                      <a:pt x="1775627" y="1139814"/>
                    </a:lnTo>
                    <a:lnTo>
                      <a:pt x="1897857" y="1139814"/>
                    </a:lnTo>
                    <a:lnTo>
                      <a:pt x="1980189" y="1139814"/>
                    </a:lnTo>
                    <a:lnTo>
                      <a:pt x="2012883" y="1139814"/>
                    </a:lnTo>
                    <a:lnTo>
                      <a:pt x="2027457" y="1139814"/>
                    </a:lnTo>
                    <a:lnTo>
                      <a:pt x="2086176" y="1139814"/>
                    </a:lnTo>
                    <a:lnTo>
                      <a:pt x="2200505" y="1139814"/>
                    </a:lnTo>
                    <a:lnTo>
                      <a:pt x="2233198" y="1139814"/>
                    </a:lnTo>
                    <a:lnTo>
                      <a:pt x="2259439" y="1139814"/>
                    </a:lnTo>
                    <a:lnTo>
                      <a:pt x="2282279" y="1139814"/>
                    </a:lnTo>
                    <a:lnTo>
                      <a:pt x="2404509" y="1139814"/>
                    </a:lnTo>
                    <a:lnTo>
                      <a:pt x="2418271" y="1139814"/>
                    </a:lnTo>
                    <a:lnTo>
                      <a:pt x="2437202" y="1139814"/>
                    </a:lnTo>
                    <a:lnTo>
                      <a:pt x="2519534" y="1139814"/>
                    </a:lnTo>
                    <a:lnTo>
                      <a:pt x="2563301" y="1139814"/>
                    </a:lnTo>
                    <a:lnTo>
                      <a:pt x="2592829" y="1139814"/>
                    </a:lnTo>
                    <a:lnTo>
                      <a:pt x="2625521" y="1139814"/>
                    </a:lnTo>
                    <a:lnTo>
                      <a:pt x="2695156" y="1139814"/>
                    </a:lnTo>
                    <a:lnTo>
                      <a:pt x="2739850" y="1139814"/>
                    </a:lnTo>
                    <a:lnTo>
                      <a:pt x="2766090" y="1139814"/>
                    </a:lnTo>
                    <a:lnTo>
                      <a:pt x="2798784" y="1139814"/>
                    </a:lnTo>
                    <a:lnTo>
                      <a:pt x="2814464" y="1139814"/>
                    </a:lnTo>
                    <a:lnTo>
                      <a:pt x="2921851" y="1139814"/>
                    </a:lnTo>
                    <a:lnTo>
                      <a:pt x="2924923" y="1139814"/>
                    </a:lnTo>
                    <a:lnTo>
                      <a:pt x="2943854" y="1139814"/>
                    </a:lnTo>
                    <a:lnTo>
                      <a:pt x="2957616" y="1139814"/>
                    </a:lnTo>
                    <a:lnTo>
                      <a:pt x="3017944" y="1139814"/>
                    </a:lnTo>
                    <a:lnTo>
                      <a:pt x="3069953" y="1139814"/>
                    </a:lnTo>
                    <a:lnTo>
                      <a:pt x="3102646" y="1139814"/>
                    </a:lnTo>
                    <a:lnTo>
                      <a:pt x="3103373" y="1139814"/>
                    </a:lnTo>
                    <a:lnTo>
                      <a:pt x="3132174" y="1139814"/>
                    </a:lnTo>
                    <a:lnTo>
                      <a:pt x="3178764" y="1139814"/>
                    </a:lnTo>
                    <a:lnTo>
                      <a:pt x="3201807" y="1139814"/>
                    </a:lnTo>
                    <a:lnTo>
                      <a:pt x="3234501" y="1139814"/>
                    </a:lnTo>
                    <a:lnTo>
                      <a:pt x="3244743" y="1139814"/>
                    </a:lnTo>
                    <a:lnTo>
                      <a:pt x="3305435" y="1139814"/>
                    </a:lnTo>
                    <a:lnTo>
                      <a:pt x="3321115" y="1139814"/>
                    </a:lnTo>
                    <a:lnTo>
                      <a:pt x="3350980" y="1139814"/>
                    </a:lnTo>
                    <a:lnTo>
                      <a:pt x="3353809" y="1139814"/>
                    </a:lnTo>
                    <a:lnTo>
                      <a:pt x="3427103" y="1139814"/>
                    </a:lnTo>
                    <a:lnTo>
                      <a:pt x="3428502" y="1139814"/>
                    </a:lnTo>
                    <a:lnTo>
                      <a:pt x="3461196" y="1139814"/>
                    </a:lnTo>
                    <a:lnTo>
                      <a:pt x="3464268" y="1139814"/>
                    </a:lnTo>
                    <a:lnTo>
                      <a:pt x="3478130" y="1139814"/>
                    </a:lnTo>
                    <a:lnTo>
                      <a:pt x="3509081" y="1139814"/>
                    </a:lnTo>
                    <a:lnTo>
                      <a:pt x="3524596" y="1139814"/>
                    </a:lnTo>
                    <a:lnTo>
                      <a:pt x="3524975" y="1139814"/>
                    </a:lnTo>
                    <a:lnTo>
                      <a:pt x="3531666" y="1139814"/>
                    </a:lnTo>
                    <a:lnTo>
                      <a:pt x="3557289" y="1139814"/>
                    </a:lnTo>
                    <a:lnTo>
                      <a:pt x="3609298" y="1139814"/>
                    </a:lnTo>
                    <a:lnTo>
                      <a:pt x="3610025" y="1139814"/>
                    </a:lnTo>
                    <a:lnTo>
                      <a:pt x="3642718" y="1139814"/>
                    </a:lnTo>
                    <a:cubicBezTo>
                      <a:pt x="3669486" y="1139814"/>
                      <a:pt x="3694582" y="1139814"/>
                      <a:pt x="3718109" y="1139814"/>
                    </a:cubicBezTo>
                    <a:lnTo>
                      <a:pt x="3741152" y="1139814"/>
                    </a:lnTo>
                    <a:lnTo>
                      <a:pt x="3751395" y="1139814"/>
                    </a:lnTo>
                    <a:lnTo>
                      <a:pt x="3784088" y="1139814"/>
                    </a:lnTo>
                    <a:lnTo>
                      <a:pt x="3857632" y="1139814"/>
                    </a:lnTo>
                    <a:lnTo>
                      <a:pt x="3860460" y="1139814"/>
                    </a:lnTo>
                    <a:lnTo>
                      <a:pt x="3890325" y="1139814"/>
                    </a:lnTo>
                    <a:cubicBezTo>
                      <a:pt x="3920439" y="1139814"/>
                      <a:pt x="3945535" y="1139814"/>
                      <a:pt x="3966448" y="1139814"/>
                    </a:cubicBezTo>
                    <a:lnTo>
                      <a:pt x="3967847" y="1139814"/>
                    </a:lnTo>
                    <a:lnTo>
                      <a:pt x="3984781" y="1139814"/>
                    </a:lnTo>
                    <a:lnTo>
                      <a:pt x="4017475" y="1139814"/>
                    </a:lnTo>
                    <a:lnTo>
                      <a:pt x="4031626" y="1139814"/>
                    </a:lnTo>
                    <a:lnTo>
                      <a:pt x="4038318" y="1139814"/>
                    </a:lnTo>
                    <a:cubicBezTo>
                      <a:pt x="4095903" y="1139814"/>
                      <a:pt x="4143639" y="1090934"/>
                      <a:pt x="4143639" y="1030228"/>
                    </a:cubicBezTo>
                    <a:lnTo>
                      <a:pt x="4143639" y="1001850"/>
                    </a:lnTo>
                    <a:lnTo>
                      <a:pt x="4143639" y="908375"/>
                    </a:lnTo>
                    <a:lnTo>
                      <a:pt x="4143639" y="823795"/>
                    </a:lnTo>
                    <a:lnTo>
                      <a:pt x="4143639" y="809551"/>
                    </a:lnTo>
                    <a:lnTo>
                      <a:pt x="4143639" y="747666"/>
                    </a:lnTo>
                    <a:lnTo>
                      <a:pt x="4143639" y="618981"/>
                    </a:lnTo>
                    <a:lnTo>
                      <a:pt x="4143639" y="602661"/>
                    </a:lnTo>
                    <a:lnTo>
                      <a:pt x="4143639" y="518760"/>
                    </a:lnTo>
                    <a:lnTo>
                      <a:pt x="4143639" y="443447"/>
                    </a:lnTo>
                    <a:lnTo>
                      <a:pt x="4143639" y="409114"/>
                    </a:lnTo>
                    <a:lnTo>
                      <a:pt x="4143639" y="389482"/>
                    </a:lnTo>
                    <a:lnTo>
                      <a:pt x="4143639" y="353307"/>
                    </a:lnTo>
                    <a:lnTo>
                      <a:pt x="4143639" y="331366"/>
                    </a:lnTo>
                    <a:lnTo>
                      <a:pt x="4143639" y="320098"/>
                    </a:lnTo>
                    <a:lnTo>
                      <a:pt x="4143639" y="315354"/>
                    </a:lnTo>
                    <a:lnTo>
                      <a:pt x="4143639" y="247435"/>
                    </a:lnTo>
                    <a:lnTo>
                      <a:pt x="4143639" y="228465"/>
                    </a:lnTo>
                    <a:lnTo>
                      <a:pt x="4143639" y="196394"/>
                    </a:lnTo>
                    <a:lnTo>
                      <a:pt x="4143639" y="159822"/>
                    </a:lnTo>
                    <a:lnTo>
                      <a:pt x="4143639" y="135307"/>
                    </a:lnTo>
                    <a:lnTo>
                      <a:pt x="4143639" y="120437"/>
                    </a:lnTo>
                    <a:lnTo>
                      <a:pt x="4143639" y="112801"/>
                    </a:lnTo>
                    <a:lnTo>
                      <a:pt x="4143639" y="109586"/>
                    </a:lnTo>
                    <a:cubicBezTo>
                      <a:pt x="4143639" y="48880"/>
                      <a:pt x="4095903" y="0"/>
                      <a:pt x="4038318" y="0"/>
                    </a:cubicBezTo>
                    <a:close/>
                  </a:path>
                </a:pathLst>
              </a:custGeom>
              <a:solidFill>
                <a:srgbClr val="457071"/>
              </a:solidFill>
              <a:ln w="254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6" name="文本框 5"/>
              <p:cNvSpPr txBox="1"/>
              <p:nvPr>
                <p:custDataLst>
                  <p:tags r:id="rId4"/>
                </p:custDataLst>
              </p:nvPr>
            </p:nvSpPr>
            <p:spPr>
              <a:xfrm>
                <a:off x="3030310" y="2389894"/>
                <a:ext cx="2077720" cy="521965"/>
              </a:xfrm>
              <a:prstGeom prst="rect">
                <a:avLst/>
              </a:prstGeom>
              <a:noFill/>
            </p:spPr>
            <p:txBody>
              <a:bodyPr wrap="square" rtlCol="0">
                <a:spAutoFit/>
              </a:bodyPr>
              <a:lstStyle/>
              <a:p>
                <a:r>
                  <a:rPr lang="zh-CN" altLang="en-US" sz="2800" b="1" dirty="0">
                    <a:solidFill>
                      <a:schemeClr val="bg1"/>
                    </a:solidFill>
                    <a:latin typeface="华文中宋" panose="02010600040101010101" charset="-122"/>
                    <a:ea typeface="华文中宋" panose="02010600040101010101" charset="-122"/>
                  </a:rPr>
                  <a:t>研究背景</a:t>
                </a:r>
                <a:endParaRPr lang="zh-CN" altLang="en-US" sz="2800" b="1" dirty="0">
                  <a:solidFill>
                    <a:schemeClr val="bg1"/>
                  </a:solidFill>
                  <a:latin typeface="华文中宋" panose="02010600040101010101" charset="-122"/>
                  <a:ea typeface="华文中宋" panose="02010600040101010101" charset="-122"/>
                </a:endParaRPr>
              </a:p>
            </p:txBody>
          </p:sp>
          <p:sp>
            <p:nvSpPr>
              <p:cNvPr id="7" name="文本框 6"/>
              <p:cNvSpPr txBox="1"/>
              <p:nvPr>
                <p:custDataLst>
                  <p:tags r:id="rId5"/>
                </p:custDataLst>
              </p:nvPr>
            </p:nvSpPr>
            <p:spPr>
              <a:xfrm>
                <a:off x="2030680" y="2265996"/>
                <a:ext cx="808235" cy="706748"/>
              </a:xfrm>
              <a:prstGeom prst="rect">
                <a:avLst/>
              </a:prstGeom>
              <a:noFill/>
            </p:spPr>
            <p:txBody>
              <a:bodyPr wrap="square" rtlCol="0">
                <a:spAutoFit/>
              </a:bodyPr>
              <a:lstStyle/>
              <a:p>
                <a:r>
                  <a:rPr lang="en-US" altLang="zh-CN" sz="4000" dirty="0">
                    <a:solidFill>
                      <a:schemeClr val="bg1"/>
                    </a:solidFill>
                    <a:latin typeface="MiSans Heavy" panose="00000A00000000000000" pitchFamily="2" charset="-122"/>
                    <a:ea typeface="MiSans Heavy" panose="00000A00000000000000" pitchFamily="2" charset="-122"/>
                  </a:rPr>
                  <a:t>01</a:t>
                </a:r>
                <a:endParaRPr lang="zh-CN" altLang="en-US" sz="4000" dirty="0">
                  <a:solidFill>
                    <a:schemeClr val="bg1"/>
                  </a:solidFill>
                  <a:latin typeface="MiSans Heavy" panose="00000A00000000000000" pitchFamily="2" charset="-122"/>
                  <a:ea typeface="MiSans Heavy" panose="00000A00000000000000" pitchFamily="2" charset="-122"/>
                </a:endParaRPr>
              </a:p>
            </p:txBody>
          </p:sp>
        </p:grpSp>
        <p:grpSp>
          <p:nvGrpSpPr>
            <p:cNvPr id="17" name="组合 16"/>
            <p:cNvGrpSpPr/>
            <p:nvPr/>
          </p:nvGrpSpPr>
          <p:grpSpPr>
            <a:xfrm>
              <a:off x="6411685" y="2289186"/>
              <a:ext cx="4143639" cy="1139814"/>
              <a:chOff x="1687285" y="1986669"/>
              <a:chExt cx="4143639" cy="1139814"/>
            </a:xfrm>
          </p:grpSpPr>
          <p:sp>
            <p:nvSpPr>
              <p:cNvPr id="19" name="矩形: 圆角 18"/>
              <p:cNvSpPr/>
              <p:nvPr>
                <p:custDataLst>
                  <p:tags r:id="rId6"/>
                </p:custDataLst>
              </p:nvPr>
            </p:nvSpPr>
            <p:spPr>
              <a:xfrm>
                <a:off x="1795813" y="2080629"/>
                <a:ext cx="4035111" cy="786593"/>
              </a:xfrm>
              <a:prstGeom prst="roundRect">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custDataLst>
                  <p:tags r:id="rId7"/>
                </p:custDataLst>
              </p:nvPr>
            </p:nvSpPr>
            <p:spPr bwMode="auto">
              <a:xfrm flipH="1">
                <a:off x="1687285" y="1986669"/>
                <a:ext cx="4143639" cy="1139814"/>
              </a:xfrm>
              <a:custGeom>
                <a:avLst/>
                <a:gdLst>
                  <a:gd name="connsiteX0" fmla="*/ 4038318 w 4143639"/>
                  <a:gd name="connsiteY0" fmla="*/ 0 h 1139814"/>
                  <a:gd name="connsiteX1" fmla="*/ 3960452 w 4143639"/>
                  <a:gd name="connsiteY1" fmla="*/ 0 h 1139814"/>
                  <a:gd name="connsiteX2" fmla="*/ 3883086 w 4143639"/>
                  <a:gd name="connsiteY2" fmla="*/ 0 h 1139814"/>
                  <a:gd name="connsiteX3" fmla="*/ 3856976 w 4143639"/>
                  <a:gd name="connsiteY3" fmla="*/ 0 h 1139814"/>
                  <a:gd name="connsiteX4" fmla="*/ 3770702 w 4143639"/>
                  <a:gd name="connsiteY4" fmla="*/ 0 h 1139814"/>
                  <a:gd name="connsiteX5" fmla="*/ 3765324 w 4143639"/>
                  <a:gd name="connsiteY5" fmla="*/ 0 h 1139814"/>
                  <a:gd name="connsiteX6" fmla="*/ 3718618 w 4143639"/>
                  <a:gd name="connsiteY6" fmla="*/ 0 h 1139814"/>
                  <a:gd name="connsiteX7" fmla="*/ 3700067 w 4143639"/>
                  <a:gd name="connsiteY7" fmla="*/ 0 h 1139814"/>
                  <a:gd name="connsiteX8" fmla="*/ 3643506 w 4143639"/>
                  <a:gd name="connsiteY8" fmla="*/ 0 h 1139814"/>
                  <a:gd name="connsiteX9" fmla="*/ 3599457 w 4143639"/>
                  <a:gd name="connsiteY9" fmla="*/ 0 h 1139814"/>
                  <a:gd name="connsiteX10" fmla="*/ 3576044 w 4143639"/>
                  <a:gd name="connsiteY10" fmla="*/ 0 h 1139814"/>
                  <a:gd name="connsiteX11" fmla="*/ 3566355 w 4143639"/>
                  <a:gd name="connsiteY11" fmla="*/ 0 h 1139814"/>
                  <a:gd name="connsiteX12" fmla="*/ 3543351 w 4143639"/>
                  <a:gd name="connsiteY12" fmla="*/ 0 h 1139814"/>
                  <a:gd name="connsiteX13" fmla="*/ 3542636 w 4143639"/>
                  <a:gd name="connsiteY13" fmla="*/ 0 h 1139814"/>
                  <a:gd name="connsiteX14" fmla="*/ 3531666 w 4143639"/>
                  <a:gd name="connsiteY14" fmla="*/ 0 h 1139814"/>
                  <a:gd name="connsiteX15" fmla="*/ 3526737 w 4143639"/>
                  <a:gd name="connsiteY15" fmla="*/ 0 h 1139814"/>
                  <a:gd name="connsiteX16" fmla="*/ 3512140 w 4143639"/>
                  <a:gd name="connsiteY16" fmla="*/ 0 h 1139814"/>
                  <a:gd name="connsiteX17" fmla="*/ 3510055 w 4143639"/>
                  <a:gd name="connsiteY17" fmla="*/ 0 h 1139814"/>
                  <a:gd name="connsiteX18" fmla="*/ 3453801 w 4143639"/>
                  <a:gd name="connsiteY18" fmla="*/ 0 h 1139814"/>
                  <a:gd name="connsiteX19" fmla="*/ 3421107 w 4143639"/>
                  <a:gd name="connsiteY19" fmla="*/ 0 h 1139814"/>
                  <a:gd name="connsiteX20" fmla="*/ 3343741 w 4143639"/>
                  <a:gd name="connsiteY20" fmla="*/ 0 h 1139814"/>
                  <a:gd name="connsiteX21" fmla="*/ 3317631 w 4143639"/>
                  <a:gd name="connsiteY21" fmla="*/ 0 h 1139814"/>
                  <a:gd name="connsiteX22" fmla="*/ 3305135 w 4143639"/>
                  <a:gd name="connsiteY22" fmla="*/ 0 h 1139814"/>
                  <a:gd name="connsiteX23" fmla="*/ 3231357 w 4143639"/>
                  <a:gd name="connsiteY23" fmla="*/ 0 h 1139814"/>
                  <a:gd name="connsiteX24" fmla="*/ 3193415 w 4143639"/>
                  <a:gd name="connsiteY24" fmla="*/ 0 h 1139814"/>
                  <a:gd name="connsiteX25" fmla="*/ 3179273 w 4143639"/>
                  <a:gd name="connsiteY25" fmla="*/ 0 h 1139814"/>
                  <a:gd name="connsiteX26" fmla="*/ 3160722 w 4143639"/>
                  <a:gd name="connsiteY26" fmla="*/ 0 h 1139814"/>
                  <a:gd name="connsiteX27" fmla="*/ 3113364 w 4143639"/>
                  <a:gd name="connsiteY27" fmla="*/ 0 h 1139814"/>
                  <a:gd name="connsiteX28" fmla="*/ 3104161 w 4143639"/>
                  <a:gd name="connsiteY28" fmla="*/ 0 h 1139814"/>
                  <a:gd name="connsiteX29" fmla="*/ 3060112 w 4143639"/>
                  <a:gd name="connsiteY29" fmla="*/ 0 h 1139814"/>
                  <a:gd name="connsiteX30" fmla="*/ 3059704 w 4143639"/>
                  <a:gd name="connsiteY30" fmla="*/ 0 h 1139814"/>
                  <a:gd name="connsiteX31" fmla="*/ 3036699 w 4143639"/>
                  <a:gd name="connsiteY31" fmla="*/ 0 h 1139814"/>
                  <a:gd name="connsiteX32" fmla="*/ 3027010 w 4143639"/>
                  <a:gd name="connsiteY32" fmla="*/ 0 h 1139814"/>
                  <a:gd name="connsiteX33" fmla="*/ 3010441 w 4143639"/>
                  <a:gd name="connsiteY33" fmla="*/ 0 h 1139814"/>
                  <a:gd name="connsiteX34" fmla="*/ 3003404 w 4143639"/>
                  <a:gd name="connsiteY34" fmla="*/ 0 h 1139814"/>
                  <a:gd name="connsiteX35" fmla="*/ 2927633 w 4143639"/>
                  <a:gd name="connsiteY35" fmla="*/ 33112 h 1139814"/>
                  <a:gd name="connsiteX36" fmla="*/ 2696533 w 4143639"/>
                  <a:gd name="connsiteY36" fmla="*/ 281453 h 1139814"/>
                  <a:gd name="connsiteX37" fmla="*/ 2620762 w 4143639"/>
                  <a:gd name="connsiteY37" fmla="*/ 315354 h 1139814"/>
                  <a:gd name="connsiteX38" fmla="*/ 2475147 w 4143639"/>
                  <a:gd name="connsiteY38" fmla="*/ 315354 h 1139814"/>
                  <a:gd name="connsiteX39" fmla="*/ 2441232 w 4143639"/>
                  <a:gd name="connsiteY39" fmla="*/ 315354 h 1139814"/>
                  <a:gd name="connsiteX40" fmla="*/ 2338314 w 4143639"/>
                  <a:gd name="connsiteY40" fmla="*/ 315354 h 1139814"/>
                  <a:gd name="connsiteX41" fmla="*/ 2272919 w 4143639"/>
                  <a:gd name="connsiteY41" fmla="*/ 315354 h 1139814"/>
                  <a:gd name="connsiteX42" fmla="*/ 2211250 w 4143639"/>
                  <a:gd name="connsiteY42" fmla="*/ 315354 h 1139814"/>
                  <a:gd name="connsiteX43" fmla="*/ 2115461 w 4143639"/>
                  <a:gd name="connsiteY43" fmla="*/ 315354 h 1139814"/>
                  <a:gd name="connsiteX44" fmla="*/ 2093593 w 4143639"/>
                  <a:gd name="connsiteY44" fmla="*/ 315354 h 1139814"/>
                  <a:gd name="connsiteX45" fmla="*/ 2081417 w 4143639"/>
                  <a:gd name="connsiteY45" fmla="*/ 315354 h 1139814"/>
                  <a:gd name="connsiteX46" fmla="*/ 1984983 w 4143639"/>
                  <a:gd name="connsiteY46" fmla="*/ 315354 h 1139814"/>
                  <a:gd name="connsiteX47" fmla="*/ 1968496 w 4143639"/>
                  <a:gd name="connsiteY47" fmla="*/ 315354 h 1139814"/>
                  <a:gd name="connsiteX48" fmla="*/ 1935802 w 4143639"/>
                  <a:gd name="connsiteY48" fmla="*/ 315354 h 1139814"/>
                  <a:gd name="connsiteX49" fmla="*/ 1901887 w 4143639"/>
                  <a:gd name="connsiteY49" fmla="*/ 315354 h 1139814"/>
                  <a:gd name="connsiteX50" fmla="*/ 1831662 w 4143639"/>
                  <a:gd name="connsiteY50" fmla="*/ 315354 h 1139814"/>
                  <a:gd name="connsiteX51" fmla="*/ 1798969 w 4143639"/>
                  <a:gd name="connsiteY51" fmla="*/ 315354 h 1139814"/>
                  <a:gd name="connsiteX52" fmla="*/ 1793452 w 4143639"/>
                  <a:gd name="connsiteY52" fmla="*/ 315354 h 1139814"/>
                  <a:gd name="connsiteX53" fmla="*/ 1733574 w 4143639"/>
                  <a:gd name="connsiteY53" fmla="*/ 315354 h 1139814"/>
                  <a:gd name="connsiteX54" fmla="*/ 1704598 w 4143639"/>
                  <a:gd name="connsiteY54" fmla="*/ 315354 h 1139814"/>
                  <a:gd name="connsiteX55" fmla="*/ 1687285 w 4143639"/>
                  <a:gd name="connsiteY55" fmla="*/ 315354 h 1139814"/>
                  <a:gd name="connsiteX56" fmla="*/ 1671906 w 4143639"/>
                  <a:gd name="connsiteY56" fmla="*/ 315354 h 1139814"/>
                  <a:gd name="connsiteX57" fmla="*/ 1671905 w 4143639"/>
                  <a:gd name="connsiteY57" fmla="*/ 315354 h 1139814"/>
                  <a:gd name="connsiteX58" fmla="*/ 1633763 w 4143639"/>
                  <a:gd name="connsiteY58" fmla="*/ 315354 h 1139814"/>
                  <a:gd name="connsiteX59" fmla="*/ 1586942 w 4143639"/>
                  <a:gd name="connsiteY59" fmla="*/ 315354 h 1139814"/>
                  <a:gd name="connsiteX60" fmla="*/ 1576117 w 4143639"/>
                  <a:gd name="connsiteY60" fmla="*/ 315354 h 1139814"/>
                  <a:gd name="connsiteX61" fmla="*/ 1576116 w 4143639"/>
                  <a:gd name="connsiteY61" fmla="*/ 315354 h 1139814"/>
                  <a:gd name="connsiteX62" fmla="*/ 1554249 w 4143639"/>
                  <a:gd name="connsiteY62" fmla="*/ 315354 h 1139814"/>
                  <a:gd name="connsiteX63" fmla="*/ 1554248 w 4143639"/>
                  <a:gd name="connsiteY63" fmla="*/ 315354 h 1139814"/>
                  <a:gd name="connsiteX64" fmla="*/ 1542073 w 4143639"/>
                  <a:gd name="connsiteY64" fmla="*/ 315354 h 1139814"/>
                  <a:gd name="connsiteX65" fmla="*/ 1503020 w 4143639"/>
                  <a:gd name="connsiteY65" fmla="*/ 315354 h 1139814"/>
                  <a:gd name="connsiteX66" fmla="*/ 1478331 w 4143639"/>
                  <a:gd name="connsiteY66" fmla="*/ 315354 h 1139814"/>
                  <a:gd name="connsiteX67" fmla="*/ 1445639 w 4143639"/>
                  <a:gd name="connsiteY67" fmla="*/ 315354 h 1139814"/>
                  <a:gd name="connsiteX68" fmla="*/ 1445638 w 4143639"/>
                  <a:gd name="connsiteY68" fmla="*/ 315354 h 1139814"/>
                  <a:gd name="connsiteX69" fmla="*/ 1429152 w 4143639"/>
                  <a:gd name="connsiteY69" fmla="*/ 315354 h 1139814"/>
                  <a:gd name="connsiteX70" fmla="*/ 1429151 w 4143639"/>
                  <a:gd name="connsiteY70" fmla="*/ 315354 h 1139814"/>
                  <a:gd name="connsiteX71" fmla="*/ 1398329 w 4143639"/>
                  <a:gd name="connsiteY71" fmla="*/ 315354 h 1139814"/>
                  <a:gd name="connsiteX72" fmla="*/ 1396458 w 4143639"/>
                  <a:gd name="connsiteY72" fmla="*/ 315354 h 1139814"/>
                  <a:gd name="connsiteX73" fmla="*/ 1362543 w 4143639"/>
                  <a:gd name="connsiteY73" fmla="*/ 315354 h 1139814"/>
                  <a:gd name="connsiteX74" fmla="*/ 1316796 w 4143639"/>
                  <a:gd name="connsiteY74" fmla="*/ 315354 h 1139814"/>
                  <a:gd name="connsiteX75" fmla="*/ 1292318 w 4143639"/>
                  <a:gd name="connsiteY75" fmla="*/ 315354 h 1139814"/>
                  <a:gd name="connsiteX76" fmla="*/ 1292317 w 4143639"/>
                  <a:gd name="connsiteY76" fmla="*/ 315354 h 1139814"/>
                  <a:gd name="connsiteX77" fmla="*/ 1286801 w 4143639"/>
                  <a:gd name="connsiteY77" fmla="*/ 315354 h 1139814"/>
                  <a:gd name="connsiteX78" fmla="*/ 1259625 w 4143639"/>
                  <a:gd name="connsiteY78" fmla="*/ 315354 h 1139814"/>
                  <a:gd name="connsiteX79" fmla="*/ 1255525 w 4143639"/>
                  <a:gd name="connsiteY79" fmla="*/ 315354 h 1139814"/>
                  <a:gd name="connsiteX80" fmla="*/ 1254108 w 4143639"/>
                  <a:gd name="connsiteY80" fmla="*/ 315354 h 1139814"/>
                  <a:gd name="connsiteX81" fmla="*/ 1254107 w 4143639"/>
                  <a:gd name="connsiteY81" fmla="*/ 315354 h 1139814"/>
                  <a:gd name="connsiteX82" fmla="*/ 1211623 w 4143639"/>
                  <a:gd name="connsiteY82" fmla="*/ 315354 h 1139814"/>
                  <a:gd name="connsiteX83" fmla="*/ 1194230 w 4143639"/>
                  <a:gd name="connsiteY83" fmla="*/ 315354 h 1139814"/>
                  <a:gd name="connsiteX84" fmla="*/ 1182193 w 4143639"/>
                  <a:gd name="connsiteY84" fmla="*/ 315354 h 1139814"/>
                  <a:gd name="connsiteX85" fmla="*/ 1165254 w 4143639"/>
                  <a:gd name="connsiteY85" fmla="*/ 315354 h 1139814"/>
                  <a:gd name="connsiteX86" fmla="*/ 1165253 w 4143639"/>
                  <a:gd name="connsiteY86" fmla="*/ 315354 h 1139814"/>
                  <a:gd name="connsiteX87" fmla="*/ 1164343 w 4143639"/>
                  <a:gd name="connsiteY87" fmla="*/ 315354 h 1139814"/>
                  <a:gd name="connsiteX88" fmla="*/ 1155177 w 4143639"/>
                  <a:gd name="connsiteY88" fmla="*/ 315354 h 1139814"/>
                  <a:gd name="connsiteX89" fmla="*/ 1151317 w 4143639"/>
                  <a:gd name="connsiteY89" fmla="*/ 315354 h 1139814"/>
                  <a:gd name="connsiteX90" fmla="*/ 1132561 w 4143639"/>
                  <a:gd name="connsiteY90" fmla="*/ 315354 h 1139814"/>
                  <a:gd name="connsiteX91" fmla="*/ 1127111 w 4143639"/>
                  <a:gd name="connsiteY91" fmla="*/ 315354 h 1139814"/>
                  <a:gd name="connsiteX92" fmla="*/ 1094419 w 4143639"/>
                  <a:gd name="connsiteY92" fmla="*/ 315354 h 1139814"/>
                  <a:gd name="connsiteX93" fmla="*/ 1094418 w 4143639"/>
                  <a:gd name="connsiteY93" fmla="*/ 315354 h 1139814"/>
                  <a:gd name="connsiteX94" fmla="*/ 1047598 w 4143639"/>
                  <a:gd name="connsiteY94" fmla="*/ 315354 h 1139814"/>
                  <a:gd name="connsiteX95" fmla="*/ 1047597 w 4143639"/>
                  <a:gd name="connsiteY95" fmla="*/ 315354 h 1139814"/>
                  <a:gd name="connsiteX96" fmla="*/ 1036772 w 4143639"/>
                  <a:gd name="connsiteY96" fmla="*/ 315354 h 1139814"/>
                  <a:gd name="connsiteX97" fmla="*/ 1014904 w 4143639"/>
                  <a:gd name="connsiteY97" fmla="*/ 315354 h 1139814"/>
                  <a:gd name="connsiteX98" fmla="*/ 967867 w 4143639"/>
                  <a:gd name="connsiteY98" fmla="*/ 315354 h 1139814"/>
                  <a:gd name="connsiteX99" fmla="*/ 963676 w 4143639"/>
                  <a:gd name="connsiteY99" fmla="*/ 315354 h 1139814"/>
                  <a:gd name="connsiteX100" fmla="*/ 963675 w 4143639"/>
                  <a:gd name="connsiteY100" fmla="*/ 315354 h 1139814"/>
                  <a:gd name="connsiteX101" fmla="*/ 938987 w 4143639"/>
                  <a:gd name="connsiteY101" fmla="*/ 315354 h 1139814"/>
                  <a:gd name="connsiteX102" fmla="*/ 938986 w 4143639"/>
                  <a:gd name="connsiteY102" fmla="*/ 315354 h 1139814"/>
                  <a:gd name="connsiteX103" fmla="*/ 906294 w 4143639"/>
                  <a:gd name="connsiteY103" fmla="*/ 315354 h 1139814"/>
                  <a:gd name="connsiteX104" fmla="*/ 889807 w 4143639"/>
                  <a:gd name="connsiteY104" fmla="*/ 315354 h 1139814"/>
                  <a:gd name="connsiteX105" fmla="*/ 858985 w 4143639"/>
                  <a:gd name="connsiteY105" fmla="*/ 315354 h 1139814"/>
                  <a:gd name="connsiteX106" fmla="*/ 858984 w 4143639"/>
                  <a:gd name="connsiteY106" fmla="*/ 315354 h 1139814"/>
                  <a:gd name="connsiteX107" fmla="*/ 848198 w 4143639"/>
                  <a:gd name="connsiteY107" fmla="*/ 315354 h 1139814"/>
                  <a:gd name="connsiteX108" fmla="*/ 777452 w 4143639"/>
                  <a:gd name="connsiteY108" fmla="*/ 315354 h 1139814"/>
                  <a:gd name="connsiteX109" fmla="*/ 777451 w 4143639"/>
                  <a:gd name="connsiteY109" fmla="*/ 315354 h 1139814"/>
                  <a:gd name="connsiteX110" fmla="*/ 762451 w 4143639"/>
                  <a:gd name="connsiteY110" fmla="*/ 315354 h 1139814"/>
                  <a:gd name="connsiteX111" fmla="*/ 752973 w 4143639"/>
                  <a:gd name="connsiteY111" fmla="*/ 315354 h 1139814"/>
                  <a:gd name="connsiteX112" fmla="*/ 747457 w 4143639"/>
                  <a:gd name="connsiteY112" fmla="*/ 315354 h 1139814"/>
                  <a:gd name="connsiteX113" fmla="*/ 747456 w 4143639"/>
                  <a:gd name="connsiteY113" fmla="*/ 315354 h 1139814"/>
                  <a:gd name="connsiteX114" fmla="*/ 716181 w 4143639"/>
                  <a:gd name="connsiteY114" fmla="*/ 315354 h 1139814"/>
                  <a:gd name="connsiteX115" fmla="*/ 716180 w 4143639"/>
                  <a:gd name="connsiteY115" fmla="*/ 315354 h 1139814"/>
                  <a:gd name="connsiteX116" fmla="*/ 714763 w 4143639"/>
                  <a:gd name="connsiteY116" fmla="*/ 315354 h 1139814"/>
                  <a:gd name="connsiteX117" fmla="*/ 704972 w 4143639"/>
                  <a:gd name="connsiteY117" fmla="*/ 315354 h 1139814"/>
                  <a:gd name="connsiteX118" fmla="*/ 672279 w 4143639"/>
                  <a:gd name="connsiteY118" fmla="*/ 315354 h 1139814"/>
                  <a:gd name="connsiteX119" fmla="*/ 672278 w 4143639"/>
                  <a:gd name="connsiteY119" fmla="*/ 315354 h 1139814"/>
                  <a:gd name="connsiteX120" fmla="*/ 652204 w 4143639"/>
                  <a:gd name="connsiteY120" fmla="*/ 315354 h 1139814"/>
                  <a:gd name="connsiteX121" fmla="*/ 644666 w 4143639"/>
                  <a:gd name="connsiteY121" fmla="*/ 315354 h 1139814"/>
                  <a:gd name="connsiteX122" fmla="*/ 642849 w 4143639"/>
                  <a:gd name="connsiteY122" fmla="*/ 315354 h 1139814"/>
                  <a:gd name="connsiteX123" fmla="*/ 625909 w 4143639"/>
                  <a:gd name="connsiteY123" fmla="*/ 315354 h 1139814"/>
                  <a:gd name="connsiteX124" fmla="*/ 624999 w 4143639"/>
                  <a:gd name="connsiteY124" fmla="*/ 315354 h 1139814"/>
                  <a:gd name="connsiteX125" fmla="*/ 615833 w 4143639"/>
                  <a:gd name="connsiteY125" fmla="*/ 315354 h 1139814"/>
                  <a:gd name="connsiteX126" fmla="*/ 611973 w 4143639"/>
                  <a:gd name="connsiteY126" fmla="*/ 315354 h 1139814"/>
                  <a:gd name="connsiteX127" fmla="*/ 587767 w 4143639"/>
                  <a:gd name="connsiteY127" fmla="*/ 315354 h 1139814"/>
                  <a:gd name="connsiteX128" fmla="*/ 555074 w 4143639"/>
                  <a:gd name="connsiteY128" fmla="*/ 315354 h 1139814"/>
                  <a:gd name="connsiteX129" fmla="*/ 508253 w 4143639"/>
                  <a:gd name="connsiteY129" fmla="*/ 315354 h 1139814"/>
                  <a:gd name="connsiteX130" fmla="*/ 428523 w 4143639"/>
                  <a:gd name="connsiteY130" fmla="*/ 315354 h 1139814"/>
                  <a:gd name="connsiteX131" fmla="*/ 424331 w 4143639"/>
                  <a:gd name="connsiteY131" fmla="*/ 315354 h 1139814"/>
                  <a:gd name="connsiteX132" fmla="*/ 399642 w 4143639"/>
                  <a:gd name="connsiteY132" fmla="*/ 315354 h 1139814"/>
                  <a:gd name="connsiteX133" fmla="*/ 319640 w 4143639"/>
                  <a:gd name="connsiteY133" fmla="*/ 315354 h 1139814"/>
                  <a:gd name="connsiteX134" fmla="*/ 308854 w 4143639"/>
                  <a:gd name="connsiteY134" fmla="*/ 315354 h 1139814"/>
                  <a:gd name="connsiteX135" fmla="*/ 238107 w 4143639"/>
                  <a:gd name="connsiteY135" fmla="*/ 315354 h 1139814"/>
                  <a:gd name="connsiteX136" fmla="*/ 223107 w 4143639"/>
                  <a:gd name="connsiteY136" fmla="*/ 315354 h 1139814"/>
                  <a:gd name="connsiteX137" fmla="*/ 208112 w 4143639"/>
                  <a:gd name="connsiteY137" fmla="*/ 315354 h 1139814"/>
                  <a:gd name="connsiteX138" fmla="*/ 176836 w 4143639"/>
                  <a:gd name="connsiteY138" fmla="*/ 315354 h 1139814"/>
                  <a:gd name="connsiteX139" fmla="*/ 165628 w 4143639"/>
                  <a:gd name="connsiteY139" fmla="*/ 315354 h 1139814"/>
                  <a:gd name="connsiteX140" fmla="*/ 132934 w 4143639"/>
                  <a:gd name="connsiteY140" fmla="*/ 315354 h 1139814"/>
                  <a:gd name="connsiteX141" fmla="*/ 112860 w 4143639"/>
                  <a:gd name="connsiteY141" fmla="*/ 315354 h 1139814"/>
                  <a:gd name="connsiteX142" fmla="*/ 105322 w 4143639"/>
                  <a:gd name="connsiteY142" fmla="*/ 315354 h 1139814"/>
                  <a:gd name="connsiteX143" fmla="*/ 0 w 4143639"/>
                  <a:gd name="connsiteY143" fmla="*/ 424940 h 1139814"/>
                  <a:gd name="connsiteX144" fmla="*/ 0 w 4143639"/>
                  <a:gd name="connsiteY144" fmla="*/ 463962 h 1139814"/>
                  <a:gd name="connsiteX145" fmla="*/ 0 w 4143639"/>
                  <a:gd name="connsiteY145" fmla="*/ 617420 h 1139814"/>
                  <a:gd name="connsiteX146" fmla="*/ 0 w 4143639"/>
                  <a:gd name="connsiteY146" fmla="*/ 635662 h 1139814"/>
                  <a:gd name="connsiteX147" fmla="*/ 0 w 4143639"/>
                  <a:gd name="connsiteY147" fmla="*/ 740300 h 1139814"/>
                  <a:gd name="connsiteX148" fmla="*/ 0 w 4143639"/>
                  <a:gd name="connsiteY148" fmla="*/ 833218 h 1139814"/>
                  <a:gd name="connsiteX149" fmla="*/ 0 w 4143639"/>
                  <a:gd name="connsiteY149" fmla="*/ 835999 h 1139814"/>
                  <a:gd name="connsiteX150" fmla="*/ 0 w 4143639"/>
                  <a:gd name="connsiteY150" fmla="*/ 1014939 h 1139814"/>
                  <a:gd name="connsiteX151" fmla="*/ 0 w 4143639"/>
                  <a:gd name="connsiteY151" fmla="*/ 1018033 h 1139814"/>
                  <a:gd name="connsiteX152" fmla="*/ 0 w 4143639"/>
                  <a:gd name="connsiteY152" fmla="*/ 1025698 h 1139814"/>
                  <a:gd name="connsiteX153" fmla="*/ 0 w 4143639"/>
                  <a:gd name="connsiteY153" fmla="*/ 1030228 h 1139814"/>
                  <a:gd name="connsiteX154" fmla="*/ 105322 w 4143639"/>
                  <a:gd name="connsiteY154" fmla="*/ 1139814 h 1139814"/>
                  <a:gd name="connsiteX155" fmla="*/ 169100 w 4143639"/>
                  <a:gd name="connsiteY155" fmla="*/ 1139814 h 1139814"/>
                  <a:gd name="connsiteX156" fmla="*/ 383914 w 4143639"/>
                  <a:gd name="connsiteY156" fmla="*/ 1139814 h 1139814"/>
                  <a:gd name="connsiteX157" fmla="*/ 416608 w 4143639"/>
                  <a:gd name="connsiteY157" fmla="*/ 1139814 h 1139814"/>
                  <a:gd name="connsiteX158" fmla="*/ 442116 w 4143639"/>
                  <a:gd name="connsiteY158" fmla="*/ 1139814 h 1139814"/>
                  <a:gd name="connsiteX159" fmla="*/ 611973 w 4143639"/>
                  <a:gd name="connsiteY159" fmla="*/ 1139814 h 1139814"/>
                  <a:gd name="connsiteX160" fmla="*/ 644666 w 4143639"/>
                  <a:gd name="connsiteY160" fmla="*/ 1139814 h 1139814"/>
                  <a:gd name="connsiteX161" fmla="*/ 675752 w 4143639"/>
                  <a:gd name="connsiteY161" fmla="*/ 1139814 h 1139814"/>
                  <a:gd name="connsiteX162" fmla="*/ 696938 w 4143639"/>
                  <a:gd name="connsiteY162" fmla="*/ 1139814 h 1139814"/>
                  <a:gd name="connsiteX163" fmla="*/ 708444 w 4143639"/>
                  <a:gd name="connsiteY163" fmla="*/ 1139814 h 1139814"/>
                  <a:gd name="connsiteX164" fmla="*/ 708445 w 4143639"/>
                  <a:gd name="connsiteY164" fmla="*/ 1139814 h 1139814"/>
                  <a:gd name="connsiteX165" fmla="*/ 923258 w 4143639"/>
                  <a:gd name="connsiteY165" fmla="*/ 1139814 h 1139814"/>
                  <a:gd name="connsiteX166" fmla="*/ 923259 w 4143639"/>
                  <a:gd name="connsiteY166" fmla="*/ 1139814 h 1139814"/>
                  <a:gd name="connsiteX167" fmla="*/ 934194 w 4143639"/>
                  <a:gd name="connsiteY167" fmla="*/ 1139814 h 1139814"/>
                  <a:gd name="connsiteX168" fmla="*/ 948768 w 4143639"/>
                  <a:gd name="connsiteY168" fmla="*/ 1139814 h 1139814"/>
                  <a:gd name="connsiteX169" fmla="*/ 955952 w 4143639"/>
                  <a:gd name="connsiteY169" fmla="*/ 1139814 h 1139814"/>
                  <a:gd name="connsiteX170" fmla="*/ 981460 w 4143639"/>
                  <a:gd name="connsiteY170" fmla="*/ 1139814 h 1139814"/>
                  <a:gd name="connsiteX171" fmla="*/ 981461 w 4143639"/>
                  <a:gd name="connsiteY171" fmla="*/ 1139814 h 1139814"/>
                  <a:gd name="connsiteX172" fmla="*/ 1151317 w 4143639"/>
                  <a:gd name="connsiteY172" fmla="*/ 1139814 h 1139814"/>
                  <a:gd name="connsiteX173" fmla="*/ 1154509 w 4143639"/>
                  <a:gd name="connsiteY173" fmla="*/ 1139814 h 1139814"/>
                  <a:gd name="connsiteX174" fmla="*/ 1203590 w 4143639"/>
                  <a:gd name="connsiteY174" fmla="*/ 1139814 h 1139814"/>
                  <a:gd name="connsiteX175" fmla="*/ 1215096 w 4143639"/>
                  <a:gd name="connsiteY175" fmla="*/ 1139814 h 1139814"/>
                  <a:gd name="connsiteX176" fmla="*/ 1215097 w 4143639"/>
                  <a:gd name="connsiteY176" fmla="*/ 1139814 h 1139814"/>
                  <a:gd name="connsiteX177" fmla="*/ 1236282 w 4143639"/>
                  <a:gd name="connsiteY177" fmla="*/ 1139814 h 1139814"/>
                  <a:gd name="connsiteX178" fmla="*/ 1236283 w 4143639"/>
                  <a:gd name="connsiteY178" fmla="*/ 1139814 h 1139814"/>
                  <a:gd name="connsiteX179" fmla="*/ 1247789 w 4143639"/>
                  <a:gd name="connsiteY179" fmla="*/ 1139814 h 1139814"/>
                  <a:gd name="connsiteX180" fmla="*/ 1358513 w 4143639"/>
                  <a:gd name="connsiteY180" fmla="*/ 1139814 h 1139814"/>
                  <a:gd name="connsiteX181" fmla="*/ 1440845 w 4143639"/>
                  <a:gd name="connsiteY181" fmla="*/ 1139814 h 1139814"/>
                  <a:gd name="connsiteX182" fmla="*/ 1462603 w 4143639"/>
                  <a:gd name="connsiteY182" fmla="*/ 1139814 h 1139814"/>
                  <a:gd name="connsiteX183" fmla="*/ 1473538 w 4143639"/>
                  <a:gd name="connsiteY183" fmla="*/ 1139814 h 1139814"/>
                  <a:gd name="connsiteX184" fmla="*/ 1473539 w 4143639"/>
                  <a:gd name="connsiteY184" fmla="*/ 1139814 h 1139814"/>
                  <a:gd name="connsiteX185" fmla="*/ 1488112 w 4143639"/>
                  <a:gd name="connsiteY185" fmla="*/ 1139814 h 1139814"/>
                  <a:gd name="connsiteX186" fmla="*/ 1488113 w 4143639"/>
                  <a:gd name="connsiteY186" fmla="*/ 1139814 h 1139814"/>
                  <a:gd name="connsiteX187" fmla="*/ 1520805 w 4143639"/>
                  <a:gd name="connsiteY187" fmla="*/ 1139814 h 1139814"/>
                  <a:gd name="connsiteX188" fmla="*/ 1546832 w 4143639"/>
                  <a:gd name="connsiteY188" fmla="*/ 1139814 h 1139814"/>
                  <a:gd name="connsiteX189" fmla="*/ 1661161 w 4143639"/>
                  <a:gd name="connsiteY189" fmla="*/ 1139814 h 1139814"/>
                  <a:gd name="connsiteX190" fmla="*/ 1687285 w 4143639"/>
                  <a:gd name="connsiteY190" fmla="*/ 1139814 h 1139814"/>
                  <a:gd name="connsiteX191" fmla="*/ 1693853 w 4143639"/>
                  <a:gd name="connsiteY191" fmla="*/ 1139814 h 1139814"/>
                  <a:gd name="connsiteX192" fmla="*/ 1742934 w 4143639"/>
                  <a:gd name="connsiteY192" fmla="*/ 1139814 h 1139814"/>
                  <a:gd name="connsiteX193" fmla="*/ 1754441 w 4143639"/>
                  <a:gd name="connsiteY193" fmla="*/ 1139814 h 1139814"/>
                  <a:gd name="connsiteX194" fmla="*/ 1775627 w 4143639"/>
                  <a:gd name="connsiteY194" fmla="*/ 1139814 h 1139814"/>
                  <a:gd name="connsiteX195" fmla="*/ 1897857 w 4143639"/>
                  <a:gd name="connsiteY195" fmla="*/ 1139814 h 1139814"/>
                  <a:gd name="connsiteX196" fmla="*/ 1980189 w 4143639"/>
                  <a:gd name="connsiteY196" fmla="*/ 1139814 h 1139814"/>
                  <a:gd name="connsiteX197" fmla="*/ 2012883 w 4143639"/>
                  <a:gd name="connsiteY197" fmla="*/ 1139814 h 1139814"/>
                  <a:gd name="connsiteX198" fmla="*/ 2027457 w 4143639"/>
                  <a:gd name="connsiteY198" fmla="*/ 1139814 h 1139814"/>
                  <a:gd name="connsiteX199" fmla="*/ 2086176 w 4143639"/>
                  <a:gd name="connsiteY199" fmla="*/ 1139814 h 1139814"/>
                  <a:gd name="connsiteX200" fmla="*/ 2200505 w 4143639"/>
                  <a:gd name="connsiteY200" fmla="*/ 1139814 h 1139814"/>
                  <a:gd name="connsiteX201" fmla="*/ 2233198 w 4143639"/>
                  <a:gd name="connsiteY201" fmla="*/ 1139814 h 1139814"/>
                  <a:gd name="connsiteX202" fmla="*/ 2259439 w 4143639"/>
                  <a:gd name="connsiteY202" fmla="*/ 1139814 h 1139814"/>
                  <a:gd name="connsiteX203" fmla="*/ 2282279 w 4143639"/>
                  <a:gd name="connsiteY203" fmla="*/ 1139814 h 1139814"/>
                  <a:gd name="connsiteX204" fmla="*/ 2404509 w 4143639"/>
                  <a:gd name="connsiteY204" fmla="*/ 1139814 h 1139814"/>
                  <a:gd name="connsiteX205" fmla="*/ 2418271 w 4143639"/>
                  <a:gd name="connsiteY205" fmla="*/ 1139814 h 1139814"/>
                  <a:gd name="connsiteX206" fmla="*/ 2437202 w 4143639"/>
                  <a:gd name="connsiteY206" fmla="*/ 1139814 h 1139814"/>
                  <a:gd name="connsiteX207" fmla="*/ 2519534 w 4143639"/>
                  <a:gd name="connsiteY207" fmla="*/ 1139814 h 1139814"/>
                  <a:gd name="connsiteX208" fmla="*/ 2563301 w 4143639"/>
                  <a:gd name="connsiteY208" fmla="*/ 1139814 h 1139814"/>
                  <a:gd name="connsiteX209" fmla="*/ 2592829 w 4143639"/>
                  <a:gd name="connsiteY209" fmla="*/ 1139814 h 1139814"/>
                  <a:gd name="connsiteX210" fmla="*/ 2625521 w 4143639"/>
                  <a:gd name="connsiteY210" fmla="*/ 1139814 h 1139814"/>
                  <a:gd name="connsiteX211" fmla="*/ 2695156 w 4143639"/>
                  <a:gd name="connsiteY211" fmla="*/ 1139814 h 1139814"/>
                  <a:gd name="connsiteX212" fmla="*/ 2739850 w 4143639"/>
                  <a:gd name="connsiteY212" fmla="*/ 1139814 h 1139814"/>
                  <a:gd name="connsiteX213" fmla="*/ 2766090 w 4143639"/>
                  <a:gd name="connsiteY213" fmla="*/ 1139814 h 1139814"/>
                  <a:gd name="connsiteX214" fmla="*/ 2798784 w 4143639"/>
                  <a:gd name="connsiteY214" fmla="*/ 1139814 h 1139814"/>
                  <a:gd name="connsiteX215" fmla="*/ 2814464 w 4143639"/>
                  <a:gd name="connsiteY215" fmla="*/ 1139814 h 1139814"/>
                  <a:gd name="connsiteX216" fmla="*/ 2921851 w 4143639"/>
                  <a:gd name="connsiteY216" fmla="*/ 1139814 h 1139814"/>
                  <a:gd name="connsiteX217" fmla="*/ 2924923 w 4143639"/>
                  <a:gd name="connsiteY217" fmla="*/ 1139814 h 1139814"/>
                  <a:gd name="connsiteX218" fmla="*/ 2943854 w 4143639"/>
                  <a:gd name="connsiteY218" fmla="*/ 1139814 h 1139814"/>
                  <a:gd name="connsiteX219" fmla="*/ 2957616 w 4143639"/>
                  <a:gd name="connsiteY219" fmla="*/ 1139814 h 1139814"/>
                  <a:gd name="connsiteX220" fmla="*/ 3017944 w 4143639"/>
                  <a:gd name="connsiteY220" fmla="*/ 1139814 h 1139814"/>
                  <a:gd name="connsiteX221" fmla="*/ 3069953 w 4143639"/>
                  <a:gd name="connsiteY221" fmla="*/ 1139814 h 1139814"/>
                  <a:gd name="connsiteX222" fmla="*/ 3102646 w 4143639"/>
                  <a:gd name="connsiteY222" fmla="*/ 1139814 h 1139814"/>
                  <a:gd name="connsiteX223" fmla="*/ 3103373 w 4143639"/>
                  <a:gd name="connsiteY223" fmla="*/ 1139814 h 1139814"/>
                  <a:gd name="connsiteX224" fmla="*/ 3132174 w 4143639"/>
                  <a:gd name="connsiteY224" fmla="*/ 1139814 h 1139814"/>
                  <a:gd name="connsiteX225" fmla="*/ 3178764 w 4143639"/>
                  <a:gd name="connsiteY225" fmla="*/ 1139814 h 1139814"/>
                  <a:gd name="connsiteX226" fmla="*/ 3201807 w 4143639"/>
                  <a:gd name="connsiteY226" fmla="*/ 1139814 h 1139814"/>
                  <a:gd name="connsiteX227" fmla="*/ 3234501 w 4143639"/>
                  <a:gd name="connsiteY227" fmla="*/ 1139814 h 1139814"/>
                  <a:gd name="connsiteX228" fmla="*/ 3244743 w 4143639"/>
                  <a:gd name="connsiteY228" fmla="*/ 1139814 h 1139814"/>
                  <a:gd name="connsiteX229" fmla="*/ 3305435 w 4143639"/>
                  <a:gd name="connsiteY229" fmla="*/ 1139814 h 1139814"/>
                  <a:gd name="connsiteX230" fmla="*/ 3321115 w 4143639"/>
                  <a:gd name="connsiteY230" fmla="*/ 1139814 h 1139814"/>
                  <a:gd name="connsiteX231" fmla="*/ 3350980 w 4143639"/>
                  <a:gd name="connsiteY231" fmla="*/ 1139814 h 1139814"/>
                  <a:gd name="connsiteX232" fmla="*/ 3353809 w 4143639"/>
                  <a:gd name="connsiteY232" fmla="*/ 1139814 h 1139814"/>
                  <a:gd name="connsiteX233" fmla="*/ 3427103 w 4143639"/>
                  <a:gd name="connsiteY233" fmla="*/ 1139814 h 1139814"/>
                  <a:gd name="connsiteX234" fmla="*/ 3428502 w 4143639"/>
                  <a:gd name="connsiteY234" fmla="*/ 1139814 h 1139814"/>
                  <a:gd name="connsiteX235" fmla="*/ 3461196 w 4143639"/>
                  <a:gd name="connsiteY235" fmla="*/ 1139814 h 1139814"/>
                  <a:gd name="connsiteX236" fmla="*/ 3464268 w 4143639"/>
                  <a:gd name="connsiteY236" fmla="*/ 1139814 h 1139814"/>
                  <a:gd name="connsiteX237" fmla="*/ 3478130 w 4143639"/>
                  <a:gd name="connsiteY237" fmla="*/ 1139814 h 1139814"/>
                  <a:gd name="connsiteX238" fmla="*/ 3509081 w 4143639"/>
                  <a:gd name="connsiteY238" fmla="*/ 1139814 h 1139814"/>
                  <a:gd name="connsiteX239" fmla="*/ 3524596 w 4143639"/>
                  <a:gd name="connsiteY239" fmla="*/ 1139814 h 1139814"/>
                  <a:gd name="connsiteX240" fmla="*/ 3524975 w 4143639"/>
                  <a:gd name="connsiteY240" fmla="*/ 1139814 h 1139814"/>
                  <a:gd name="connsiteX241" fmla="*/ 3531666 w 4143639"/>
                  <a:gd name="connsiteY241" fmla="*/ 1139814 h 1139814"/>
                  <a:gd name="connsiteX242" fmla="*/ 3557289 w 4143639"/>
                  <a:gd name="connsiteY242" fmla="*/ 1139814 h 1139814"/>
                  <a:gd name="connsiteX243" fmla="*/ 3609298 w 4143639"/>
                  <a:gd name="connsiteY243" fmla="*/ 1139814 h 1139814"/>
                  <a:gd name="connsiteX244" fmla="*/ 3610025 w 4143639"/>
                  <a:gd name="connsiteY244" fmla="*/ 1139814 h 1139814"/>
                  <a:gd name="connsiteX245" fmla="*/ 3642718 w 4143639"/>
                  <a:gd name="connsiteY245" fmla="*/ 1139814 h 1139814"/>
                  <a:gd name="connsiteX246" fmla="*/ 3718109 w 4143639"/>
                  <a:gd name="connsiteY246" fmla="*/ 1139814 h 1139814"/>
                  <a:gd name="connsiteX247" fmla="*/ 3741152 w 4143639"/>
                  <a:gd name="connsiteY247" fmla="*/ 1139814 h 1139814"/>
                  <a:gd name="connsiteX248" fmla="*/ 3751395 w 4143639"/>
                  <a:gd name="connsiteY248" fmla="*/ 1139814 h 1139814"/>
                  <a:gd name="connsiteX249" fmla="*/ 3784088 w 4143639"/>
                  <a:gd name="connsiteY249" fmla="*/ 1139814 h 1139814"/>
                  <a:gd name="connsiteX250" fmla="*/ 3857632 w 4143639"/>
                  <a:gd name="connsiteY250" fmla="*/ 1139814 h 1139814"/>
                  <a:gd name="connsiteX251" fmla="*/ 3860460 w 4143639"/>
                  <a:gd name="connsiteY251" fmla="*/ 1139814 h 1139814"/>
                  <a:gd name="connsiteX252" fmla="*/ 3890325 w 4143639"/>
                  <a:gd name="connsiteY252" fmla="*/ 1139814 h 1139814"/>
                  <a:gd name="connsiteX253" fmla="*/ 3966448 w 4143639"/>
                  <a:gd name="connsiteY253" fmla="*/ 1139814 h 1139814"/>
                  <a:gd name="connsiteX254" fmla="*/ 3967847 w 4143639"/>
                  <a:gd name="connsiteY254" fmla="*/ 1139814 h 1139814"/>
                  <a:gd name="connsiteX255" fmla="*/ 3984781 w 4143639"/>
                  <a:gd name="connsiteY255" fmla="*/ 1139814 h 1139814"/>
                  <a:gd name="connsiteX256" fmla="*/ 4017475 w 4143639"/>
                  <a:gd name="connsiteY256" fmla="*/ 1139814 h 1139814"/>
                  <a:gd name="connsiteX257" fmla="*/ 4031626 w 4143639"/>
                  <a:gd name="connsiteY257" fmla="*/ 1139814 h 1139814"/>
                  <a:gd name="connsiteX258" fmla="*/ 4038318 w 4143639"/>
                  <a:gd name="connsiteY258" fmla="*/ 1139814 h 1139814"/>
                  <a:gd name="connsiteX259" fmla="*/ 4143639 w 4143639"/>
                  <a:gd name="connsiteY259" fmla="*/ 1030228 h 1139814"/>
                  <a:gd name="connsiteX260" fmla="*/ 4143639 w 4143639"/>
                  <a:gd name="connsiteY260" fmla="*/ 1001850 h 1139814"/>
                  <a:gd name="connsiteX261" fmla="*/ 4143639 w 4143639"/>
                  <a:gd name="connsiteY261" fmla="*/ 908375 h 1139814"/>
                  <a:gd name="connsiteX262" fmla="*/ 4143639 w 4143639"/>
                  <a:gd name="connsiteY262" fmla="*/ 823795 h 1139814"/>
                  <a:gd name="connsiteX263" fmla="*/ 4143639 w 4143639"/>
                  <a:gd name="connsiteY263" fmla="*/ 809551 h 1139814"/>
                  <a:gd name="connsiteX264" fmla="*/ 4143639 w 4143639"/>
                  <a:gd name="connsiteY264" fmla="*/ 747666 h 1139814"/>
                  <a:gd name="connsiteX265" fmla="*/ 4143639 w 4143639"/>
                  <a:gd name="connsiteY265" fmla="*/ 618981 h 1139814"/>
                  <a:gd name="connsiteX266" fmla="*/ 4143639 w 4143639"/>
                  <a:gd name="connsiteY266" fmla="*/ 602661 h 1139814"/>
                  <a:gd name="connsiteX267" fmla="*/ 4143639 w 4143639"/>
                  <a:gd name="connsiteY267" fmla="*/ 518760 h 1139814"/>
                  <a:gd name="connsiteX268" fmla="*/ 4143639 w 4143639"/>
                  <a:gd name="connsiteY268" fmla="*/ 443447 h 1139814"/>
                  <a:gd name="connsiteX269" fmla="*/ 4143639 w 4143639"/>
                  <a:gd name="connsiteY269" fmla="*/ 409114 h 1139814"/>
                  <a:gd name="connsiteX270" fmla="*/ 4143639 w 4143639"/>
                  <a:gd name="connsiteY270" fmla="*/ 389482 h 1139814"/>
                  <a:gd name="connsiteX271" fmla="*/ 4143639 w 4143639"/>
                  <a:gd name="connsiteY271" fmla="*/ 353307 h 1139814"/>
                  <a:gd name="connsiteX272" fmla="*/ 4143639 w 4143639"/>
                  <a:gd name="connsiteY272" fmla="*/ 331366 h 1139814"/>
                  <a:gd name="connsiteX273" fmla="*/ 4143639 w 4143639"/>
                  <a:gd name="connsiteY273" fmla="*/ 320098 h 1139814"/>
                  <a:gd name="connsiteX274" fmla="*/ 4143639 w 4143639"/>
                  <a:gd name="connsiteY274" fmla="*/ 315354 h 1139814"/>
                  <a:gd name="connsiteX275" fmla="*/ 4143639 w 4143639"/>
                  <a:gd name="connsiteY275" fmla="*/ 247435 h 1139814"/>
                  <a:gd name="connsiteX276" fmla="*/ 4143639 w 4143639"/>
                  <a:gd name="connsiteY276" fmla="*/ 228465 h 1139814"/>
                  <a:gd name="connsiteX277" fmla="*/ 4143639 w 4143639"/>
                  <a:gd name="connsiteY277" fmla="*/ 196394 h 1139814"/>
                  <a:gd name="connsiteX278" fmla="*/ 4143639 w 4143639"/>
                  <a:gd name="connsiteY278" fmla="*/ 159822 h 1139814"/>
                  <a:gd name="connsiteX279" fmla="*/ 4143639 w 4143639"/>
                  <a:gd name="connsiteY279" fmla="*/ 135307 h 1139814"/>
                  <a:gd name="connsiteX280" fmla="*/ 4143639 w 4143639"/>
                  <a:gd name="connsiteY280" fmla="*/ 120437 h 1139814"/>
                  <a:gd name="connsiteX281" fmla="*/ 4143639 w 4143639"/>
                  <a:gd name="connsiteY281" fmla="*/ 112801 h 1139814"/>
                  <a:gd name="connsiteX282" fmla="*/ 4143639 w 4143639"/>
                  <a:gd name="connsiteY282" fmla="*/ 109586 h 1139814"/>
                  <a:gd name="connsiteX283" fmla="*/ 4038318 w 4143639"/>
                  <a:gd name="connsiteY283" fmla="*/ 0 h 11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4143639" h="1139814">
                    <a:moveTo>
                      <a:pt x="4038318" y="0"/>
                    </a:moveTo>
                    <a:lnTo>
                      <a:pt x="3960452" y="0"/>
                    </a:lnTo>
                    <a:lnTo>
                      <a:pt x="3883086" y="0"/>
                    </a:lnTo>
                    <a:lnTo>
                      <a:pt x="3856976" y="0"/>
                    </a:lnTo>
                    <a:lnTo>
                      <a:pt x="3770702" y="0"/>
                    </a:lnTo>
                    <a:lnTo>
                      <a:pt x="3765324" y="0"/>
                    </a:lnTo>
                    <a:lnTo>
                      <a:pt x="3718618" y="0"/>
                    </a:lnTo>
                    <a:lnTo>
                      <a:pt x="3700067" y="0"/>
                    </a:lnTo>
                    <a:lnTo>
                      <a:pt x="3643506" y="0"/>
                    </a:lnTo>
                    <a:lnTo>
                      <a:pt x="3599457" y="0"/>
                    </a:lnTo>
                    <a:lnTo>
                      <a:pt x="3576044" y="0"/>
                    </a:lnTo>
                    <a:lnTo>
                      <a:pt x="3566355" y="0"/>
                    </a:lnTo>
                    <a:lnTo>
                      <a:pt x="3543351" y="0"/>
                    </a:lnTo>
                    <a:lnTo>
                      <a:pt x="3542636" y="0"/>
                    </a:lnTo>
                    <a:lnTo>
                      <a:pt x="3531666" y="0"/>
                    </a:lnTo>
                    <a:lnTo>
                      <a:pt x="3526737" y="0"/>
                    </a:lnTo>
                    <a:lnTo>
                      <a:pt x="3512140" y="0"/>
                    </a:lnTo>
                    <a:lnTo>
                      <a:pt x="3510055" y="0"/>
                    </a:lnTo>
                    <a:lnTo>
                      <a:pt x="3453801" y="0"/>
                    </a:lnTo>
                    <a:lnTo>
                      <a:pt x="3421107" y="0"/>
                    </a:lnTo>
                    <a:lnTo>
                      <a:pt x="3343741" y="0"/>
                    </a:lnTo>
                    <a:lnTo>
                      <a:pt x="3317631" y="0"/>
                    </a:lnTo>
                    <a:lnTo>
                      <a:pt x="3305135" y="0"/>
                    </a:lnTo>
                    <a:lnTo>
                      <a:pt x="3231357" y="0"/>
                    </a:lnTo>
                    <a:lnTo>
                      <a:pt x="3193415" y="0"/>
                    </a:lnTo>
                    <a:lnTo>
                      <a:pt x="3179273" y="0"/>
                    </a:lnTo>
                    <a:lnTo>
                      <a:pt x="3160722" y="0"/>
                    </a:lnTo>
                    <a:lnTo>
                      <a:pt x="3113364" y="0"/>
                    </a:lnTo>
                    <a:lnTo>
                      <a:pt x="3104161" y="0"/>
                    </a:lnTo>
                    <a:lnTo>
                      <a:pt x="3060112" y="0"/>
                    </a:lnTo>
                    <a:lnTo>
                      <a:pt x="3059704" y="0"/>
                    </a:lnTo>
                    <a:lnTo>
                      <a:pt x="3036699" y="0"/>
                    </a:lnTo>
                    <a:lnTo>
                      <a:pt x="3027010" y="0"/>
                    </a:lnTo>
                    <a:lnTo>
                      <a:pt x="3010441" y="0"/>
                    </a:lnTo>
                    <a:cubicBezTo>
                      <a:pt x="3003404" y="0"/>
                      <a:pt x="3003404" y="0"/>
                      <a:pt x="3003404" y="0"/>
                    </a:cubicBezTo>
                    <a:cubicBezTo>
                      <a:pt x="2974611" y="0"/>
                      <a:pt x="2947333" y="11826"/>
                      <a:pt x="2927633" y="33112"/>
                    </a:cubicBezTo>
                    <a:cubicBezTo>
                      <a:pt x="2696533" y="281453"/>
                      <a:pt x="2696533" y="281453"/>
                      <a:pt x="2696533" y="281453"/>
                    </a:cubicBezTo>
                    <a:cubicBezTo>
                      <a:pt x="2676833" y="303528"/>
                      <a:pt x="2649555" y="315354"/>
                      <a:pt x="2620762" y="315354"/>
                    </a:cubicBezTo>
                    <a:lnTo>
                      <a:pt x="2475147" y="315354"/>
                    </a:lnTo>
                    <a:lnTo>
                      <a:pt x="2441232" y="315354"/>
                    </a:lnTo>
                    <a:lnTo>
                      <a:pt x="2338314" y="315354"/>
                    </a:lnTo>
                    <a:lnTo>
                      <a:pt x="2272919" y="315354"/>
                    </a:lnTo>
                    <a:lnTo>
                      <a:pt x="2211250" y="315354"/>
                    </a:lnTo>
                    <a:lnTo>
                      <a:pt x="2115461" y="315354"/>
                    </a:lnTo>
                    <a:lnTo>
                      <a:pt x="2093593" y="315354"/>
                    </a:lnTo>
                    <a:lnTo>
                      <a:pt x="2081417" y="315354"/>
                    </a:lnTo>
                    <a:lnTo>
                      <a:pt x="1984983" y="315354"/>
                    </a:lnTo>
                    <a:lnTo>
                      <a:pt x="1968496" y="315354"/>
                    </a:lnTo>
                    <a:lnTo>
                      <a:pt x="1935802" y="315354"/>
                    </a:lnTo>
                    <a:lnTo>
                      <a:pt x="1901887" y="315354"/>
                    </a:lnTo>
                    <a:lnTo>
                      <a:pt x="1831662" y="315354"/>
                    </a:lnTo>
                    <a:lnTo>
                      <a:pt x="1798969" y="315354"/>
                    </a:lnTo>
                    <a:lnTo>
                      <a:pt x="1793452" y="315354"/>
                    </a:lnTo>
                    <a:lnTo>
                      <a:pt x="1733574" y="315354"/>
                    </a:lnTo>
                    <a:lnTo>
                      <a:pt x="1704598" y="315354"/>
                    </a:lnTo>
                    <a:lnTo>
                      <a:pt x="1687285" y="315354"/>
                    </a:lnTo>
                    <a:lnTo>
                      <a:pt x="1671906" y="315354"/>
                    </a:lnTo>
                    <a:lnTo>
                      <a:pt x="1671905" y="315354"/>
                    </a:lnTo>
                    <a:lnTo>
                      <a:pt x="1633763" y="315354"/>
                    </a:lnTo>
                    <a:lnTo>
                      <a:pt x="1586942" y="315354"/>
                    </a:lnTo>
                    <a:lnTo>
                      <a:pt x="1576117" y="315354"/>
                    </a:lnTo>
                    <a:lnTo>
                      <a:pt x="1576116" y="315354"/>
                    </a:lnTo>
                    <a:lnTo>
                      <a:pt x="1554249" y="315354"/>
                    </a:lnTo>
                    <a:lnTo>
                      <a:pt x="1554248" y="315354"/>
                    </a:lnTo>
                    <a:lnTo>
                      <a:pt x="1542073" y="315354"/>
                    </a:lnTo>
                    <a:lnTo>
                      <a:pt x="1503020" y="315354"/>
                    </a:lnTo>
                    <a:lnTo>
                      <a:pt x="1478331" y="315354"/>
                    </a:lnTo>
                    <a:lnTo>
                      <a:pt x="1445639" y="315354"/>
                    </a:lnTo>
                    <a:lnTo>
                      <a:pt x="1445638" y="315354"/>
                    </a:lnTo>
                    <a:lnTo>
                      <a:pt x="1429152" y="315354"/>
                    </a:lnTo>
                    <a:lnTo>
                      <a:pt x="1429151" y="315354"/>
                    </a:lnTo>
                    <a:lnTo>
                      <a:pt x="1398329" y="315354"/>
                    </a:lnTo>
                    <a:lnTo>
                      <a:pt x="1396458" y="315354"/>
                    </a:lnTo>
                    <a:lnTo>
                      <a:pt x="1362543" y="315354"/>
                    </a:lnTo>
                    <a:lnTo>
                      <a:pt x="1316796" y="315354"/>
                    </a:lnTo>
                    <a:lnTo>
                      <a:pt x="1292318" y="315354"/>
                    </a:lnTo>
                    <a:lnTo>
                      <a:pt x="1292317" y="315354"/>
                    </a:lnTo>
                    <a:lnTo>
                      <a:pt x="1286801" y="315354"/>
                    </a:lnTo>
                    <a:lnTo>
                      <a:pt x="1259625" y="315354"/>
                    </a:lnTo>
                    <a:lnTo>
                      <a:pt x="1255525" y="315354"/>
                    </a:lnTo>
                    <a:lnTo>
                      <a:pt x="1254108" y="315354"/>
                    </a:lnTo>
                    <a:lnTo>
                      <a:pt x="1254107" y="315354"/>
                    </a:lnTo>
                    <a:lnTo>
                      <a:pt x="1211623" y="315354"/>
                    </a:lnTo>
                    <a:lnTo>
                      <a:pt x="1194230" y="315354"/>
                    </a:lnTo>
                    <a:lnTo>
                      <a:pt x="1182193" y="315354"/>
                    </a:lnTo>
                    <a:lnTo>
                      <a:pt x="1165254" y="315354"/>
                    </a:lnTo>
                    <a:lnTo>
                      <a:pt x="1165253" y="315354"/>
                    </a:lnTo>
                    <a:lnTo>
                      <a:pt x="1164343" y="315354"/>
                    </a:lnTo>
                    <a:lnTo>
                      <a:pt x="1155177" y="315354"/>
                    </a:lnTo>
                    <a:lnTo>
                      <a:pt x="1151317" y="315354"/>
                    </a:lnTo>
                    <a:lnTo>
                      <a:pt x="1132561" y="315354"/>
                    </a:lnTo>
                    <a:lnTo>
                      <a:pt x="1127111" y="315354"/>
                    </a:lnTo>
                    <a:lnTo>
                      <a:pt x="1094419" y="315354"/>
                    </a:lnTo>
                    <a:lnTo>
                      <a:pt x="1094418" y="315354"/>
                    </a:lnTo>
                    <a:lnTo>
                      <a:pt x="1047598" y="315354"/>
                    </a:lnTo>
                    <a:lnTo>
                      <a:pt x="1047597" y="315354"/>
                    </a:lnTo>
                    <a:lnTo>
                      <a:pt x="1036772" y="315354"/>
                    </a:lnTo>
                    <a:lnTo>
                      <a:pt x="1014904" y="315354"/>
                    </a:lnTo>
                    <a:lnTo>
                      <a:pt x="967867" y="315354"/>
                    </a:lnTo>
                    <a:lnTo>
                      <a:pt x="963676" y="315354"/>
                    </a:lnTo>
                    <a:lnTo>
                      <a:pt x="963675" y="315354"/>
                    </a:lnTo>
                    <a:lnTo>
                      <a:pt x="938987" y="315354"/>
                    </a:lnTo>
                    <a:lnTo>
                      <a:pt x="938986" y="315354"/>
                    </a:lnTo>
                    <a:lnTo>
                      <a:pt x="906294" y="315354"/>
                    </a:lnTo>
                    <a:lnTo>
                      <a:pt x="889807" y="315354"/>
                    </a:lnTo>
                    <a:lnTo>
                      <a:pt x="858985" y="315354"/>
                    </a:lnTo>
                    <a:lnTo>
                      <a:pt x="858984" y="315354"/>
                    </a:lnTo>
                    <a:lnTo>
                      <a:pt x="848198" y="315354"/>
                    </a:lnTo>
                    <a:lnTo>
                      <a:pt x="777452" y="315354"/>
                    </a:lnTo>
                    <a:lnTo>
                      <a:pt x="777451" y="315354"/>
                    </a:lnTo>
                    <a:lnTo>
                      <a:pt x="762451" y="315354"/>
                    </a:lnTo>
                    <a:lnTo>
                      <a:pt x="752973" y="315354"/>
                    </a:lnTo>
                    <a:lnTo>
                      <a:pt x="747457" y="315354"/>
                    </a:lnTo>
                    <a:lnTo>
                      <a:pt x="747456" y="315354"/>
                    </a:lnTo>
                    <a:lnTo>
                      <a:pt x="716181" y="315354"/>
                    </a:lnTo>
                    <a:lnTo>
                      <a:pt x="716180" y="315354"/>
                    </a:lnTo>
                    <a:lnTo>
                      <a:pt x="714763" y="315354"/>
                    </a:lnTo>
                    <a:lnTo>
                      <a:pt x="704972" y="315354"/>
                    </a:lnTo>
                    <a:lnTo>
                      <a:pt x="672279" y="315354"/>
                    </a:lnTo>
                    <a:lnTo>
                      <a:pt x="672278" y="315354"/>
                    </a:lnTo>
                    <a:lnTo>
                      <a:pt x="652204" y="315354"/>
                    </a:lnTo>
                    <a:lnTo>
                      <a:pt x="644666" y="315354"/>
                    </a:lnTo>
                    <a:lnTo>
                      <a:pt x="642849" y="315354"/>
                    </a:lnTo>
                    <a:lnTo>
                      <a:pt x="625909" y="315354"/>
                    </a:lnTo>
                    <a:lnTo>
                      <a:pt x="624999" y="315354"/>
                    </a:lnTo>
                    <a:lnTo>
                      <a:pt x="615833" y="315354"/>
                    </a:lnTo>
                    <a:lnTo>
                      <a:pt x="611973" y="315354"/>
                    </a:lnTo>
                    <a:lnTo>
                      <a:pt x="587767" y="315354"/>
                    </a:lnTo>
                    <a:lnTo>
                      <a:pt x="555074" y="315354"/>
                    </a:lnTo>
                    <a:lnTo>
                      <a:pt x="508253" y="315354"/>
                    </a:lnTo>
                    <a:lnTo>
                      <a:pt x="428523" y="315354"/>
                    </a:lnTo>
                    <a:lnTo>
                      <a:pt x="424331" y="315354"/>
                    </a:lnTo>
                    <a:lnTo>
                      <a:pt x="399642" y="315354"/>
                    </a:lnTo>
                    <a:lnTo>
                      <a:pt x="319640" y="315354"/>
                    </a:lnTo>
                    <a:lnTo>
                      <a:pt x="308854" y="315354"/>
                    </a:lnTo>
                    <a:lnTo>
                      <a:pt x="238107" y="315354"/>
                    </a:lnTo>
                    <a:lnTo>
                      <a:pt x="223107" y="315354"/>
                    </a:lnTo>
                    <a:lnTo>
                      <a:pt x="208112" y="315354"/>
                    </a:lnTo>
                    <a:lnTo>
                      <a:pt x="176836" y="315354"/>
                    </a:lnTo>
                    <a:lnTo>
                      <a:pt x="165628" y="315354"/>
                    </a:lnTo>
                    <a:lnTo>
                      <a:pt x="132934" y="315354"/>
                    </a:lnTo>
                    <a:lnTo>
                      <a:pt x="112860" y="315354"/>
                    </a:lnTo>
                    <a:cubicBezTo>
                      <a:pt x="105322" y="315354"/>
                      <a:pt x="105322" y="315354"/>
                      <a:pt x="105322" y="315354"/>
                    </a:cubicBezTo>
                    <a:cubicBezTo>
                      <a:pt x="46978" y="315354"/>
                      <a:pt x="0" y="364234"/>
                      <a:pt x="0" y="424940"/>
                    </a:cubicBezTo>
                    <a:lnTo>
                      <a:pt x="0" y="463962"/>
                    </a:lnTo>
                    <a:cubicBezTo>
                      <a:pt x="0" y="520589"/>
                      <a:pt x="0" y="571553"/>
                      <a:pt x="0" y="617420"/>
                    </a:cubicBezTo>
                    <a:lnTo>
                      <a:pt x="0" y="635662"/>
                    </a:lnTo>
                    <a:lnTo>
                      <a:pt x="0" y="740300"/>
                    </a:lnTo>
                    <a:lnTo>
                      <a:pt x="0" y="833218"/>
                    </a:lnTo>
                    <a:lnTo>
                      <a:pt x="0" y="835999"/>
                    </a:lnTo>
                    <a:cubicBezTo>
                      <a:pt x="0" y="946987"/>
                      <a:pt x="0" y="994554"/>
                      <a:pt x="0" y="1014939"/>
                    </a:cubicBezTo>
                    <a:lnTo>
                      <a:pt x="0" y="1018033"/>
                    </a:lnTo>
                    <a:lnTo>
                      <a:pt x="0" y="1025698"/>
                    </a:lnTo>
                    <a:cubicBezTo>
                      <a:pt x="0" y="1030228"/>
                      <a:pt x="0" y="1030228"/>
                      <a:pt x="0" y="1030228"/>
                    </a:cubicBezTo>
                    <a:cubicBezTo>
                      <a:pt x="0" y="1090934"/>
                      <a:pt x="46978" y="1139814"/>
                      <a:pt x="105322" y="1139814"/>
                    </a:cubicBezTo>
                    <a:lnTo>
                      <a:pt x="169100" y="1139814"/>
                    </a:lnTo>
                    <a:lnTo>
                      <a:pt x="383914" y="1139814"/>
                    </a:lnTo>
                    <a:lnTo>
                      <a:pt x="416608" y="1139814"/>
                    </a:lnTo>
                    <a:lnTo>
                      <a:pt x="442116" y="1139814"/>
                    </a:lnTo>
                    <a:lnTo>
                      <a:pt x="611973" y="1139814"/>
                    </a:lnTo>
                    <a:lnTo>
                      <a:pt x="644666" y="1139814"/>
                    </a:lnTo>
                    <a:lnTo>
                      <a:pt x="675752" y="1139814"/>
                    </a:lnTo>
                    <a:lnTo>
                      <a:pt x="696938" y="1139814"/>
                    </a:lnTo>
                    <a:lnTo>
                      <a:pt x="708444" y="1139814"/>
                    </a:lnTo>
                    <a:lnTo>
                      <a:pt x="708445" y="1139814"/>
                    </a:lnTo>
                    <a:lnTo>
                      <a:pt x="923258" y="1139814"/>
                    </a:lnTo>
                    <a:lnTo>
                      <a:pt x="923259" y="1139814"/>
                    </a:lnTo>
                    <a:lnTo>
                      <a:pt x="934194" y="1139814"/>
                    </a:lnTo>
                    <a:lnTo>
                      <a:pt x="948768" y="1139814"/>
                    </a:lnTo>
                    <a:lnTo>
                      <a:pt x="955952" y="1139814"/>
                    </a:lnTo>
                    <a:lnTo>
                      <a:pt x="981460" y="1139814"/>
                    </a:lnTo>
                    <a:lnTo>
                      <a:pt x="981461" y="1139814"/>
                    </a:lnTo>
                    <a:lnTo>
                      <a:pt x="1151317" y="1139814"/>
                    </a:lnTo>
                    <a:lnTo>
                      <a:pt x="1154509" y="1139814"/>
                    </a:lnTo>
                    <a:lnTo>
                      <a:pt x="1203590" y="1139814"/>
                    </a:lnTo>
                    <a:lnTo>
                      <a:pt x="1215096" y="1139814"/>
                    </a:lnTo>
                    <a:lnTo>
                      <a:pt x="1215097" y="1139814"/>
                    </a:lnTo>
                    <a:lnTo>
                      <a:pt x="1236282" y="1139814"/>
                    </a:lnTo>
                    <a:lnTo>
                      <a:pt x="1236283" y="1139814"/>
                    </a:lnTo>
                    <a:lnTo>
                      <a:pt x="1247789" y="1139814"/>
                    </a:lnTo>
                    <a:lnTo>
                      <a:pt x="1358513" y="1139814"/>
                    </a:lnTo>
                    <a:lnTo>
                      <a:pt x="1440845" y="1139814"/>
                    </a:lnTo>
                    <a:lnTo>
                      <a:pt x="1462603" y="1139814"/>
                    </a:lnTo>
                    <a:lnTo>
                      <a:pt x="1473538" y="1139814"/>
                    </a:lnTo>
                    <a:lnTo>
                      <a:pt x="1473539" y="1139814"/>
                    </a:lnTo>
                    <a:lnTo>
                      <a:pt x="1488112" y="1139814"/>
                    </a:lnTo>
                    <a:lnTo>
                      <a:pt x="1488113" y="1139814"/>
                    </a:lnTo>
                    <a:lnTo>
                      <a:pt x="1520805" y="1139814"/>
                    </a:lnTo>
                    <a:lnTo>
                      <a:pt x="1546832" y="1139814"/>
                    </a:lnTo>
                    <a:lnTo>
                      <a:pt x="1661161" y="1139814"/>
                    </a:lnTo>
                    <a:lnTo>
                      <a:pt x="1687285" y="1139814"/>
                    </a:lnTo>
                    <a:lnTo>
                      <a:pt x="1693853" y="1139814"/>
                    </a:lnTo>
                    <a:lnTo>
                      <a:pt x="1742934" y="1139814"/>
                    </a:lnTo>
                    <a:lnTo>
                      <a:pt x="1754441" y="1139814"/>
                    </a:lnTo>
                    <a:lnTo>
                      <a:pt x="1775627" y="1139814"/>
                    </a:lnTo>
                    <a:lnTo>
                      <a:pt x="1897857" y="1139814"/>
                    </a:lnTo>
                    <a:lnTo>
                      <a:pt x="1980189" y="1139814"/>
                    </a:lnTo>
                    <a:lnTo>
                      <a:pt x="2012883" y="1139814"/>
                    </a:lnTo>
                    <a:lnTo>
                      <a:pt x="2027457" y="1139814"/>
                    </a:lnTo>
                    <a:lnTo>
                      <a:pt x="2086176" y="1139814"/>
                    </a:lnTo>
                    <a:lnTo>
                      <a:pt x="2200505" y="1139814"/>
                    </a:lnTo>
                    <a:lnTo>
                      <a:pt x="2233198" y="1139814"/>
                    </a:lnTo>
                    <a:lnTo>
                      <a:pt x="2259439" y="1139814"/>
                    </a:lnTo>
                    <a:lnTo>
                      <a:pt x="2282279" y="1139814"/>
                    </a:lnTo>
                    <a:lnTo>
                      <a:pt x="2404509" y="1139814"/>
                    </a:lnTo>
                    <a:lnTo>
                      <a:pt x="2418271" y="1139814"/>
                    </a:lnTo>
                    <a:lnTo>
                      <a:pt x="2437202" y="1139814"/>
                    </a:lnTo>
                    <a:lnTo>
                      <a:pt x="2519534" y="1139814"/>
                    </a:lnTo>
                    <a:lnTo>
                      <a:pt x="2563301" y="1139814"/>
                    </a:lnTo>
                    <a:lnTo>
                      <a:pt x="2592829" y="1139814"/>
                    </a:lnTo>
                    <a:lnTo>
                      <a:pt x="2625521" y="1139814"/>
                    </a:lnTo>
                    <a:lnTo>
                      <a:pt x="2695156" y="1139814"/>
                    </a:lnTo>
                    <a:lnTo>
                      <a:pt x="2739850" y="1139814"/>
                    </a:lnTo>
                    <a:lnTo>
                      <a:pt x="2766090" y="1139814"/>
                    </a:lnTo>
                    <a:lnTo>
                      <a:pt x="2798784" y="1139814"/>
                    </a:lnTo>
                    <a:lnTo>
                      <a:pt x="2814464" y="1139814"/>
                    </a:lnTo>
                    <a:lnTo>
                      <a:pt x="2921851" y="1139814"/>
                    </a:lnTo>
                    <a:lnTo>
                      <a:pt x="2924923" y="1139814"/>
                    </a:lnTo>
                    <a:lnTo>
                      <a:pt x="2943854" y="1139814"/>
                    </a:lnTo>
                    <a:lnTo>
                      <a:pt x="2957616" y="1139814"/>
                    </a:lnTo>
                    <a:lnTo>
                      <a:pt x="3017944" y="1139814"/>
                    </a:lnTo>
                    <a:lnTo>
                      <a:pt x="3069953" y="1139814"/>
                    </a:lnTo>
                    <a:lnTo>
                      <a:pt x="3102646" y="1139814"/>
                    </a:lnTo>
                    <a:lnTo>
                      <a:pt x="3103373" y="1139814"/>
                    </a:lnTo>
                    <a:lnTo>
                      <a:pt x="3132174" y="1139814"/>
                    </a:lnTo>
                    <a:lnTo>
                      <a:pt x="3178764" y="1139814"/>
                    </a:lnTo>
                    <a:lnTo>
                      <a:pt x="3201807" y="1139814"/>
                    </a:lnTo>
                    <a:lnTo>
                      <a:pt x="3234501" y="1139814"/>
                    </a:lnTo>
                    <a:lnTo>
                      <a:pt x="3244743" y="1139814"/>
                    </a:lnTo>
                    <a:lnTo>
                      <a:pt x="3305435" y="1139814"/>
                    </a:lnTo>
                    <a:lnTo>
                      <a:pt x="3321115" y="1139814"/>
                    </a:lnTo>
                    <a:lnTo>
                      <a:pt x="3350980" y="1139814"/>
                    </a:lnTo>
                    <a:lnTo>
                      <a:pt x="3353809" y="1139814"/>
                    </a:lnTo>
                    <a:lnTo>
                      <a:pt x="3427103" y="1139814"/>
                    </a:lnTo>
                    <a:lnTo>
                      <a:pt x="3428502" y="1139814"/>
                    </a:lnTo>
                    <a:lnTo>
                      <a:pt x="3461196" y="1139814"/>
                    </a:lnTo>
                    <a:lnTo>
                      <a:pt x="3464268" y="1139814"/>
                    </a:lnTo>
                    <a:lnTo>
                      <a:pt x="3478130" y="1139814"/>
                    </a:lnTo>
                    <a:lnTo>
                      <a:pt x="3509081" y="1139814"/>
                    </a:lnTo>
                    <a:lnTo>
                      <a:pt x="3524596" y="1139814"/>
                    </a:lnTo>
                    <a:lnTo>
                      <a:pt x="3524975" y="1139814"/>
                    </a:lnTo>
                    <a:lnTo>
                      <a:pt x="3531666" y="1139814"/>
                    </a:lnTo>
                    <a:lnTo>
                      <a:pt x="3557289" y="1139814"/>
                    </a:lnTo>
                    <a:lnTo>
                      <a:pt x="3609298" y="1139814"/>
                    </a:lnTo>
                    <a:lnTo>
                      <a:pt x="3610025" y="1139814"/>
                    </a:lnTo>
                    <a:lnTo>
                      <a:pt x="3642718" y="1139814"/>
                    </a:lnTo>
                    <a:cubicBezTo>
                      <a:pt x="3669486" y="1139814"/>
                      <a:pt x="3694582" y="1139814"/>
                      <a:pt x="3718109" y="1139814"/>
                    </a:cubicBezTo>
                    <a:lnTo>
                      <a:pt x="3741152" y="1139814"/>
                    </a:lnTo>
                    <a:lnTo>
                      <a:pt x="3751395" y="1139814"/>
                    </a:lnTo>
                    <a:lnTo>
                      <a:pt x="3784088" y="1139814"/>
                    </a:lnTo>
                    <a:lnTo>
                      <a:pt x="3857632" y="1139814"/>
                    </a:lnTo>
                    <a:lnTo>
                      <a:pt x="3860460" y="1139814"/>
                    </a:lnTo>
                    <a:lnTo>
                      <a:pt x="3890325" y="1139814"/>
                    </a:lnTo>
                    <a:cubicBezTo>
                      <a:pt x="3920439" y="1139814"/>
                      <a:pt x="3945535" y="1139814"/>
                      <a:pt x="3966448" y="1139814"/>
                    </a:cubicBezTo>
                    <a:lnTo>
                      <a:pt x="3967847" y="1139814"/>
                    </a:lnTo>
                    <a:lnTo>
                      <a:pt x="3984781" y="1139814"/>
                    </a:lnTo>
                    <a:lnTo>
                      <a:pt x="4017475" y="1139814"/>
                    </a:lnTo>
                    <a:lnTo>
                      <a:pt x="4031626" y="1139814"/>
                    </a:lnTo>
                    <a:lnTo>
                      <a:pt x="4038318" y="1139814"/>
                    </a:lnTo>
                    <a:cubicBezTo>
                      <a:pt x="4095903" y="1139814"/>
                      <a:pt x="4143639" y="1090934"/>
                      <a:pt x="4143639" y="1030228"/>
                    </a:cubicBezTo>
                    <a:lnTo>
                      <a:pt x="4143639" y="1001850"/>
                    </a:lnTo>
                    <a:lnTo>
                      <a:pt x="4143639" y="908375"/>
                    </a:lnTo>
                    <a:lnTo>
                      <a:pt x="4143639" y="823795"/>
                    </a:lnTo>
                    <a:lnTo>
                      <a:pt x="4143639" y="809551"/>
                    </a:lnTo>
                    <a:lnTo>
                      <a:pt x="4143639" y="747666"/>
                    </a:lnTo>
                    <a:lnTo>
                      <a:pt x="4143639" y="618981"/>
                    </a:lnTo>
                    <a:lnTo>
                      <a:pt x="4143639" y="602661"/>
                    </a:lnTo>
                    <a:lnTo>
                      <a:pt x="4143639" y="518760"/>
                    </a:lnTo>
                    <a:lnTo>
                      <a:pt x="4143639" y="443447"/>
                    </a:lnTo>
                    <a:lnTo>
                      <a:pt x="4143639" y="409114"/>
                    </a:lnTo>
                    <a:lnTo>
                      <a:pt x="4143639" y="389482"/>
                    </a:lnTo>
                    <a:lnTo>
                      <a:pt x="4143639" y="353307"/>
                    </a:lnTo>
                    <a:lnTo>
                      <a:pt x="4143639" y="331366"/>
                    </a:lnTo>
                    <a:lnTo>
                      <a:pt x="4143639" y="320098"/>
                    </a:lnTo>
                    <a:lnTo>
                      <a:pt x="4143639" y="315354"/>
                    </a:lnTo>
                    <a:lnTo>
                      <a:pt x="4143639" y="247435"/>
                    </a:lnTo>
                    <a:lnTo>
                      <a:pt x="4143639" y="228465"/>
                    </a:lnTo>
                    <a:lnTo>
                      <a:pt x="4143639" y="196394"/>
                    </a:lnTo>
                    <a:lnTo>
                      <a:pt x="4143639" y="159822"/>
                    </a:lnTo>
                    <a:lnTo>
                      <a:pt x="4143639" y="135307"/>
                    </a:lnTo>
                    <a:lnTo>
                      <a:pt x="4143639" y="120437"/>
                    </a:lnTo>
                    <a:lnTo>
                      <a:pt x="4143639" y="112801"/>
                    </a:lnTo>
                    <a:lnTo>
                      <a:pt x="4143639" y="109586"/>
                    </a:lnTo>
                    <a:cubicBezTo>
                      <a:pt x="4143639" y="48880"/>
                      <a:pt x="4095903" y="0"/>
                      <a:pt x="4038318" y="0"/>
                    </a:cubicBezTo>
                    <a:close/>
                  </a:path>
                </a:pathLst>
              </a:custGeom>
              <a:solidFill>
                <a:srgbClr val="457071"/>
              </a:solidFill>
              <a:ln w="254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2" name="文本框 21"/>
              <p:cNvSpPr txBox="1"/>
              <p:nvPr>
                <p:custDataLst>
                  <p:tags r:id="rId8"/>
                </p:custDataLst>
              </p:nvPr>
            </p:nvSpPr>
            <p:spPr>
              <a:xfrm>
                <a:off x="2030680" y="2265996"/>
                <a:ext cx="865943" cy="706748"/>
              </a:xfrm>
              <a:prstGeom prst="rect">
                <a:avLst/>
              </a:prstGeom>
              <a:noFill/>
            </p:spPr>
            <p:txBody>
              <a:bodyPr wrap="square" rtlCol="0">
                <a:spAutoFit/>
              </a:bodyPr>
              <a:lstStyle/>
              <a:p>
                <a:r>
                  <a:rPr lang="en-US" altLang="zh-CN" sz="4000" dirty="0">
                    <a:solidFill>
                      <a:schemeClr val="bg1"/>
                    </a:solidFill>
                    <a:latin typeface="MiSans Heavy" panose="00000A00000000000000" pitchFamily="2" charset="-122"/>
                    <a:ea typeface="MiSans Heavy" panose="00000A00000000000000" pitchFamily="2" charset="-122"/>
                  </a:rPr>
                  <a:t>02</a:t>
                </a:r>
                <a:endParaRPr lang="zh-CN" altLang="en-US" sz="4000" dirty="0">
                  <a:solidFill>
                    <a:schemeClr val="bg1"/>
                  </a:solidFill>
                  <a:latin typeface="MiSans Heavy" panose="00000A00000000000000" pitchFamily="2" charset="-122"/>
                  <a:ea typeface="MiSans Heavy" panose="00000A00000000000000" pitchFamily="2" charset="-122"/>
                </a:endParaRPr>
              </a:p>
            </p:txBody>
          </p:sp>
        </p:grpSp>
      </p:grpSp>
      <p:grpSp>
        <p:nvGrpSpPr>
          <p:cNvPr id="24" name="组合 23"/>
          <p:cNvGrpSpPr/>
          <p:nvPr>
            <p:custDataLst>
              <p:tags r:id="rId9"/>
            </p:custDataLst>
          </p:nvPr>
        </p:nvGrpSpPr>
        <p:grpSpPr>
          <a:xfrm>
            <a:off x="1636395" y="3800475"/>
            <a:ext cx="9319895" cy="1139825"/>
            <a:chOff x="1636485" y="2289186"/>
            <a:chExt cx="8918839" cy="1139814"/>
          </a:xfrm>
        </p:grpSpPr>
        <p:grpSp>
          <p:nvGrpSpPr>
            <p:cNvPr id="25" name="组合 24"/>
            <p:cNvGrpSpPr/>
            <p:nvPr/>
          </p:nvGrpSpPr>
          <p:grpSpPr>
            <a:xfrm>
              <a:off x="1636485" y="2289186"/>
              <a:ext cx="4143639" cy="1139814"/>
              <a:chOff x="1687285" y="1986669"/>
              <a:chExt cx="4143639" cy="1139814"/>
            </a:xfrm>
          </p:grpSpPr>
          <p:sp>
            <p:nvSpPr>
              <p:cNvPr id="31" name="矩形: 圆角 30"/>
              <p:cNvSpPr/>
              <p:nvPr>
                <p:custDataLst>
                  <p:tags r:id="rId10"/>
                </p:custDataLst>
              </p:nvPr>
            </p:nvSpPr>
            <p:spPr>
              <a:xfrm>
                <a:off x="1795813" y="2080629"/>
                <a:ext cx="4035111" cy="786593"/>
              </a:xfrm>
              <a:prstGeom prst="roundRect">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custDataLst>
                  <p:tags r:id="rId11"/>
                </p:custDataLst>
              </p:nvPr>
            </p:nvSpPr>
            <p:spPr bwMode="auto">
              <a:xfrm flipH="1">
                <a:off x="1687285" y="1986669"/>
                <a:ext cx="4143639" cy="1139814"/>
              </a:xfrm>
              <a:custGeom>
                <a:avLst/>
                <a:gdLst>
                  <a:gd name="connsiteX0" fmla="*/ 4038318 w 4143639"/>
                  <a:gd name="connsiteY0" fmla="*/ 0 h 1139814"/>
                  <a:gd name="connsiteX1" fmla="*/ 3960452 w 4143639"/>
                  <a:gd name="connsiteY1" fmla="*/ 0 h 1139814"/>
                  <a:gd name="connsiteX2" fmla="*/ 3883086 w 4143639"/>
                  <a:gd name="connsiteY2" fmla="*/ 0 h 1139814"/>
                  <a:gd name="connsiteX3" fmla="*/ 3856976 w 4143639"/>
                  <a:gd name="connsiteY3" fmla="*/ 0 h 1139814"/>
                  <a:gd name="connsiteX4" fmla="*/ 3770702 w 4143639"/>
                  <a:gd name="connsiteY4" fmla="*/ 0 h 1139814"/>
                  <a:gd name="connsiteX5" fmla="*/ 3765324 w 4143639"/>
                  <a:gd name="connsiteY5" fmla="*/ 0 h 1139814"/>
                  <a:gd name="connsiteX6" fmla="*/ 3718618 w 4143639"/>
                  <a:gd name="connsiteY6" fmla="*/ 0 h 1139814"/>
                  <a:gd name="connsiteX7" fmla="*/ 3700067 w 4143639"/>
                  <a:gd name="connsiteY7" fmla="*/ 0 h 1139814"/>
                  <a:gd name="connsiteX8" fmla="*/ 3643506 w 4143639"/>
                  <a:gd name="connsiteY8" fmla="*/ 0 h 1139814"/>
                  <a:gd name="connsiteX9" fmla="*/ 3599457 w 4143639"/>
                  <a:gd name="connsiteY9" fmla="*/ 0 h 1139814"/>
                  <a:gd name="connsiteX10" fmla="*/ 3576044 w 4143639"/>
                  <a:gd name="connsiteY10" fmla="*/ 0 h 1139814"/>
                  <a:gd name="connsiteX11" fmla="*/ 3566355 w 4143639"/>
                  <a:gd name="connsiteY11" fmla="*/ 0 h 1139814"/>
                  <a:gd name="connsiteX12" fmla="*/ 3543351 w 4143639"/>
                  <a:gd name="connsiteY12" fmla="*/ 0 h 1139814"/>
                  <a:gd name="connsiteX13" fmla="*/ 3542636 w 4143639"/>
                  <a:gd name="connsiteY13" fmla="*/ 0 h 1139814"/>
                  <a:gd name="connsiteX14" fmla="*/ 3531666 w 4143639"/>
                  <a:gd name="connsiteY14" fmla="*/ 0 h 1139814"/>
                  <a:gd name="connsiteX15" fmla="*/ 3526737 w 4143639"/>
                  <a:gd name="connsiteY15" fmla="*/ 0 h 1139814"/>
                  <a:gd name="connsiteX16" fmla="*/ 3512140 w 4143639"/>
                  <a:gd name="connsiteY16" fmla="*/ 0 h 1139814"/>
                  <a:gd name="connsiteX17" fmla="*/ 3510055 w 4143639"/>
                  <a:gd name="connsiteY17" fmla="*/ 0 h 1139814"/>
                  <a:gd name="connsiteX18" fmla="*/ 3453801 w 4143639"/>
                  <a:gd name="connsiteY18" fmla="*/ 0 h 1139814"/>
                  <a:gd name="connsiteX19" fmla="*/ 3421107 w 4143639"/>
                  <a:gd name="connsiteY19" fmla="*/ 0 h 1139814"/>
                  <a:gd name="connsiteX20" fmla="*/ 3343741 w 4143639"/>
                  <a:gd name="connsiteY20" fmla="*/ 0 h 1139814"/>
                  <a:gd name="connsiteX21" fmla="*/ 3317631 w 4143639"/>
                  <a:gd name="connsiteY21" fmla="*/ 0 h 1139814"/>
                  <a:gd name="connsiteX22" fmla="*/ 3305135 w 4143639"/>
                  <a:gd name="connsiteY22" fmla="*/ 0 h 1139814"/>
                  <a:gd name="connsiteX23" fmla="*/ 3231357 w 4143639"/>
                  <a:gd name="connsiteY23" fmla="*/ 0 h 1139814"/>
                  <a:gd name="connsiteX24" fmla="*/ 3193415 w 4143639"/>
                  <a:gd name="connsiteY24" fmla="*/ 0 h 1139814"/>
                  <a:gd name="connsiteX25" fmla="*/ 3179273 w 4143639"/>
                  <a:gd name="connsiteY25" fmla="*/ 0 h 1139814"/>
                  <a:gd name="connsiteX26" fmla="*/ 3160722 w 4143639"/>
                  <a:gd name="connsiteY26" fmla="*/ 0 h 1139814"/>
                  <a:gd name="connsiteX27" fmla="*/ 3113364 w 4143639"/>
                  <a:gd name="connsiteY27" fmla="*/ 0 h 1139814"/>
                  <a:gd name="connsiteX28" fmla="*/ 3104161 w 4143639"/>
                  <a:gd name="connsiteY28" fmla="*/ 0 h 1139814"/>
                  <a:gd name="connsiteX29" fmla="*/ 3060112 w 4143639"/>
                  <a:gd name="connsiteY29" fmla="*/ 0 h 1139814"/>
                  <a:gd name="connsiteX30" fmla="*/ 3059704 w 4143639"/>
                  <a:gd name="connsiteY30" fmla="*/ 0 h 1139814"/>
                  <a:gd name="connsiteX31" fmla="*/ 3036699 w 4143639"/>
                  <a:gd name="connsiteY31" fmla="*/ 0 h 1139814"/>
                  <a:gd name="connsiteX32" fmla="*/ 3027010 w 4143639"/>
                  <a:gd name="connsiteY32" fmla="*/ 0 h 1139814"/>
                  <a:gd name="connsiteX33" fmla="*/ 3010441 w 4143639"/>
                  <a:gd name="connsiteY33" fmla="*/ 0 h 1139814"/>
                  <a:gd name="connsiteX34" fmla="*/ 3003404 w 4143639"/>
                  <a:gd name="connsiteY34" fmla="*/ 0 h 1139814"/>
                  <a:gd name="connsiteX35" fmla="*/ 2927633 w 4143639"/>
                  <a:gd name="connsiteY35" fmla="*/ 33112 h 1139814"/>
                  <a:gd name="connsiteX36" fmla="*/ 2696533 w 4143639"/>
                  <a:gd name="connsiteY36" fmla="*/ 281453 h 1139814"/>
                  <a:gd name="connsiteX37" fmla="*/ 2620762 w 4143639"/>
                  <a:gd name="connsiteY37" fmla="*/ 315354 h 1139814"/>
                  <a:gd name="connsiteX38" fmla="*/ 2475147 w 4143639"/>
                  <a:gd name="connsiteY38" fmla="*/ 315354 h 1139814"/>
                  <a:gd name="connsiteX39" fmla="*/ 2441232 w 4143639"/>
                  <a:gd name="connsiteY39" fmla="*/ 315354 h 1139814"/>
                  <a:gd name="connsiteX40" fmla="*/ 2338314 w 4143639"/>
                  <a:gd name="connsiteY40" fmla="*/ 315354 h 1139814"/>
                  <a:gd name="connsiteX41" fmla="*/ 2272919 w 4143639"/>
                  <a:gd name="connsiteY41" fmla="*/ 315354 h 1139814"/>
                  <a:gd name="connsiteX42" fmla="*/ 2211250 w 4143639"/>
                  <a:gd name="connsiteY42" fmla="*/ 315354 h 1139814"/>
                  <a:gd name="connsiteX43" fmla="*/ 2115461 w 4143639"/>
                  <a:gd name="connsiteY43" fmla="*/ 315354 h 1139814"/>
                  <a:gd name="connsiteX44" fmla="*/ 2093593 w 4143639"/>
                  <a:gd name="connsiteY44" fmla="*/ 315354 h 1139814"/>
                  <a:gd name="connsiteX45" fmla="*/ 2081417 w 4143639"/>
                  <a:gd name="connsiteY45" fmla="*/ 315354 h 1139814"/>
                  <a:gd name="connsiteX46" fmla="*/ 1984983 w 4143639"/>
                  <a:gd name="connsiteY46" fmla="*/ 315354 h 1139814"/>
                  <a:gd name="connsiteX47" fmla="*/ 1968496 w 4143639"/>
                  <a:gd name="connsiteY47" fmla="*/ 315354 h 1139814"/>
                  <a:gd name="connsiteX48" fmla="*/ 1935802 w 4143639"/>
                  <a:gd name="connsiteY48" fmla="*/ 315354 h 1139814"/>
                  <a:gd name="connsiteX49" fmla="*/ 1901887 w 4143639"/>
                  <a:gd name="connsiteY49" fmla="*/ 315354 h 1139814"/>
                  <a:gd name="connsiteX50" fmla="*/ 1831662 w 4143639"/>
                  <a:gd name="connsiteY50" fmla="*/ 315354 h 1139814"/>
                  <a:gd name="connsiteX51" fmla="*/ 1798969 w 4143639"/>
                  <a:gd name="connsiteY51" fmla="*/ 315354 h 1139814"/>
                  <a:gd name="connsiteX52" fmla="*/ 1793452 w 4143639"/>
                  <a:gd name="connsiteY52" fmla="*/ 315354 h 1139814"/>
                  <a:gd name="connsiteX53" fmla="*/ 1733574 w 4143639"/>
                  <a:gd name="connsiteY53" fmla="*/ 315354 h 1139814"/>
                  <a:gd name="connsiteX54" fmla="*/ 1704598 w 4143639"/>
                  <a:gd name="connsiteY54" fmla="*/ 315354 h 1139814"/>
                  <a:gd name="connsiteX55" fmla="*/ 1687285 w 4143639"/>
                  <a:gd name="connsiteY55" fmla="*/ 315354 h 1139814"/>
                  <a:gd name="connsiteX56" fmla="*/ 1671906 w 4143639"/>
                  <a:gd name="connsiteY56" fmla="*/ 315354 h 1139814"/>
                  <a:gd name="connsiteX57" fmla="*/ 1671905 w 4143639"/>
                  <a:gd name="connsiteY57" fmla="*/ 315354 h 1139814"/>
                  <a:gd name="connsiteX58" fmla="*/ 1633763 w 4143639"/>
                  <a:gd name="connsiteY58" fmla="*/ 315354 h 1139814"/>
                  <a:gd name="connsiteX59" fmla="*/ 1586942 w 4143639"/>
                  <a:gd name="connsiteY59" fmla="*/ 315354 h 1139814"/>
                  <a:gd name="connsiteX60" fmla="*/ 1576117 w 4143639"/>
                  <a:gd name="connsiteY60" fmla="*/ 315354 h 1139814"/>
                  <a:gd name="connsiteX61" fmla="*/ 1576116 w 4143639"/>
                  <a:gd name="connsiteY61" fmla="*/ 315354 h 1139814"/>
                  <a:gd name="connsiteX62" fmla="*/ 1554249 w 4143639"/>
                  <a:gd name="connsiteY62" fmla="*/ 315354 h 1139814"/>
                  <a:gd name="connsiteX63" fmla="*/ 1554248 w 4143639"/>
                  <a:gd name="connsiteY63" fmla="*/ 315354 h 1139814"/>
                  <a:gd name="connsiteX64" fmla="*/ 1542073 w 4143639"/>
                  <a:gd name="connsiteY64" fmla="*/ 315354 h 1139814"/>
                  <a:gd name="connsiteX65" fmla="*/ 1503020 w 4143639"/>
                  <a:gd name="connsiteY65" fmla="*/ 315354 h 1139814"/>
                  <a:gd name="connsiteX66" fmla="*/ 1478331 w 4143639"/>
                  <a:gd name="connsiteY66" fmla="*/ 315354 h 1139814"/>
                  <a:gd name="connsiteX67" fmla="*/ 1445639 w 4143639"/>
                  <a:gd name="connsiteY67" fmla="*/ 315354 h 1139814"/>
                  <a:gd name="connsiteX68" fmla="*/ 1445638 w 4143639"/>
                  <a:gd name="connsiteY68" fmla="*/ 315354 h 1139814"/>
                  <a:gd name="connsiteX69" fmla="*/ 1429152 w 4143639"/>
                  <a:gd name="connsiteY69" fmla="*/ 315354 h 1139814"/>
                  <a:gd name="connsiteX70" fmla="*/ 1429151 w 4143639"/>
                  <a:gd name="connsiteY70" fmla="*/ 315354 h 1139814"/>
                  <a:gd name="connsiteX71" fmla="*/ 1398329 w 4143639"/>
                  <a:gd name="connsiteY71" fmla="*/ 315354 h 1139814"/>
                  <a:gd name="connsiteX72" fmla="*/ 1396458 w 4143639"/>
                  <a:gd name="connsiteY72" fmla="*/ 315354 h 1139814"/>
                  <a:gd name="connsiteX73" fmla="*/ 1362543 w 4143639"/>
                  <a:gd name="connsiteY73" fmla="*/ 315354 h 1139814"/>
                  <a:gd name="connsiteX74" fmla="*/ 1316796 w 4143639"/>
                  <a:gd name="connsiteY74" fmla="*/ 315354 h 1139814"/>
                  <a:gd name="connsiteX75" fmla="*/ 1292318 w 4143639"/>
                  <a:gd name="connsiteY75" fmla="*/ 315354 h 1139814"/>
                  <a:gd name="connsiteX76" fmla="*/ 1292317 w 4143639"/>
                  <a:gd name="connsiteY76" fmla="*/ 315354 h 1139814"/>
                  <a:gd name="connsiteX77" fmla="*/ 1286801 w 4143639"/>
                  <a:gd name="connsiteY77" fmla="*/ 315354 h 1139814"/>
                  <a:gd name="connsiteX78" fmla="*/ 1259625 w 4143639"/>
                  <a:gd name="connsiteY78" fmla="*/ 315354 h 1139814"/>
                  <a:gd name="connsiteX79" fmla="*/ 1255525 w 4143639"/>
                  <a:gd name="connsiteY79" fmla="*/ 315354 h 1139814"/>
                  <a:gd name="connsiteX80" fmla="*/ 1254108 w 4143639"/>
                  <a:gd name="connsiteY80" fmla="*/ 315354 h 1139814"/>
                  <a:gd name="connsiteX81" fmla="*/ 1254107 w 4143639"/>
                  <a:gd name="connsiteY81" fmla="*/ 315354 h 1139814"/>
                  <a:gd name="connsiteX82" fmla="*/ 1211623 w 4143639"/>
                  <a:gd name="connsiteY82" fmla="*/ 315354 h 1139814"/>
                  <a:gd name="connsiteX83" fmla="*/ 1194230 w 4143639"/>
                  <a:gd name="connsiteY83" fmla="*/ 315354 h 1139814"/>
                  <a:gd name="connsiteX84" fmla="*/ 1182193 w 4143639"/>
                  <a:gd name="connsiteY84" fmla="*/ 315354 h 1139814"/>
                  <a:gd name="connsiteX85" fmla="*/ 1165254 w 4143639"/>
                  <a:gd name="connsiteY85" fmla="*/ 315354 h 1139814"/>
                  <a:gd name="connsiteX86" fmla="*/ 1165253 w 4143639"/>
                  <a:gd name="connsiteY86" fmla="*/ 315354 h 1139814"/>
                  <a:gd name="connsiteX87" fmla="*/ 1164343 w 4143639"/>
                  <a:gd name="connsiteY87" fmla="*/ 315354 h 1139814"/>
                  <a:gd name="connsiteX88" fmla="*/ 1155177 w 4143639"/>
                  <a:gd name="connsiteY88" fmla="*/ 315354 h 1139814"/>
                  <a:gd name="connsiteX89" fmla="*/ 1151317 w 4143639"/>
                  <a:gd name="connsiteY89" fmla="*/ 315354 h 1139814"/>
                  <a:gd name="connsiteX90" fmla="*/ 1132561 w 4143639"/>
                  <a:gd name="connsiteY90" fmla="*/ 315354 h 1139814"/>
                  <a:gd name="connsiteX91" fmla="*/ 1127111 w 4143639"/>
                  <a:gd name="connsiteY91" fmla="*/ 315354 h 1139814"/>
                  <a:gd name="connsiteX92" fmla="*/ 1094419 w 4143639"/>
                  <a:gd name="connsiteY92" fmla="*/ 315354 h 1139814"/>
                  <a:gd name="connsiteX93" fmla="*/ 1094418 w 4143639"/>
                  <a:gd name="connsiteY93" fmla="*/ 315354 h 1139814"/>
                  <a:gd name="connsiteX94" fmla="*/ 1047598 w 4143639"/>
                  <a:gd name="connsiteY94" fmla="*/ 315354 h 1139814"/>
                  <a:gd name="connsiteX95" fmla="*/ 1047597 w 4143639"/>
                  <a:gd name="connsiteY95" fmla="*/ 315354 h 1139814"/>
                  <a:gd name="connsiteX96" fmla="*/ 1036772 w 4143639"/>
                  <a:gd name="connsiteY96" fmla="*/ 315354 h 1139814"/>
                  <a:gd name="connsiteX97" fmla="*/ 1014904 w 4143639"/>
                  <a:gd name="connsiteY97" fmla="*/ 315354 h 1139814"/>
                  <a:gd name="connsiteX98" fmla="*/ 967867 w 4143639"/>
                  <a:gd name="connsiteY98" fmla="*/ 315354 h 1139814"/>
                  <a:gd name="connsiteX99" fmla="*/ 963676 w 4143639"/>
                  <a:gd name="connsiteY99" fmla="*/ 315354 h 1139814"/>
                  <a:gd name="connsiteX100" fmla="*/ 963675 w 4143639"/>
                  <a:gd name="connsiteY100" fmla="*/ 315354 h 1139814"/>
                  <a:gd name="connsiteX101" fmla="*/ 938987 w 4143639"/>
                  <a:gd name="connsiteY101" fmla="*/ 315354 h 1139814"/>
                  <a:gd name="connsiteX102" fmla="*/ 938986 w 4143639"/>
                  <a:gd name="connsiteY102" fmla="*/ 315354 h 1139814"/>
                  <a:gd name="connsiteX103" fmla="*/ 906294 w 4143639"/>
                  <a:gd name="connsiteY103" fmla="*/ 315354 h 1139814"/>
                  <a:gd name="connsiteX104" fmla="*/ 889807 w 4143639"/>
                  <a:gd name="connsiteY104" fmla="*/ 315354 h 1139814"/>
                  <a:gd name="connsiteX105" fmla="*/ 858985 w 4143639"/>
                  <a:gd name="connsiteY105" fmla="*/ 315354 h 1139814"/>
                  <a:gd name="connsiteX106" fmla="*/ 858984 w 4143639"/>
                  <a:gd name="connsiteY106" fmla="*/ 315354 h 1139814"/>
                  <a:gd name="connsiteX107" fmla="*/ 848198 w 4143639"/>
                  <a:gd name="connsiteY107" fmla="*/ 315354 h 1139814"/>
                  <a:gd name="connsiteX108" fmla="*/ 777452 w 4143639"/>
                  <a:gd name="connsiteY108" fmla="*/ 315354 h 1139814"/>
                  <a:gd name="connsiteX109" fmla="*/ 777451 w 4143639"/>
                  <a:gd name="connsiteY109" fmla="*/ 315354 h 1139814"/>
                  <a:gd name="connsiteX110" fmla="*/ 762451 w 4143639"/>
                  <a:gd name="connsiteY110" fmla="*/ 315354 h 1139814"/>
                  <a:gd name="connsiteX111" fmla="*/ 752973 w 4143639"/>
                  <a:gd name="connsiteY111" fmla="*/ 315354 h 1139814"/>
                  <a:gd name="connsiteX112" fmla="*/ 747457 w 4143639"/>
                  <a:gd name="connsiteY112" fmla="*/ 315354 h 1139814"/>
                  <a:gd name="connsiteX113" fmla="*/ 747456 w 4143639"/>
                  <a:gd name="connsiteY113" fmla="*/ 315354 h 1139814"/>
                  <a:gd name="connsiteX114" fmla="*/ 716181 w 4143639"/>
                  <a:gd name="connsiteY114" fmla="*/ 315354 h 1139814"/>
                  <a:gd name="connsiteX115" fmla="*/ 716180 w 4143639"/>
                  <a:gd name="connsiteY115" fmla="*/ 315354 h 1139814"/>
                  <a:gd name="connsiteX116" fmla="*/ 714763 w 4143639"/>
                  <a:gd name="connsiteY116" fmla="*/ 315354 h 1139814"/>
                  <a:gd name="connsiteX117" fmla="*/ 704972 w 4143639"/>
                  <a:gd name="connsiteY117" fmla="*/ 315354 h 1139814"/>
                  <a:gd name="connsiteX118" fmla="*/ 672279 w 4143639"/>
                  <a:gd name="connsiteY118" fmla="*/ 315354 h 1139814"/>
                  <a:gd name="connsiteX119" fmla="*/ 672278 w 4143639"/>
                  <a:gd name="connsiteY119" fmla="*/ 315354 h 1139814"/>
                  <a:gd name="connsiteX120" fmla="*/ 652204 w 4143639"/>
                  <a:gd name="connsiteY120" fmla="*/ 315354 h 1139814"/>
                  <a:gd name="connsiteX121" fmla="*/ 644666 w 4143639"/>
                  <a:gd name="connsiteY121" fmla="*/ 315354 h 1139814"/>
                  <a:gd name="connsiteX122" fmla="*/ 642849 w 4143639"/>
                  <a:gd name="connsiteY122" fmla="*/ 315354 h 1139814"/>
                  <a:gd name="connsiteX123" fmla="*/ 625909 w 4143639"/>
                  <a:gd name="connsiteY123" fmla="*/ 315354 h 1139814"/>
                  <a:gd name="connsiteX124" fmla="*/ 624999 w 4143639"/>
                  <a:gd name="connsiteY124" fmla="*/ 315354 h 1139814"/>
                  <a:gd name="connsiteX125" fmla="*/ 615833 w 4143639"/>
                  <a:gd name="connsiteY125" fmla="*/ 315354 h 1139814"/>
                  <a:gd name="connsiteX126" fmla="*/ 611973 w 4143639"/>
                  <a:gd name="connsiteY126" fmla="*/ 315354 h 1139814"/>
                  <a:gd name="connsiteX127" fmla="*/ 587767 w 4143639"/>
                  <a:gd name="connsiteY127" fmla="*/ 315354 h 1139814"/>
                  <a:gd name="connsiteX128" fmla="*/ 555074 w 4143639"/>
                  <a:gd name="connsiteY128" fmla="*/ 315354 h 1139814"/>
                  <a:gd name="connsiteX129" fmla="*/ 508253 w 4143639"/>
                  <a:gd name="connsiteY129" fmla="*/ 315354 h 1139814"/>
                  <a:gd name="connsiteX130" fmla="*/ 428523 w 4143639"/>
                  <a:gd name="connsiteY130" fmla="*/ 315354 h 1139814"/>
                  <a:gd name="connsiteX131" fmla="*/ 424331 w 4143639"/>
                  <a:gd name="connsiteY131" fmla="*/ 315354 h 1139814"/>
                  <a:gd name="connsiteX132" fmla="*/ 399642 w 4143639"/>
                  <a:gd name="connsiteY132" fmla="*/ 315354 h 1139814"/>
                  <a:gd name="connsiteX133" fmla="*/ 319640 w 4143639"/>
                  <a:gd name="connsiteY133" fmla="*/ 315354 h 1139814"/>
                  <a:gd name="connsiteX134" fmla="*/ 308854 w 4143639"/>
                  <a:gd name="connsiteY134" fmla="*/ 315354 h 1139814"/>
                  <a:gd name="connsiteX135" fmla="*/ 238107 w 4143639"/>
                  <a:gd name="connsiteY135" fmla="*/ 315354 h 1139814"/>
                  <a:gd name="connsiteX136" fmla="*/ 223107 w 4143639"/>
                  <a:gd name="connsiteY136" fmla="*/ 315354 h 1139814"/>
                  <a:gd name="connsiteX137" fmla="*/ 208112 w 4143639"/>
                  <a:gd name="connsiteY137" fmla="*/ 315354 h 1139814"/>
                  <a:gd name="connsiteX138" fmla="*/ 176836 w 4143639"/>
                  <a:gd name="connsiteY138" fmla="*/ 315354 h 1139814"/>
                  <a:gd name="connsiteX139" fmla="*/ 165628 w 4143639"/>
                  <a:gd name="connsiteY139" fmla="*/ 315354 h 1139814"/>
                  <a:gd name="connsiteX140" fmla="*/ 132934 w 4143639"/>
                  <a:gd name="connsiteY140" fmla="*/ 315354 h 1139814"/>
                  <a:gd name="connsiteX141" fmla="*/ 112860 w 4143639"/>
                  <a:gd name="connsiteY141" fmla="*/ 315354 h 1139814"/>
                  <a:gd name="connsiteX142" fmla="*/ 105322 w 4143639"/>
                  <a:gd name="connsiteY142" fmla="*/ 315354 h 1139814"/>
                  <a:gd name="connsiteX143" fmla="*/ 0 w 4143639"/>
                  <a:gd name="connsiteY143" fmla="*/ 424940 h 1139814"/>
                  <a:gd name="connsiteX144" fmla="*/ 0 w 4143639"/>
                  <a:gd name="connsiteY144" fmla="*/ 463962 h 1139814"/>
                  <a:gd name="connsiteX145" fmla="*/ 0 w 4143639"/>
                  <a:gd name="connsiteY145" fmla="*/ 617420 h 1139814"/>
                  <a:gd name="connsiteX146" fmla="*/ 0 w 4143639"/>
                  <a:gd name="connsiteY146" fmla="*/ 635662 h 1139814"/>
                  <a:gd name="connsiteX147" fmla="*/ 0 w 4143639"/>
                  <a:gd name="connsiteY147" fmla="*/ 740300 h 1139814"/>
                  <a:gd name="connsiteX148" fmla="*/ 0 w 4143639"/>
                  <a:gd name="connsiteY148" fmla="*/ 833218 h 1139814"/>
                  <a:gd name="connsiteX149" fmla="*/ 0 w 4143639"/>
                  <a:gd name="connsiteY149" fmla="*/ 835999 h 1139814"/>
                  <a:gd name="connsiteX150" fmla="*/ 0 w 4143639"/>
                  <a:gd name="connsiteY150" fmla="*/ 1014939 h 1139814"/>
                  <a:gd name="connsiteX151" fmla="*/ 0 w 4143639"/>
                  <a:gd name="connsiteY151" fmla="*/ 1018033 h 1139814"/>
                  <a:gd name="connsiteX152" fmla="*/ 0 w 4143639"/>
                  <a:gd name="connsiteY152" fmla="*/ 1025698 h 1139814"/>
                  <a:gd name="connsiteX153" fmla="*/ 0 w 4143639"/>
                  <a:gd name="connsiteY153" fmla="*/ 1030228 h 1139814"/>
                  <a:gd name="connsiteX154" fmla="*/ 105322 w 4143639"/>
                  <a:gd name="connsiteY154" fmla="*/ 1139814 h 1139814"/>
                  <a:gd name="connsiteX155" fmla="*/ 169100 w 4143639"/>
                  <a:gd name="connsiteY155" fmla="*/ 1139814 h 1139814"/>
                  <a:gd name="connsiteX156" fmla="*/ 383914 w 4143639"/>
                  <a:gd name="connsiteY156" fmla="*/ 1139814 h 1139814"/>
                  <a:gd name="connsiteX157" fmla="*/ 416608 w 4143639"/>
                  <a:gd name="connsiteY157" fmla="*/ 1139814 h 1139814"/>
                  <a:gd name="connsiteX158" fmla="*/ 442116 w 4143639"/>
                  <a:gd name="connsiteY158" fmla="*/ 1139814 h 1139814"/>
                  <a:gd name="connsiteX159" fmla="*/ 611973 w 4143639"/>
                  <a:gd name="connsiteY159" fmla="*/ 1139814 h 1139814"/>
                  <a:gd name="connsiteX160" fmla="*/ 644666 w 4143639"/>
                  <a:gd name="connsiteY160" fmla="*/ 1139814 h 1139814"/>
                  <a:gd name="connsiteX161" fmla="*/ 675752 w 4143639"/>
                  <a:gd name="connsiteY161" fmla="*/ 1139814 h 1139814"/>
                  <a:gd name="connsiteX162" fmla="*/ 696938 w 4143639"/>
                  <a:gd name="connsiteY162" fmla="*/ 1139814 h 1139814"/>
                  <a:gd name="connsiteX163" fmla="*/ 708444 w 4143639"/>
                  <a:gd name="connsiteY163" fmla="*/ 1139814 h 1139814"/>
                  <a:gd name="connsiteX164" fmla="*/ 708445 w 4143639"/>
                  <a:gd name="connsiteY164" fmla="*/ 1139814 h 1139814"/>
                  <a:gd name="connsiteX165" fmla="*/ 923258 w 4143639"/>
                  <a:gd name="connsiteY165" fmla="*/ 1139814 h 1139814"/>
                  <a:gd name="connsiteX166" fmla="*/ 923259 w 4143639"/>
                  <a:gd name="connsiteY166" fmla="*/ 1139814 h 1139814"/>
                  <a:gd name="connsiteX167" fmla="*/ 934194 w 4143639"/>
                  <a:gd name="connsiteY167" fmla="*/ 1139814 h 1139814"/>
                  <a:gd name="connsiteX168" fmla="*/ 948768 w 4143639"/>
                  <a:gd name="connsiteY168" fmla="*/ 1139814 h 1139814"/>
                  <a:gd name="connsiteX169" fmla="*/ 955952 w 4143639"/>
                  <a:gd name="connsiteY169" fmla="*/ 1139814 h 1139814"/>
                  <a:gd name="connsiteX170" fmla="*/ 981460 w 4143639"/>
                  <a:gd name="connsiteY170" fmla="*/ 1139814 h 1139814"/>
                  <a:gd name="connsiteX171" fmla="*/ 981461 w 4143639"/>
                  <a:gd name="connsiteY171" fmla="*/ 1139814 h 1139814"/>
                  <a:gd name="connsiteX172" fmla="*/ 1151317 w 4143639"/>
                  <a:gd name="connsiteY172" fmla="*/ 1139814 h 1139814"/>
                  <a:gd name="connsiteX173" fmla="*/ 1154509 w 4143639"/>
                  <a:gd name="connsiteY173" fmla="*/ 1139814 h 1139814"/>
                  <a:gd name="connsiteX174" fmla="*/ 1203590 w 4143639"/>
                  <a:gd name="connsiteY174" fmla="*/ 1139814 h 1139814"/>
                  <a:gd name="connsiteX175" fmla="*/ 1215096 w 4143639"/>
                  <a:gd name="connsiteY175" fmla="*/ 1139814 h 1139814"/>
                  <a:gd name="connsiteX176" fmla="*/ 1215097 w 4143639"/>
                  <a:gd name="connsiteY176" fmla="*/ 1139814 h 1139814"/>
                  <a:gd name="connsiteX177" fmla="*/ 1236282 w 4143639"/>
                  <a:gd name="connsiteY177" fmla="*/ 1139814 h 1139814"/>
                  <a:gd name="connsiteX178" fmla="*/ 1236283 w 4143639"/>
                  <a:gd name="connsiteY178" fmla="*/ 1139814 h 1139814"/>
                  <a:gd name="connsiteX179" fmla="*/ 1247789 w 4143639"/>
                  <a:gd name="connsiteY179" fmla="*/ 1139814 h 1139814"/>
                  <a:gd name="connsiteX180" fmla="*/ 1358513 w 4143639"/>
                  <a:gd name="connsiteY180" fmla="*/ 1139814 h 1139814"/>
                  <a:gd name="connsiteX181" fmla="*/ 1440845 w 4143639"/>
                  <a:gd name="connsiteY181" fmla="*/ 1139814 h 1139814"/>
                  <a:gd name="connsiteX182" fmla="*/ 1462603 w 4143639"/>
                  <a:gd name="connsiteY182" fmla="*/ 1139814 h 1139814"/>
                  <a:gd name="connsiteX183" fmla="*/ 1473538 w 4143639"/>
                  <a:gd name="connsiteY183" fmla="*/ 1139814 h 1139814"/>
                  <a:gd name="connsiteX184" fmla="*/ 1473539 w 4143639"/>
                  <a:gd name="connsiteY184" fmla="*/ 1139814 h 1139814"/>
                  <a:gd name="connsiteX185" fmla="*/ 1488112 w 4143639"/>
                  <a:gd name="connsiteY185" fmla="*/ 1139814 h 1139814"/>
                  <a:gd name="connsiteX186" fmla="*/ 1488113 w 4143639"/>
                  <a:gd name="connsiteY186" fmla="*/ 1139814 h 1139814"/>
                  <a:gd name="connsiteX187" fmla="*/ 1520805 w 4143639"/>
                  <a:gd name="connsiteY187" fmla="*/ 1139814 h 1139814"/>
                  <a:gd name="connsiteX188" fmla="*/ 1546832 w 4143639"/>
                  <a:gd name="connsiteY188" fmla="*/ 1139814 h 1139814"/>
                  <a:gd name="connsiteX189" fmla="*/ 1661161 w 4143639"/>
                  <a:gd name="connsiteY189" fmla="*/ 1139814 h 1139814"/>
                  <a:gd name="connsiteX190" fmla="*/ 1687285 w 4143639"/>
                  <a:gd name="connsiteY190" fmla="*/ 1139814 h 1139814"/>
                  <a:gd name="connsiteX191" fmla="*/ 1693853 w 4143639"/>
                  <a:gd name="connsiteY191" fmla="*/ 1139814 h 1139814"/>
                  <a:gd name="connsiteX192" fmla="*/ 1742934 w 4143639"/>
                  <a:gd name="connsiteY192" fmla="*/ 1139814 h 1139814"/>
                  <a:gd name="connsiteX193" fmla="*/ 1754441 w 4143639"/>
                  <a:gd name="connsiteY193" fmla="*/ 1139814 h 1139814"/>
                  <a:gd name="connsiteX194" fmla="*/ 1775627 w 4143639"/>
                  <a:gd name="connsiteY194" fmla="*/ 1139814 h 1139814"/>
                  <a:gd name="connsiteX195" fmla="*/ 1897857 w 4143639"/>
                  <a:gd name="connsiteY195" fmla="*/ 1139814 h 1139814"/>
                  <a:gd name="connsiteX196" fmla="*/ 1980189 w 4143639"/>
                  <a:gd name="connsiteY196" fmla="*/ 1139814 h 1139814"/>
                  <a:gd name="connsiteX197" fmla="*/ 2012883 w 4143639"/>
                  <a:gd name="connsiteY197" fmla="*/ 1139814 h 1139814"/>
                  <a:gd name="connsiteX198" fmla="*/ 2027457 w 4143639"/>
                  <a:gd name="connsiteY198" fmla="*/ 1139814 h 1139814"/>
                  <a:gd name="connsiteX199" fmla="*/ 2086176 w 4143639"/>
                  <a:gd name="connsiteY199" fmla="*/ 1139814 h 1139814"/>
                  <a:gd name="connsiteX200" fmla="*/ 2200505 w 4143639"/>
                  <a:gd name="connsiteY200" fmla="*/ 1139814 h 1139814"/>
                  <a:gd name="connsiteX201" fmla="*/ 2233198 w 4143639"/>
                  <a:gd name="connsiteY201" fmla="*/ 1139814 h 1139814"/>
                  <a:gd name="connsiteX202" fmla="*/ 2259439 w 4143639"/>
                  <a:gd name="connsiteY202" fmla="*/ 1139814 h 1139814"/>
                  <a:gd name="connsiteX203" fmla="*/ 2282279 w 4143639"/>
                  <a:gd name="connsiteY203" fmla="*/ 1139814 h 1139814"/>
                  <a:gd name="connsiteX204" fmla="*/ 2404509 w 4143639"/>
                  <a:gd name="connsiteY204" fmla="*/ 1139814 h 1139814"/>
                  <a:gd name="connsiteX205" fmla="*/ 2418271 w 4143639"/>
                  <a:gd name="connsiteY205" fmla="*/ 1139814 h 1139814"/>
                  <a:gd name="connsiteX206" fmla="*/ 2437202 w 4143639"/>
                  <a:gd name="connsiteY206" fmla="*/ 1139814 h 1139814"/>
                  <a:gd name="connsiteX207" fmla="*/ 2519534 w 4143639"/>
                  <a:gd name="connsiteY207" fmla="*/ 1139814 h 1139814"/>
                  <a:gd name="connsiteX208" fmla="*/ 2563301 w 4143639"/>
                  <a:gd name="connsiteY208" fmla="*/ 1139814 h 1139814"/>
                  <a:gd name="connsiteX209" fmla="*/ 2592829 w 4143639"/>
                  <a:gd name="connsiteY209" fmla="*/ 1139814 h 1139814"/>
                  <a:gd name="connsiteX210" fmla="*/ 2625521 w 4143639"/>
                  <a:gd name="connsiteY210" fmla="*/ 1139814 h 1139814"/>
                  <a:gd name="connsiteX211" fmla="*/ 2695156 w 4143639"/>
                  <a:gd name="connsiteY211" fmla="*/ 1139814 h 1139814"/>
                  <a:gd name="connsiteX212" fmla="*/ 2739850 w 4143639"/>
                  <a:gd name="connsiteY212" fmla="*/ 1139814 h 1139814"/>
                  <a:gd name="connsiteX213" fmla="*/ 2766090 w 4143639"/>
                  <a:gd name="connsiteY213" fmla="*/ 1139814 h 1139814"/>
                  <a:gd name="connsiteX214" fmla="*/ 2798784 w 4143639"/>
                  <a:gd name="connsiteY214" fmla="*/ 1139814 h 1139814"/>
                  <a:gd name="connsiteX215" fmla="*/ 2814464 w 4143639"/>
                  <a:gd name="connsiteY215" fmla="*/ 1139814 h 1139814"/>
                  <a:gd name="connsiteX216" fmla="*/ 2921851 w 4143639"/>
                  <a:gd name="connsiteY216" fmla="*/ 1139814 h 1139814"/>
                  <a:gd name="connsiteX217" fmla="*/ 2924923 w 4143639"/>
                  <a:gd name="connsiteY217" fmla="*/ 1139814 h 1139814"/>
                  <a:gd name="connsiteX218" fmla="*/ 2943854 w 4143639"/>
                  <a:gd name="connsiteY218" fmla="*/ 1139814 h 1139814"/>
                  <a:gd name="connsiteX219" fmla="*/ 2957616 w 4143639"/>
                  <a:gd name="connsiteY219" fmla="*/ 1139814 h 1139814"/>
                  <a:gd name="connsiteX220" fmla="*/ 3017944 w 4143639"/>
                  <a:gd name="connsiteY220" fmla="*/ 1139814 h 1139814"/>
                  <a:gd name="connsiteX221" fmla="*/ 3069953 w 4143639"/>
                  <a:gd name="connsiteY221" fmla="*/ 1139814 h 1139814"/>
                  <a:gd name="connsiteX222" fmla="*/ 3102646 w 4143639"/>
                  <a:gd name="connsiteY222" fmla="*/ 1139814 h 1139814"/>
                  <a:gd name="connsiteX223" fmla="*/ 3103373 w 4143639"/>
                  <a:gd name="connsiteY223" fmla="*/ 1139814 h 1139814"/>
                  <a:gd name="connsiteX224" fmla="*/ 3132174 w 4143639"/>
                  <a:gd name="connsiteY224" fmla="*/ 1139814 h 1139814"/>
                  <a:gd name="connsiteX225" fmla="*/ 3178764 w 4143639"/>
                  <a:gd name="connsiteY225" fmla="*/ 1139814 h 1139814"/>
                  <a:gd name="connsiteX226" fmla="*/ 3201807 w 4143639"/>
                  <a:gd name="connsiteY226" fmla="*/ 1139814 h 1139814"/>
                  <a:gd name="connsiteX227" fmla="*/ 3234501 w 4143639"/>
                  <a:gd name="connsiteY227" fmla="*/ 1139814 h 1139814"/>
                  <a:gd name="connsiteX228" fmla="*/ 3244743 w 4143639"/>
                  <a:gd name="connsiteY228" fmla="*/ 1139814 h 1139814"/>
                  <a:gd name="connsiteX229" fmla="*/ 3305435 w 4143639"/>
                  <a:gd name="connsiteY229" fmla="*/ 1139814 h 1139814"/>
                  <a:gd name="connsiteX230" fmla="*/ 3321115 w 4143639"/>
                  <a:gd name="connsiteY230" fmla="*/ 1139814 h 1139814"/>
                  <a:gd name="connsiteX231" fmla="*/ 3350980 w 4143639"/>
                  <a:gd name="connsiteY231" fmla="*/ 1139814 h 1139814"/>
                  <a:gd name="connsiteX232" fmla="*/ 3353809 w 4143639"/>
                  <a:gd name="connsiteY232" fmla="*/ 1139814 h 1139814"/>
                  <a:gd name="connsiteX233" fmla="*/ 3427103 w 4143639"/>
                  <a:gd name="connsiteY233" fmla="*/ 1139814 h 1139814"/>
                  <a:gd name="connsiteX234" fmla="*/ 3428502 w 4143639"/>
                  <a:gd name="connsiteY234" fmla="*/ 1139814 h 1139814"/>
                  <a:gd name="connsiteX235" fmla="*/ 3461196 w 4143639"/>
                  <a:gd name="connsiteY235" fmla="*/ 1139814 h 1139814"/>
                  <a:gd name="connsiteX236" fmla="*/ 3464268 w 4143639"/>
                  <a:gd name="connsiteY236" fmla="*/ 1139814 h 1139814"/>
                  <a:gd name="connsiteX237" fmla="*/ 3478130 w 4143639"/>
                  <a:gd name="connsiteY237" fmla="*/ 1139814 h 1139814"/>
                  <a:gd name="connsiteX238" fmla="*/ 3509081 w 4143639"/>
                  <a:gd name="connsiteY238" fmla="*/ 1139814 h 1139814"/>
                  <a:gd name="connsiteX239" fmla="*/ 3524596 w 4143639"/>
                  <a:gd name="connsiteY239" fmla="*/ 1139814 h 1139814"/>
                  <a:gd name="connsiteX240" fmla="*/ 3524975 w 4143639"/>
                  <a:gd name="connsiteY240" fmla="*/ 1139814 h 1139814"/>
                  <a:gd name="connsiteX241" fmla="*/ 3531666 w 4143639"/>
                  <a:gd name="connsiteY241" fmla="*/ 1139814 h 1139814"/>
                  <a:gd name="connsiteX242" fmla="*/ 3557289 w 4143639"/>
                  <a:gd name="connsiteY242" fmla="*/ 1139814 h 1139814"/>
                  <a:gd name="connsiteX243" fmla="*/ 3609298 w 4143639"/>
                  <a:gd name="connsiteY243" fmla="*/ 1139814 h 1139814"/>
                  <a:gd name="connsiteX244" fmla="*/ 3610025 w 4143639"/>
                  <a:gd name="connsiteY244" fmla="*/ 1139814 h 1139814"/>
                  <a:gd name="connsiteX245" fmla="*/ 3642718 w 4143639"/>
                  <a:gd name="connsiteY245" fmla="*/ 1139814 h 1139814"/>
                  <a:gd name="connsiteX246" fmla="*/ 3718109 w 4143639"/>
                  <a:gd name="connsiteY246" fmla="*/ 1139814 h 1139814"/>
                  <a:gd name="connsiteX247" fmla="*/ 3741152 w 4143639"/>
                  <a:gd name="connsiteY247" fmla="*/ 1139814 h 1139814"/>
                  <a:gd name="connsiteX248" fmla="*/ 3751395 w 4143639"/>
                  <a:gd name="connsiteY248" fmla="*/ 1139814 h 1139814"/>
                  <a:gd name="connsiteX249" fmla="*/ 3784088 w 4143639"/>
                  <a:gd name="connsiteY249" fmla="*/ 1139814 h 1139814"/>
                  <a:gd name="connsiteX250" fmla="*/ 3857632 w 4143639"/>
                  <a:gd name="connsiteY250" fmla="*/ 1139814 h 1139814"/>
                  <a:gd name="connsiteX251" fmla="*/ 3860460 w 4143639"/>
                  <a:gd name="connsiteY251" fmla="*/ 1139814 h 1139814"/>
                  <a:gd name="connsiteX252" fmla="*/ 3890325 w 4143639"/>
                  <a:gd name="connsiteY252" fmla="*/ 1139814 h 1139814"/>
                  <a:gd name="connsiteX253" fmla="*/ 3966448 w 4143639"/>
                  <a:gd name="connsiteY253" fmla="*/ 1139814 h 1139814"/>
                  <a:gd name="connsiteX254" fmla="*/ 3967847 w 4143639"/>
                  <a:gd name="connsiteY254" fmla="*/ 1139814 h 1139814"/>
                  <a:gd name="connsiteX255" fmla="*/ 3984781 w 4143639"/>
                  <a:gd name="connsiteY255" fmla="*/ 1139814 h 1139814"/>
                  <a:gd name="connsiteX256" fmla="*/ 4017475 w 4143639"/>
                  <a:gd name="connsiteY256" fmla="*/ 1139814 h 1139814"/>
                  <a:gd name="connsiteX257" fmla="*/ 4031626 w 4143639"/>
                  <a:gd name="connsiteY257" fmla="*/ 1139814 h 1139814"/>
                  <a:gd name="connsiteX258" fmla="*/ 4038318 w 4143639"/>
                  <a:gd name="connsiteY258" fmla="*/ 1139814 h 1139814"/>
                  <a:gd name="connsiteX259" fmla="*/ 4143639 w 4143639"/>
                  <a:gd name="connsiteY259" fmla="*/ 1030228 h 1139814"/>
                  <a:gd name="connsiteX260" fmla="*/ 4143639 w 4143639"/>
                  <a:gd name="connsiteY260" fmla="*/ 1001850 h 1139814"/>
                  <a:gd name="connsiteX261" fmla="*/ 4143639 w 4143639"/>
                  <a:gd name="connsiteY261" fmla="*/ 908375 h 1139814"/>
                  <a:gd name="connsiteX262" fmla="*/ 4143639 w 4143639"/>
                  <a:gd name="connsiteY262" fmla="*/ 823795 h 1139814"/>
                  <a:gd name="connsiteX263" fmla="*/ 4143639 w 4143639"/>
                  <a:gd name="connsiteY263" fmla="*/ 809551 h 1139814"/>
                  <a:gd name="connsiteX264" fmla="*/ 4143639 w 4143639"/>
                  <a:gd name="connsiteY264" fmla="*/ 747666 h 1139814"/>
                  <a:gd name="connsiteX265" fmla="*/ 4143639 w 4143639"/>
                  <a:gd name="connsiteY265" fmla="*/ 618981 h 1139814"/>
                  <a:gd name="connsiteX266" fmla="*/ 4143639 w 4143639"/>
                  <a:gd name="connsiteY266" fmla="*/ 602661 h 1139814"/>
                  <a:gd name="connsiteX267" fmla="*/ 4143639 w 4143639"/>
                  <a:gd name="connsiteY267" fmla="*/ 518760 h 1139814"/>
                  <a:gd name="connsiteX268" fmla="*/ 4143639 w 4143639"/>
                  <a:gd name="connsiteY268" fmla="*/ 443447 h 1139814"/>
                  <a:gd name="connsiteX269" fmla="*/ 4143639 w 4143639"/>
                  <a:gd name="connsiteY269" fmla="*/ 409114 h 1139814"/>
                  <a:gd name="connsiteX270" fmla="*/ 4143639 w 4143639"/>
                  <a:gd name="connsiteY270" fmla="*/ 389482 h 1139814"/>
                  <a:gd name="connsiteX271" fmla="*/ 4143639 w 4143639"/>
                  <a:gd name="connsiteY271" fmla="*/ 353307 h 1139814"/>
                  <a:gd name="connsiteX272" fmla="*/ 4143639 w 4143639"/>
                  <a:gd name="connsiteY272" fmla="*/ 331366 h 1139814"/>
                  <a:gd name="connsiteX273" fmla="*/ 4143639 w 4143639"/>
                  <a:gd name="connsiteY273" fmla="*/ 320098 h 1139814"/>
                  <a:gd name="connsiteX274" fmla="*/ 4143639 w 4143639"/>
                  <a:gd name="connsiteY274" fmla="*/ 315354 h 1139814"/>
                  <a:gd name="connsiteX275" fmla="*/ 4143639 w 4143639"/>
                  <a:gd name="connsiteY275" fmla="*/ 247435 h 1139814"/>
                  <a:gd name="connsiteX276" fmla="*/ 4143639 w 4143639"/>
                  <a:gd name="connsiteY276" fmla="*/ 228465 h 1139814"/>
                  <a:gd name="connsiteX277" fmla="*/ 4143639 w 4143639"/>
                  <a:gd name="connsiteY277" fmla="*/ 196394 h 1139814"/>
                  <a:gd name="connsiteX278" fmla="*/ 4143639 w 4143639"/>
                  <a:gd name="connsiteY278" fmla="*/ 159822 h 1139814"/>
                  <a:gd name="connsiteX279" fmla="*/ 4143639 w 4143639"/>
                  <a:gd name="connsiteY279" fmla="*/ 135307 h 1139814"/>
                  <a:gd name="connsiteX280" fmla="*/ 4143639 w 4143639"/>
                  <a:gd name="connsiteY280" fmla="*/ 120437 h 1139814"/>
                  <a:gd name="connsiteX281" fmla="*/ 4143639 w 4143639"/>
                  <a:gd name="connsiteY281" fmla="*/ 112801 h 1139814"/>
                  <a:gd name="connsiteX282" fmla="*/ 4143639 w 4143639"/>
                  <a:gd name="connsiteY282" fmla="*/ 109586 h 1139814"/>
                  <a:gd name="connsiteX283" fmla="*/ 4038318 w 4143639"/>
                  <a:gd name="connsiteY283" fmla="*/ 0 h 11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4143639" h="1139814">
                    <a:moveTo>
                      <a:pt x="4038318" y="0"/>
                    </a:moveTo>
                    <a:lnTo>
                      <a:pt x="3960452" y="0"/>
                    </a:lnTo>
                    <a:lnTo>
                      <a:pt x="3883086" y="0"/>
                    </a:lnTo>
                    <a:lnTo>
                      <a:pt x="3856976" y="0"/>
                    </a:lnTo>
                    <a:lnTo>
                      <a:pt x="3770702" y="0"/>
                    </a:lnTo>
                    <a:lnTo>
                      <a:pt x="3765324" y="0"/>
                    </a:lnTo>
                    <a:lnTo>
                      <a:pt x="3718618" y="0"/>
                    </a:lnTo>
                    <a:lnTo>
                      <a:pt x="3700067" y="0"/>
                    </a:lnTo>
                    <a:lnTo>
                      <a:pt x="3643506" y="0"/>
                    </a:lnTo>
                    <a:lnTo>
                      <a:pt x="3599457" y="0"/>
                    </a:lnTo>
                    <a:lnTo>
                      <a:pt x="3576044" y="0"/>
                    </a:lnTo>
                    <a:lnTo>
                      <a:pt x="3566355" y="0"/>
                    </a:lnTo>
                    <a:lnTo>
                      <a:pt x="3543351" y="0"/>
                    </a:lnTo>
                    <a:lnTo>
                      <a:pt x="3542636" y="0"/>
                    </a:lnTo>
                    <a:lnTo>
                      <a:pt x="3531666" y="0"/>
                    </a:lnTo>
                    <a:lnTo>
                      <a:pt x="3526737" y="0"/>
                    </a:lnTo>
                    <a:lnTo>
                      <a:pt x="3512140" y="0"/>
                    </a:lnTo>
                    <a:lnTo>
                      <a:pt x="3510055" y="0"/>
                    </a:lnTo>
                    <a:lnTo>
                      <a:pt x="3453801" y="0"/>
                    </a:lnTo>
                    <a:lnTo>
                      <a:pt x="3421107" y="0"/>
                    </a:lnTo>
                    <a:lnTo>
                      <a:pt x="3343741" y="0"/>
                    </a:lnTo>
                    <a:lnTo>
                      <a:pt x="3317631" y="0"/>
                    </a:lnTo>
                    <a:lnTo>
                      <a:pt x="3305135" y="0"/>
                    </a:lnTo>
                    <a:lnTo>
                      <a:pt x="3231357" y="0"/>
                    </a:lnTo>
                    <a:lnTo>
                      <a:pt x="3193415" y="0"/>
                    </a:lnTo>
                    <a:lnTo>
                      <a:pt x="3179273" y="0"/>
                    </a:lnTo>
                    <a:lnTo>
                      <a:pt x="3160722" y="0"/>
                    </a:lnTo>
                    <a:lnTo>
                      <a:pt x="3113364" y="0"/>
                    </a:lnTo>
                    <a:lnTo>
                      <a:pt x="3104161" y="0"/>
                    </a:lnTo>
                    <a:lnTo>
                      <a:pt x="3060112" y="0"/>
                    </a:lnTo>
                    <a:lnTo>
                      <a:pt x="3059704" y="0"/>
                    </a:lnTo>
                    <a:lnTo>
                      <a:pt x="3036699" y="0"/>
                    </a:lnTo>
                    <a:lnTo>
                      <a:pt x="3027010" y="0"/>
                    </a:lnTo>
                    <a:lnTo>
                      <a:pt x="3010441" y="0"/>
                    </a:lnTo>
                    <a:cubicBezTo>
                      <a:pt x="3003404" y="0"/>
                      <a:pt x="3003404" y="0"/>
                      <a:pt x="3003404" y="0"/>
                    </a:cubicBezTo>
                    <a:cubicBezTo>
                      <a:pt x="2974611" y="0"/>
                      <a:pt x="2947333" y="11826"/>
                      <a:pt x="2927633" y="33112"/>
                    </a:cubicBezTo>
                    <a:cubicBezTo>
                      <a:pt x="2696533" y="281453"/>
                      <a:pt x="2696533" y="281453"/>
                      <a:pt x="2696533" y="281453"/>
                    </a:cubicBezTo>
                    <a:cubicBezTo>
                      <a:pt x="2676833" y="303528"/>
                      <a:pt x="2649555" y="315354"/>
                      <a:pt x="2620762" y="315354"/>
                    </a:cubicBezTo>
                    <a:lnTo>
                      <a:pt x="2475147" y="315354"/>
                    </a:lnTo>
                    <a:lnTo>
                      <a:pt x="2441232" y="315354"/>
                    </a:lnTo>
                    <a:lnTo>
                      <a:pt x="2338314" y="315354"/>
                    </a:lnTo>
                    <a:lnTo>
                      <a:pt x="2272919" y="315354"/>
                    </a:lnTo>
                    <a:lnTo>
                      <a:pt x="2211250" y="315354"/>
                    </a:lnTo>
                    <a:lnTo>
                      <a:pt x="2115461" y="315354"/>
                    </a:lnTo>
                    <a:lnTo>
                      <a:pt x="2093593" y="315354"/>
                    </a:lnTo>
                    <a:lnTo>
                      <a:pt x="2081417" y="315354"/>
                    </a:lnTo>
                    <a:lnTo>
                      <a:pt x="1984983" y="315354"/>
                    </a:lnTo>
                    <a:lnTo>
                      <a:pt x="1968496" y="315354"/>
                    </a:lnTo>
                    <a:lnTo>
                      <a:pt x="1935802" y="315354"/>
                    </a:lnTo>
                    <a:lnTo>
                      <a:pt x="1901887" y="315354"/>
                    </a:lnTo>
                    <a:lnTo>
                      <a:pt x="1831662" y="315354"/>
                    </a:lnTo>
                    <a:lnTo>
                      <a:pt x="1798969" y="315354"/>
                    </a:lnTo>
                    <a:lnTo>
                      <a:pt x="1793452" y="315354"/>
                    </a:lnTo>
                    <a:lnTo>
                      <a:pt x="1733574" y="315354"/>
                    </a:lnTo>
                    <a:lnTo>
                      <a:pt x="1704598" y="315354"/>
                    </a:lnTo>
                    <a:lnTo>
                      <a:pt x="1687285" y="315354"/>
                    </a:lnTo>
                    <a:lnTo>
                      <a:pt x="1671906" y="315354"/>
                    </a:lnTo>
                    <a:lnTo>
                      <a:pt x="1671905" y="315354"/>
                    </a:lnTo>
                    <a:lnTo>
                      <a:pt x="1633763" y="315354"/>
                    </a:lnTo>
                    <a:lnTo>
                      <a:pt x="1586942" y="315354"/>
                    </a:lnTo>
                    <a:lnTo>
                      <a:pt x="1576117" y="315354"/>
                    </a:lnTo>
                    <a:lnTo>
                      <a:pt x="1576116" y="315354"/>
                    </a:lnTo>
                    <a:lnTo>
                      <a:pt x="1554249" y="315354"/>
                    </a:lnTo>
                    <a:lnTo>
                      <a:pt x="1554248" y="315354"/>
                    </a:lnTo>
                    <a:lnTo>
                      <a:pt x="1542073" y="315354"/>
                    </a:lnTo>
                    <a:lnTo>
                      <a:pt x="1503020" y="315354"/>
                    </a:lnTo>
                    <a:lnTo>
                      <a:pt x="1478331" y="315354"/>
                    </a:lnTo>
                    <a:lnTo>
                      <a:pt x="1445639" y="315354"/>
                    </a:lnTo>
                    <a:lnTo>
                      <a:pt x="1445638" y="315354"/>
                    </a:lnTo>
                    <a:lnTo>
                      <a:pt x="1429152" y="315354"/>
                    </a:lnTo>
                    <a:lnTo>
                      <a:pt x="1429151" y="315354"/>
                    </a:lnTo>
                    <a:lnTo>
                      <a:pt x="1398329" y="315354"/>
                    </a:lnTo>
                    <a:lnTo>
                      <a:pt x="1396458" y="315354"/>
                    </a:lnTo>
                    <a:lnTo>
                      <a:pt x="1362543" y="315354"/>
                    </a:lnTo>
                    <a:lnTo>
                      <a:pt x="1316796" y="315354"/>
                    </a:lnTo>
                    <a:lnTo>
                      <a:pt x="1292318" y="315354"/>
                    </a:lnTo>
                    <a:lnTo>
                      <a:pt x="1292317" y="315354"/>
                    </a:lnTo>
                    <a:lnTo>
                      <a:pt x="1286801" y="315354"/>
                    </a:lnTo>
                    <a:lnTo>
                      <a:pt x="1259625" y="315354"/>
                    </a:lnTo>
                    <a:lnTo>
                      <a:pt x="1255525" y="315354"/>
                    </a:lnTo>
                    <a:lnTo>
                      <a:pt x="1254108" y="315354"/>
                    </a:lnTo>
                    <a:lnTo>
                      <a:pt x="1254107" y="315354"/>
                    </a:lnTo>
                    <a:lnTo>
                      <a:pt x="1211623" y="315354"/>
                    </a:lnTo>
                    <a:lnTo>
                      <a:pt x="1194230" y="315354"/>
                    </a:lnTo>
                    <a:lnTo>
                      <a:pt x="1182193" y="315354"/>
                    </a:lnTo>
                    <a:lnTo>
                      <a:pt x="1165254" y="315354"/>
                    </a:lnTo>
                    <a:lnTo>
                      <a:pt x="1165253" y="315354"/>
                    </a:lnTo>
                    <a:lnTo>
                      <a:pt x="1164343" y="315354"/>
                    </a:lnTo>
                    <a:lnTo>
                      <a:pt x="1155177" y="315354"/>
                    </a:lnTo>
                    <a:lnTo>
                      <a:pt x="1151317" y="315354"/>
                    </a:lnTo>
                    <a:lnTo>
                      <a:pt x="1132561" y="315354"/>
                    </a:lnTo>
                    <a:lnTo>
                      <a:pt x="1127111" y="315354"/>
                    </a:lnTo>
                    <a:lnTo>
                      <a:pt x="1094419" y="315354"/>
                    </a:lnTo>
                    <a:lnTo>
                      <a:pt x="1094418" y="315354"/>
                    </a:lnTo>
                    <a:lnTo>
                      <a:pt x="1047598" y="315354"/>
                    </a:lnTo>
                    <a:lnTo>
                      <a:pt x="1047597" y="315354"/>
                    </a:lnTo>
                    <a:lnTo>
                      <a:pt x="1036772" y="315354"/>
                    </a:lnTo>
                    <a:lnTo>
                      <a:pt x="1014904" y="315354"/>
                    </a:lnTo>
                    <a:lnTo>
                      <a:pt x="967867" y="315354"/>
                    </a:lnTo>
                    <a:lnTo>
                      <a:pt x="963676" y="315354"/>
                    </a:lnTo>
                    <a:lnTo>
                      <a:pt x="963675" y="315354"/>
                    </a:lnTo>
                    <a:lnTo>
                      <a:pt x="938987" y="315354"/>
                    </a:lnTo>
                    <a:lnTo>
                      <a:pt x="938986" y="315354"/>
                    </a:lnTo>
                    <a:lnTo>
                      <a:pt x="906294" y="315354"/>
                    </a:lnTo>
                    <a:lnTo>
                      <a:pt x="889807" y="315354"/>
                    </a:lnTo>
                    <a:lnTo>
                      <a:pt x="858985" y="315354"/>
                    </a:lnTo>
                    <a:lnTo>
                      <a:pt x="858984" y="315354"/>
                    </a:lnTo>
                    <a:lnTo>
                      <a:pt x="848198" y="315354"/>
                    </a:lnTo>
                    <a:lnTo>
                      <a:pt x="777452" y="315354"/>
                    </a:lnTo>
                    <a:lnTo>
                      <a:pt x="777451" y="315354"/>
                    </a:lnTo>
                    <a:lnTo>
                      <a:pt x="762451" y="315354"/>
                    </a:lnTo>
                    <a:lnTo>
                      <a:pt x="752973" y="315354"/>
                    </a:lnTo>
                    <a:lnTo>
                      <a:pt x="747457" y="315354"/>
                    </a:lnTo>
                    <a:lnTo>
                      <a:pt x="747456" y="315354"/>
                    </a:lnTo>
                    <a:lnTo>
                      <a:pt x="716181" y="315354"/>
                    </a:lnTo>
                    <a:lnTo>
                      <a:pt x="716180" y="315354"/>
                    </a:lnTo>
                    <a:lnTo>
                      <a:pt x="714763" y="315354"/>
                    </a:lnTo>
                    <a:lnTo>
                      <a:pt x="704972" y="315354"/>
                    </a:lnTo>
                    <a:lnTo>
                      <a:pt x="672279" y="315354"/>
                    </a:lnTo>
                    <a:lnTo>
                      <a:pt x="672278" y="315354"/>
                    </a:lnTo>
                    <a:lnTo>
                      <a:pt x="652204" y="315354"/>
                    </a:lnTo>
                    <a:lnTo>
                      <a:pt x="644666" y="315354"/>
                    </a:lnTo>
                    <a:lnTo>
                      <a:pt x="642849" y="315354"/>
                    </a:lnTo>
                    <a:lnTo>
                      <a:pt x="625909" y="315354"/>
                    </a:lnTo>
                    <a:lnTo>
                      <a:pt x="624999" y="315354"/>
                    </a:lnTo>
                    <a:lnTo>
                      <a:pt x="615833" y="315354"/>
                    </a:lnTo>
                    <a:lnTo>
                      <a:pt x="611973" y="315354"/>
                    </a:lnTo>
                    <a:lnTo>
                      <a:pt x="587767" y="315354"/>
                    </a:lnTo>
                    <a:lnTo>
                      <a:pt x="555074" y="315354"/>
                    </a:lnTo>
                    <a:lnTo>
                      <a:pt x="508253" y="315354"/>
                    </a:lnTo>
                    <a:lnTo>
                      <a:pt x="428523" y="315354"/>
                    </a:lnTo>
                    <a:lnTo>
                      <a:pt x="424331" y="315354"/>
                    </a:lnTo>
                    <a:lnTo>
                      <a:pt x="399642" y="315354"/>
                    </a:lnTo>
                    <a:lnTo>
                      <a:pt x="319640" y="315354"/>
                    </a:lnTo>
                    <a:lnTo>
                      <a:pt x="308854" y="315354"/>
                    </a:lnTo>
                    <a:lnTo>
                      <a:pt x="238107" y="315354"/>
                    </a:lnTo>
                    <a:lnTo>
                      <a:pt x="223107" y="315354"/>
                    </a:lnTo>
                    <a:lnTo>
                      <a:pt x="208112" y="315354"/>
                    </a:lnTo>
                    <a:lnTo>
                      <a:pt x="176836" y="315354"/>
                    </a:lnTo>
                    <a:lnTo>
                      <a:pt x="165628" y="315354"/>
                    </a:lnTo>
                    <a:lnTo>
                      <a:pt x="132934" y="315354"/>
                    </a:lnTo>
                    <a:lnTo>
                      <a:pt x="112860" y="315354"/>
                    </a:lnTo>
                    <a:cubicBezTo>
                      <a:pt x="105322" y="315354"/>
                      <a:pt x="105322" y="315354"/>
                      <a:pt x="105322" y="315354"/>
                    </a:cubicBezTo>
                    <a:cubicBezTo>
                      <a:pt x="46978" y="315354"/>
                      <a:pt x="0" y="364234"/>
                      <a:pt x="0" y="424940"/>
                    </a:cubicBezTo>
                    <a:lnTo>
                      <a:pt x="0" y="463962"/>
                    </a:lnTo>
                    <a:cubicBezTo>
                      <a:pt x="0" y="520589"/>
                      <a:pt x="0" y="571553"/>
                      <a:pt x="0" y="617420"/>
                    </a:cubicBezTo>
                    <a:lnTo>
                      <a:pt x="0" y="635662"/>
                    </a:lnTo>
                    <a:lnTo>
                      <a:pt x="0" y="740300"/>
                    </a:lnTo>
                    <a:lnTo>
                      <a:pt x="0" y="833218"/>
                    </a:lnTo>
                    <a:lnTo>
                      <a:pt x="0" y="835999"/>
                    </a:lnTo>
                    <a:cubicBezTo>
                      <a:pt x="0" y="946987"/>
                      <a:pt x="0" y="994554"/>
                      <a:pt x="0" y="1014939"/>
                    </a:cubicBezTo>
                    <a:lnTo>
                      <a:pt x="0" y="1018033"/>
                    </a:lnTo>
                    <a:lnTo>
                      <a:pt x="0" y="1025698"/>
                    </a:lnTo>
                    <a:cubicBezTo>
                      <a:pt x="0" y="1030228"/>
                      <a:pt x="0" y="1030228"/>
                      <a:pt x="0" y="1030228"/>
                    </a:cubicBezTo>
                    <a:cubicBezTo>
                      <a:pt x="0" y="1090934"/>
                      <a:pt x="46978" y="1139814"/>
                      <a:pt x="105322" y="1139814"/>
                    </a:cubicBezTo>
                    <a:lnTo>
                      <a:pt x="169100" y="1139814"/>
                    </a:lnTo>
                    <a:lnTo>
                      <a:pt x="383914" y="1139814"/>
                    </a:lnTo>
                    <a:lnTo>
                      <a:pt x="416608" y="1139814"/>
                    </a:lnTo>
                    <a:lnTo>
                      <a:pt x="442116" y="1139814"/>
                    </a:lnTo>
                    <a:lnTo>
                      <a:pt x="611973" y="1139814"/>
                    </a:lnTo>
                    <a:lnTo>
                      <a:pt x="644666" y="1139814"/>
                    </a:lnTo>
                    <a:lnTo>
                      <a:pt x="675752" y="1139814"/>
                    </a:lnTo>
                    <a:lnTo>
                      <a:pt x="696938" y="1139814"/>
                    </a:lnTo>
                    <a:lnTo>
                      <a:pt x="708444" y="1139814"/>
                    </a:lnTo>
                    <a:lnTo>
                      <a:pt x="708445" y="1139814"/>
                    </a:lnTo>
                    <a:lnTo>
                      <a:pt x="923258" y="1139814"/>
                    </a:lnTo>
                    <a:lnTo>
                      <a:pt x="923259" y="1139814"/>
                    </a:lnTo>
                    <a:lnTo>
                      <a:pt x="934194" y="1139814"/>
                    </a:lnTo>
                    <a:lnTo>
                      <a:pt x="948768" y="1139814"/>
                    </a:lnTo>
                    <a:lnTo>
                      <a:pt x="955952" y="1139814"/>
                    </a:lnTo>
                    <a:lnTo>
                      <a:pt x="981460" y="1139814"/>
                    </a:lnTo>
                    <a:lnTo>
                      <a:pt x="981461" y="1139814"/>
                    </a:lnTo>
                    <a:lnTo>
                      <a:pt x="1151317" y="1139814"/>
                    </a:lnTo>
                    <a:lnTo>
                      <a:pt x="1154509" y="1139814"/>
                    </a:lnTo>
                    <a:lnTo>
                      <a:pt x="1203590" y="1139814"/>
                    </a:lnTo>
                    <a:lnTo>
                      <a:pt x="1215096" y="1139814"/>
                    </a:lnTo>
                    <a:lnTo>
                      <a:pt x="1215097" y="1139814"/>
                    </a:lnTo>
                    <a:lnTo>
                      <a:pt x="1236282" y="1139814"/>
                    </a:lnTo>
                    <a:lnTo>
                      <a:pt x="1236283" y="1139814"/>
                    </a:lnTo>
                    <a:lnTo>
                      <a:pt x="1247789" y="1139814"/>
                    </a:lnTo>
                    <a:lnTo>
                      <a:pt x="1358513" y="1139814"/>
                    </a:lnTo>
                    <a:lnTo>
                      <a:pt x="1440845" y="1139814"/>
                    </a:lnTo>
                    <a:lnTo>
                      <a:pt x="1462603" y="1139814"/>
                    </a:lnTo>
                    <a:lnTo>
                      <a:pt x="1473538" y="1139814"/>
                    </a:lnTo>
                    <a:lnTo>
                      <a:pt x="1473539" y="1139814"/>
                    </a:lnTo>
                    <a:lnTo>
                      <a:pt x="1488112" y="1139814"/>
                    </a:lnTo>
                    <a:lnTo>
                      <a:pt x="1488113" y="1139814"/>
                    </a:lnTo>
                    <a:lnTo>
                      <a:pt x="1520805" y="1139814"/>
                    </a:lnTo>
                    <a:lnTo>
                      <a:pt x="1546832" y="1139814"/>
                    </a:lnTo>
                    <a:lnTo>
                      <a:pt x="1661161" y="1139814"/>
                    </a:lnTo>
                    <a:lnTo>
                      <a:pt x="1687285" y="1139814"/>
                    </a:lnTo>
                    <a:lnTo>
                      <a:pt x="1693853" y="1139814"/>
                    </a:lnTo>
                    <a:lnTo>
                      <a:pt x="1742934" y="1139814"/>
                    </a:lnTo>
                    <a:lnTo>
                      <a:pt x="1754441" y="1139814"/>
                    </a:lnTo>
                    <a:lnTo>
                      <a:pt x="1775627" y="1139814"/>
                    </a:lnTo>
                    <a:lnTo>
                      <a:pt x="1897857" y="1139814"/>
                    </a:lnTo>
                    <a:lnTo>
                      <a:pt x="1980189" y="1139814"/>
                    </a:lnTo>
                    <a:lnTo>
                      <a:pt x="2012883" y="1139814"/>
                    </a:lnTo>
                    <a:lnTo>
                      <a:pt x="2027457" y="1139814"/>
                    </a:lnTo>
                    <a:lnTo>
                      <a:pt x="2086176" y="1139814"/>
                    </a:lnTo>
                    <a:lnTo>
                      <a:pt x="2200505" y="1139814"/>
                    </a:lnTo>
                    <a:lnTo>
                      <a:pt x="2233198" y="1139814"/>
                    </a:lnTo>
                    <a:lnTo>
                      <a:pt x="2259439" y="1139814"/>
                    </a:lnTo>
                    <a:lnTo>
                      <a:pt x="2282279" y="1139814"/>
                    </a:lnTo>
                    <a:lnTo>
                      <a:pt x="2404509" y="1139814"/>
                    </a:lnTo>
                    <a:lnTo>
                      <a:pt x="2418271" y="1139814"/>
                    </a:lnTo>
                    <a:lnTo>
                      <a:pt x="2437202" y="1139814"/>
                    </a:lnTo>
                    <a:lnTo>
                      <a:pt x="2519534" y="1139814"/>
                    </a:lnTo>
                    <a:lnTo>
                      <a:pt x="2563301" y="1139814"/>
                    </a:lnTo>
                    <a:lnTo>
                      <a:pt x="2592829" y="1139814"/>
                    </a:lnTo>
                    <a:lnTo>
                      <a:pt x="2625521" y="1139814"/>
                    </a:lnTo>
                    <a:lnTo>
                      <a:pt x="2695156" y="1139814"/>
                    </a:lnTo>
                    <a:lnTo>
                      <a:pt x="2739850" y="1139814"/>
                    </a:lnTo>
                    <a:lnTo>
                      <a:pt x="2766090" y="1139814"/>
                    </a:lnTo>
                    <a:lnTo>
                      <a:pt x="2798784" y="1139814"/>
                    </a:lnTo>
                    <a:lnTo>
                      <a:pt x="2814464" y="1139814"/>
                    </a:lnTo>
                    <a:lnTo>
                      <a:pt x="2921851" y="1139814"/>
                    </a:lnTo>
                    <a:lnTo>
                      <a:pt x="2924923" y="1139814"/>
                    </a:lnTo>
                    <a:lnTo>
                      <a:pt x="2943854" y="1139814"/>
                    </a:lnTo>
                    <a:lnTo>
                      <a:pt x="2957616" y="1139814"/>
                    </a:lnTo>
                    <a:lnTo>
                      <a:pt x="3017944" y="1139814"/>
                    </a:lnTo>
                    <a:lnTo>
                      <a:pt x="3069953" y="1139814"/>
                    </a:lnTo>
                    <a:lnTo>
                      <a:pt x="3102646" y="1139814"/>
                    </a:lnTo>
                    <a:lnTo>
                      <a:pt x="3103373" y="1139814"/>
                    </a:lnTo>
                    <a:lnTo>
                      <a:pt x="3132174" y="1139814"/>
                    </a:lnTo>
                    <a:lnTo>
                      <a:pt x="3178764" y="1139814"/>
                    </a:lnTo>
                    <a:lnTo>
                      <a:pt x="3201807" y="1139814"/>
                    </a:lnTo>
                    <a:lnTo>
                      <a:pt x="3234501" y="1139814"/>
                    </a:lnTo>
                    <a:lnTo>
                      <a:pt x="3244743" y="1139814"/>
                    </a:lnTo>
                    <a:lnTo>
                      <a:pt x="3305435" y="1139814"/>
                    </a:lnTo>
                    <a:lnTo>
                      <a:pt x="3321115" y="1139814"/>
                    </a:lnTo>
                    <a:lnTo>
                      <a:pt x="3350980" y="1139814"/>
                    </a:lnTo>
                    <a:lnTo>
                      <a:pt x="3353809" y="1139814"/>
                    </a:lnTo>
                    <a:lnTo>
                      <a:pt x="3427103" y="1139814"/>
                    </a:lnTo>
                    <a:lnTo>
                      <a:pt x="3428502" y="1139814"/>
                    </a:lnTo>
                    <a:lnTo>
                      <a:pt x="3461196" y="1139814"/>
                    </a:lnTo>
                    <a:lnTo>
                      <a:pt x="3464268" y="1139814"/>
                    </a:lnTo>
                    <a:lnTo>
                      <a:pt x="3478130" y="1139814"/>
                    </a:lnTo>
                    <a:lnTo>
                      <a:pt x="3509081" y="1139814"/>
                    </a:lnTo>
                    <a:lnTo>
                      <a:pt x="3524596" y="1139814"/>
                    </a:lnTo>
                    <a:lnTo>
                      <a:pt x="3524975" y="1139814"/>
                    </a:lnTo>
                    <a:lnTo>
                      <a:pt x="3531666" y="1139814"/>
                    </a:lnTo>
                    <a:lnTo>
                      <a:pt x="3557289" y="1139814"/>
                    </a:lnTo>
                    <a:lnTo>
                      <a:pt x="3609298" y="1139814"/>
                    </a:lnTo>
                    <a:lnTo>
                      <a:pt x="3610025" y="1139814"/>
                    </a:lnTo>
                    <a:lnTo>
                      <a:pt x="3642718" y="1139814"/>
                    </a:lnTo>
                    <a:cubicBezTo>
                      <a:pt x="3669486" y="1139814"/>
                      <a:pt x="3694582" y="1139814"/>
                      <a:pt x="3718109" y="1139814"/>
                    </a:cubicBezTo>
                    <a:lnTo>
                      <a:pt x="3741152" y="1139814"/>
                    </a:lnTo>
                    <a:lnTo>
                      <a:pt x="3751395" y="1139814"/>
                    </a:lnTo>
                    <a:lnTo>
                      <a:pt x="3784088" y="1139814"/>
                    </a:lnTo>
                    <a:lnTo>
                      <a:pt x="3857632" y="1139814"/>
                    </a:lnTo>
                    <a:lnTo>
                      <a:pt x="3860460" y="1139814"/>
                    </a:lnTo>
                    <a:lnTo>
                      <a:pt x="3890325" y="1139814"/>
                    </a:lnTo>
                    <a:cubicBezTo>
                      <a:pt x="3920439" y="1139814"/>
                      <a:pt x="3945535" y="1139814"/>
                      <a:pt x="3966448" y="1139814"/>
                    </a:cubicBezTo>
                    <a:lnTo>
                      <a:pt x="3967847" y="1139814"/>
                    </a:lnTo>
                    <a:lnTo>
                      <a:pt x="3984781" y="1139814"/>
                    </a:lnTo>
                    <a:lnTo>
                      <a:pt x="4017475" y="1139814"/>
                    </a:lnTo>
                    <a:lnTo>
                      <a:pt x="4031626" y="1139814"/>
                    </a:lnTo>
                    <a:lnTo>
                      <a:pt x="4038318" y="1139814"/>
                    </a:lnTo>
                    <a:cubicBezTo>
                      <a:pt x="4095903" y="1139814"/>
                      <a:pt x="4143639" y="1090934"/>
                      <a:pt x="4143639" y="1030228"/>
                    </a:cubicBezTo>
                    <a:lnTo>
                      <a:pt x="4143639" y="1001850"/>
                    </a:lnTo>
                    <a:lnTo>
                      <a:pt x="4143639" y="908375"/>
                    </a:lnTo>
                    <a:lnTo>
                      <a:pt x="4143639" y="823795"/>
                    </a:lnTo>
                    <a:lnTo>
                      <a:pt x="4143639" y="809551"/>
                    </a:lnTo>
                    <a:lnTo>
                      <a:pt x="4143639" y="747666"/>
                    </a:lnTo>
                    <a:lnTo>
                      <a:pt x="4143639" y="618981"/>
                    </a:lnTo>
                    <a:lnTo>
                      <a:pt x="4143639" y="602661"/>
                    </a:lnTo>
                    <a:lnTo>
                      <a:pt x="4143639" y="518760"/>
                    </a:lnTo>
                    <a:lnTo>
                      <a:pt x="4143639" y="443447"/>
                    </a:lnTo>
                    <a:lnTo>
                      <a:pt x="4143639" y="409114"/>
                    </a:lnTo>
                    <a:lnTo>
                      <a:pt x="4143639" y="389482"/>
                    </a:lnTo>
                    <a:lnTo>
                      <a:pt x="4143639" y="353307"/>
                    </a:lnTo>
                    <a:lnTo>
                      <a:pt x="4143639" y="331366"/>
                    </a:lnTo>
                    <a:lnTo>
                      <a:pt x="4143639" y="320098"/>
                    </a:lnTo>
                    <a:lnTo>
                      <a:pt x="4143639" y="315354"/>
                    </a:lnTo>
                    <a:lnTo>
                      <a:pt x="4143639" y="247435"/>
                    </a:lnTo>
                    <a:lnTo>
                      <a:pt x="4143639" y="228465"/>
                    </a:lnTo>
                    <a:lnTo>
                      <a:pt x="4143639" y="196394"/>
                    </a:lnTo>
                    <a:lnTo>
                      <a:pt x="4143639" y="159822"/>
                    </a:lnTo>
                    <a:lnTo>
                      <a:pt x="4143639" y="135307"/>
                    </a:lnTo>
                    <a:lnTo>
                      <a:pt x="4143639" y="120437"/>
                    </a:lnTo>
                    <a:lnTo>
                      <a:pt x="4143639" y="112801"/>
                    </a:lnTo>
                    <a:lnTo>
                      <a:pt x="4143639" y="109586"/>
                    </a:lnTo>
                    <a:cubicBezTo>
                      <a:pt x="4143639" y="48880"/>
                      <a:pt x="4095903" y="0"/>
                      <a:pt x="4038318" y="0"/>
                    </a:cubicBezTo>
                    <a:close/>
                  </a:path>
                </a:pathLst>
              </a:custGeom>
              <a:solidFill>
                <a:srgbClr val="457071"/>
              </a:solidFill>
              <a:ln w="254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34" name="文本框 33"/>
              <p:cNvSpPr txBox="1"/>
              <p:nvPr>
                <p:custDataLst>
                  <p:tags r:id="rId12"/>
                </p:custDataLst>
              </p:nvPr>
            </p:nvSpPr>
            <p:spPr>
              <a:xfrm>
                <a:off x="2030680" y="2265996"/>
                <a:ext cx="867545" cy="706748"/>
              </a:xfrm>
              <a:prstGeom prst="rect">
                <a:avLst/>
              </a:prstGeom>
              <a:noFill/>
            </p:spPr>
            <p:txBody>
              <a:bodyPr wrap="square" rtlCol="0">
                <a:spAutoFit/>
              </a:bodyPr>
              <a:lstStyle/>
              <a:p>
                <a:r>
                  <a:rPr lang="en-US" altLang="zh-CN" sz="4000" dirty="0">
                    <a:solidFill>
                      <a:schemeClr val="bg1"/>
                    </a:solidFill>
                    <a:latin typeface="MiSans Heavy" panose="00000A00000000000000" pitchFamily="2" charset="-122"/>
                    <a:ea typeface="MiSans Heavy" panose="00000A00000000000000" pitchFamily="2" charset="-122"/>
                  </a:rPr>
                  <a:t>03</a:t>
                </a:r>
                <a:endParaRPr lang="zh-CN" altLang="en-US" sz="4000" dirty="0">
                  <a:solidFill>
                    <a:schemeClr val="bg1"/>
                  </a:solidFill>
                  <a:latin typeface="MiSans Heavy" panose="00000A00000000000000" pitchFamily="2" charset="-122"/>
                  <a:ea typeface="MiSans Heavy" panose="00000A00000000000000" pitchFamily="2" charset="-122"/>
                </a:endParaRPr>
              </a:p>
            </p:txBody>
          </p:sp>
        </p:grpSp>
        <p:grpSp>
          <p:nvGrpSpPr>
            <p:cNvPr id="26" name="组合 25"/>
            <p:cNvGrpSpPr/>
            <p:nvPr/>
          </p:nvGrpSpPr>
          <p:grpSpPr>
            <a:xfrm>
              <a:off x="6411685" y="2289186"/>
              <a:ext cx="4143639" cy="1139814"/>
              <a:chOff x="1687285" y="1986669"/>
              <a:chExt cx="4143639" cy="1139814"/>
            </a:xfrm>
          </p:grpSpPr>
          <p:sp>
            <p:nvSpPr>
              <p:cNvPr id="27" name="矩形: 圆角 26"/>
              <p:cNvSpPr/>
              <p:nvPr>
                <p:custDataLst>
                  <p:tags r:id="rId13"/>
                </p:custDataLst>
              </p:nvPr>
            </p:nvSpPr>
            <p:spPr>
              <a:xfrm>
                <a:off x="1795813" y="2080629"/>
                <a:ext cx="4035111" cy="786593"/>
              </a:xfrm>
              <a:prstGeom prst="roundRect">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custDataLst>
                  <p:tags r:id="rId14"/>
                </p:custDataLst>
              </p:nvPr>
            </p:nvSpPr>
            <p:spPr bwMode="auto">
              <a:xfrm flipH="1">
                <a:off x="1687285" y="1986669"/>
                <a:ext cx="4143639" cy="1139814"/>
              </a:xfrm>
              <a:custGeom>
                <a:avLst/>
                <a:gdLst>
                  <a:gd name="connsiteX0" fmla="*/ 4038318 w 4143639"/>
                  <a:gd name="connsiteY0" fmla="*/ 0 h 1139814"/>
                  <a:gd name="connsiteX1" fmla="*/ 3960452 w 4143639"/>
                  <a:gd name="connsiteY1" fmla="*/ 0 h 1139814"/>
                  <a:gd name="connsiteX2" fmla="*/ 3883086 w 4143639"/>
                  <a:gd name="connsiteY2" fmla="*/ 0 h 1139814"/>
                  <a:gd name="connsiteX3" fmla="*/ 3856976 w 4143639"/>
                  <a:gd name="connsiteY3" fmla="*/ 0 h 1139814"/>
                  <a:gd name="connsiteX4" fmla="*/ 3770702 w 4143639"/>
                  <a:gd name="connsiteY4" fmla="*/ 0 h 1139814"/>
                  <a:gd name="connsiteX5" fmla="*/ 3765324 w 4143639"/>
                  <a:gd name="connsiteY5" fmla="*/ 0 h 1139814"/>
                  <a:gd name="connsiteX6" fmla="*/ 3718618 w 4143639"/>
                  <a:gd name="connsiteY6" fmla="*/ 0 h 1139814"/>
                  <a:gd name="connsiteX7" fmla="*/ 3700067 w 4143639"/>
                  <a:gd name="connsiteY7" fmla="*/ 0 h 1139814"/>
                  <a:gd name="connsiteX8" fmla="*/ 3643506 w 4143639"/>
                  <a:gd name="connsiteY8" fmla="*/ 0 h 1139814"/>
                  <a:gd name="connsiteX9" fmla="*/ 3599457 w 4143639"/>
                  <a:gd name="connsiteY9" fmla="*/ 0 h 1139814"/>
                  <a:gd name="connsiteX10" fmla="*/ 3576044 w 4143639"/>
                  <a:gd name="connsiteY10" fmla="*/ 0 h 1139814"/>
                  <a:gd name="connsiteX11" fmla="*/ 3566355 w 4143639"/>
                  <a:gd name="connsiteY11" fmla="*/ 0 h 1139814"/>
                  <a:gd name="connsiteX12" fmla="*/ 3543351 w 4143639"/>
                  <a:gd name="connsiteY12" fmla="*/ 0 h 1139814"/>
                  <a:gd name="connsiteX13" fmla="*/ 3542636 w 4143639"/>
                  <a:gd name="connsiteY13" fmla="*/ 0 h 1139814"/>
                  <a:gd name="connsiteX14" fmla="*/ 3531666 w 4143639"/>
                  <a:gd name="connsiteY14" fmla="*/ 0 h 1139814"/>
                  <a:gd name="connsiteX15" fmla="*/ 3526737 w 4143639"/>
                  <a:gd name="connsiteY15" fmla="*/ 0 h 1139814"/>
                  <a:gd name="connsiteX16" fmla="*/ 3512140 w 4143639"/>
                  <a:gd name="connsiteY16" fmla="*/ 0 h 1139814"/>
                  <a:gd name="connsiteX17" fmla="*/ 3510055 w 4143639"/>
                  <a:gd name="connsiteY17" fmla="*/ 0 h 1139814"/>
                  <a:gd name="connsiteX18" fmla="*/ 3453801 w 4143639"/>
                  <a:gd name="connsiteY18" fmla="*/ 0 h 1139814"/>
                  <a:gd name="connsiteX19" fmla="*/ 3421107 w 4143639"/>
                  <a:gd name="connsiteY19" fmla="*/ 0 h 1139814"/>
                  <a:gd name="connsiteX20" fmla="*/ 3343741 w 4143639"/>
                  <a:gd name="connsiteY20" fmla="*/ 0 h 1139814"/>
                  <a:gd name="connsiteX21" fmla="*/ 3317631 w 4143639"/>
                  <a:gd name="connsiteY21" fmla="*/ 0 h 1139814"/>
                  <a:gd name="connsiteX22" fmla="*/ 3305135 w 4143639"/>
                  <a:gd name="connsiteY22" fmla="*/ 0 h 1139814"/>
                  <a:gd name="connsiteX23" fmla="*/ 3231357 w 4143639"/>
                  <a:gd name="connsiteY23" fmla="*/ 0 h 1139814"/>
                  <a:gd name="connsiteX24" fmla="*/ 3193415 w 4143639"/>
                  <a:gd name="connsiteY24" fmla="*/ 0 h 1139814"/>
                  <a:gd name="connsiteX25" fmla="*/ 3179273 w 4143639"/>
                  <a:gd name="connsiteY25" fmla="*/ 0 h 1139814"/>
                  <a:gd name="connsiteX26" fmla="*/ 3160722 w 4143639"/>
                  <a:gd name="connsiteY26" fmla="*/ 0 h 1139814"/>
                  <a:gd name="connsiteX27" fmla="*/ 3113364 w 4143639"/>
                  <a:gd name="connsiteY27" fmla="*/ 0 h 1139814"/>
                  <a:gd name="connsiteX28" fmla="*/ 3104161 w 4143639"/>
                  <a:gd name="connsiteY28" fmla="*/ 0 h 1139814"/>
                  <a:gd name="connsiteX29" fmla="*/ 3060112 w 4143639"/>
                  <a:gd name="connsiteY29" fmla="*/ 0 h 1139814"/>
                  <a:gd name="connsiteX30" fmla="*/ 3059704 w 4143639"/>
                  <a:gd name="connsiteY30" fmla="*/ 0 h 1139814"/>
                  <a:gd name="connsiteX31" fmla="*/ 3036699 w 4143639"/>
                  <a:gd name="connsiteY31" fmla="*/ 0 h 1139814"/>
                  <a:gd name="connsiteX32" fmla="*/ 3027010 w 4143639"/>
                  <a:gd name="connsiteY32" fmla="*/ 0 h 1139814"/>
                  <a:gd name="connsiteX33" fmla="*/ 3010441 w 4143639"/>
                  <a:gd name="connsiteY33" fmla="*/ 0 h 1139814"/>
                  <a:gd name="connsiteX34" fmla="*/ 3003404 w 4143639"/>
                  <a:gd name="connsiteY34" fmla="*/ 0 h 1139814"/>
                  <a:gd name="connsiteX35" fmla="*/ 2927633 w 4143639"/>
                  <a:gd name="connsiteY35" fmla="*/ 33112 h 1139814"/>
                  <a:gd name="connsiteX36" fmla="*/ 2696533 w 4143639"/>
                  <a:gd name="connsiteY36" fmla="*/ 281453 h 1139814"/>
                  <a:gd name="connsiteX37" fmla="*/ 2620762 w 4143639"/>
                  <a:gd name="connsiteY37" fmla="*/ 315354 h 1139814"/>
                  <a:gd name="connsiteX38" fmla="*/ 2475147 w 4143639"/>
                  <a:gd name="connsiteY38" fmla="*/ 315354 h 1139814"/>
                  <a:gd name="connsiteX39" fmla="*/ 2441232 w 4143639"/>
                  <a:gd name="connsiteY39" fmla="*/ 315354 h 1139814"/>
                  <a:gd name="connsiteX40" fmla="*/ 2338314 w 4143639"/>
                  <a:gd name="connsiteY40" fmla="*/ 315354 h 1139814"/>
                  <a:gd name="connsiteX41" fmla="*/ 2272919 w 4143639"/>
                  <a:gd name="connsiteY41" fmla="*/ 315354 h 1139814"/>
                  <a:gd name="connsiteX42" fmla="*/ 2211250 w 4143639"/>
                  <a:gd name="connsiteY42" fmla="*/ 315354 h 1139814"/>
                  <a:gd name="connsiteX43" fmla="*/ 2115461 w 4143639"/>
                  <a:gd name="connsiteY43" fmla="*/ 315354 h 1139814"/>
                  <a:gd name="connsiteX44" fmla="*/ 2093593 w 4143639"/>
                  <a:gd name="connsiteY44" fmla="*/ 315354 h 1139814"/>
                  <a:gd name="connsiteX45" fmla="*/ 2081417 w 4143639"/>
                  <a:gd name="connsiteY45" fmla="*/ 315354 h 1139814"/>
                  <a:gd name="connsiteX46" fmla="*/ 1984983 w 4143639"/>
                  <a:gd name="connsiteY46" fmla="*/ 315354 h 1139814"/>
                  <a:gd name="connsiteX47" fmla="*/ 1968496 w 4143639"/>
                  <a:gd name="connsiteY47" fmla="*/ 315354 h 1139814"/>
                  <a:gd name="connsiteX48" fmla="*/ 1935802 w 4143639"/>
                  <a:gd name="connsiteY48" fmla="*/ 315354 h 1139814"/>
                  <a:gd name="connsiteX49" fmla="*/ 1901887 w 4143639"/>
                  <a:gd name="connsiteY49" fmla="*/ 315354 h 1139814"/>
                  <a:gd name="connsiteX50" fmla="*/ 1831662 w 4143639"/>
                  <a:gd name="connsiteY50" fmla="*/ 315354 h 1139814"/>
                  <a:gd name="connsiteX51" fmla="*/ 1798969 w 4143639"/>
                  <a:gd name="connsiteY51" fmla="*/ 315354 h 1139814"/>
                  <a:gd name="connsiteX52" fmla="*/ 1793452 w 4143639"/>
                  <a:gd name="connsiteY52" fmla="*/ 315354 h 1139814"/>
                  <a:gd name="connsiteX53" fmla="*/ 1733574 w 4143639"/>
                  <a:gd name="connsiteY53" fmla="*/ 315354 h 1139814"/>
                  <a:gd name="connsiteX54" fmla="*/ 1704598 w 4143639"/>
                  <a:gd name="connsiteY54" fmla="*/ 315354 h 1139814"/>
                  <a:gd name="connsiteX55" fmla="*/ 1687285 w 4143639"/>
                  <a:gd name="connsiteY55" fmla="*/ 315354 h 1139814"/>
                  <a:gd name="connsiteX56" fmla="*/ 1671906 w 4143639"/>
                  <a:gd name="connsiteY56" fmla="*/ 315354 h 1139814"/>
                  <a:gd name="connsiteX57" fmla="*/ 1671905 w 4143639"/>
                  <a:gd name="connsiteY57" fmla="*/ 315354 h 1139814"/>
                  <a:gd name="connsiteX58" fmla="*/ 1633763 w 4143639"/>
                  <a:gd name="connsiteY58" fmla="*/ 315354 h 1139814"/>
                  <a:gd name="connsiteX59" fmla="*/ 1586942 w 4143639"/>
                  <a:gd name="connsiteY59" fmla="*/ 315354 h 1139814"/>
                  <a:gd name="connsiteX60" fmla="*/ 1576117 w 4143639"/>
                  <a:gd name="connsiteY60" fmla="*/ 315354 h 1139814"/>
                  <a:gd name="connsiteX61" fmla="*/ 1576116 w 4143639"/>
                  <a:gd name="connsiteY61" fmla="*/ 315354 h 1139814"/>
                  <a:gd name="connsiteX62" fmla="*/ 1554249 w 4143639"/>
                  <a:gd name="connsiteY62" fmla="*/ 315354 h 1139814"/>
                  <a:gd name="connsiteX63" fmla="*/ 1554248 w 4143639"/>
                  <a:gd name="connsiteY63" fmla="*/ 315354 h 1139814"/>
                  <a:gd name="connsiteX64" fmla="*/ 1542073 w 4143639"/>
                  <a:gd name="connsiteY64" fmla="*/ 315354 h 1139814"/>
                  <a:gd name="connsiteX65" fmla="*/ 1503020 w 4143639"/>
                  <a:gd name="connsiteY65" fmla="*/ 315354 h 1139814"/>
                  <a:gd name="connsiteX66" fmla="*/ 1478331 w 4143639"/>
                  <a:gd name="connsiteY66" fmla="*/ 315354 h 1139814"/>
                  <a:gd name="connsiteX67" fmla="*/ 1445639 w 4143639"/>
                  <a:gd name="connsiteY67" fmla="*/ 315354 h 1139814"/>
                  <a:gd name="connsiteX68" fmla="*/ 1445638 w 4143639"/>
                  <a:gd name="connsiteY68" fmla="*/ 315354 h 1139814"/>
                  <a:gd name="connsiteX69" fmla="*/ 1429152 w 4143639"/>
                  <a:gd name="connsiteY69" fmla="*/ 315354 h 1139814"/>
                  <a:gd name="connsiteX70" fmla="*/ 1429151 w 4143639"/>
                  <a:gd name="connsiteY70" fmla="*/ 315354 h 1139814"/>
                  <a:gd name="connsiteX71" fmla="*/ 1398329 w 4143639"/>
                  <a:gd name="connsiteY71" fmla="*/ 315354 h 1139814"/>
                  <a:gd name="connsiteX72" fmla="*/ 1396458 w 4143639"/>
                  <a:gd name="connsiteY72" fmla="*/ 315354 h 1139814"/>
                  <a:gd name="connsiteX73" fmla="*/ 1362543 w 4143639"/>
                  <a:gd name="connsiteY73" fmla="*/ 315354 h 1139814"/>
                  <a:gd name="connsiteX74" fmla="*/ 1316796 w 4143639"/>
                  <a:gd name="connsiteY74" fmla="*/ 315354 h 1139814"/>
                  <a:gd name="connsiteX75" fmla="*/ 1292318 w 4143639"/>
                  <a:gd name="connsiteY75" fmla="*/ 315354 h 1139814"/>
                  <a:gd name="connsiteX76" fmla="*/ 1292317 w 4143639"/>
                  <a:gd name="connsiteY76" fmla="*/ 315354 h 1139814"/>
                  <a:gd name="connsiteX77" fmla="*/ 1286801 w 4143639"/>
                  <a:gd name="connsiteY77" fmla="*/ 315354 h 1139814"/>
                  <a:gd name="connsiteX78" fmla="*/ 1259625 w 4143639"/>
                  <a:gd name="connsiteY78" fmla="*/ 315354 h 1139814"/>
                  <a:gd name="connsiteX79" fmla="*/ 1255525 w 4143639"/>
                  <a:gd name="connsiteY79" fmla="*/ 315354 h 1139814"/>
                  <a:gd name="connsiteX80" fmla="*/ 1254108 w 4143639"/>
                  <a:gd name="connsiteY80" fmla="*/ 315354 h 1139814"/>
                  <a:gd name="connsiteX81" fmla="*/ 1254107 w 4143639"/>
                  <a:gd name="connsiteY81" fmla="*/ 315354 h 1139814"/>
                  <a:gd name="connsiteX82" fmla="*/ 1211623 w 4143639"/>
                  <a:gd name="connsiteY82" fmla="*/ 315354 h 1139814"/>
                  <a:gd name="connsiteX83" fmla="*/ 1194230 w 4143639"/>
                  <a:gd name="connsiteY83" fmla="*/ 315354 h 1139814"/>
                  <a:gd name="connsiteX84" fmla="*/ 1182193 w 4143639"/>
                  <a:gd name="connsiteY84" fmla="*/ 315354 h 1139814"/>
                  <a:gd name="connsiteX85" fmla="*/ 1165254 w 4143639"/>
                  <a:gd name="connsiteY85" fmla="*/ 315354 h 1139814"/>
                  <a:gd name="connsiteX86" fmla="*/ 1165253 w 4143639"/>
                  <a:gd name="connsiteY86" fmla="*/ 315354 h 1139814"/>
                  <a:gd name="connsiteX87" fmla="*/ 1164343 w 4143639"/>
                  <a:gd name="connsiteY87" fmla="*/ 315354 h 1139814"/>
                  <a:gd name="connsiteX88" fmla="*/ 1155177 w 4143639"/>
                  <a:gd name="connsiteY88" fmla="*/ 315354 h 1139814"/>
                  <a:gd name="connsiteX89" fmla="*/ 1151317 w 4143639"/>
                  <a:gd name="connsiteY89" fmla="*/ 315354 h 1139814"/>
                  <a:gd name="connsiteX90" fmla="*/ 1132561 w 4143639"/>
                  <a:gd name="connsiteY90" fmla="*/ 315354 h 1139814"/>
                  <a:gd name="connsiteX91" fmla="*/ 1127111 w 4143639"/>
                  <a:gd name="connsiteY91" fmla="*/ 315354 h 1139814"/>
                  <a:gd name="connsiteX92" fmla="*/ 1094419 w 4143639"/>
                  <a:gd name="connsiteY92" fmla="*/ 315354 h 1139814"/>
                  <a:gd name="connsiteX93" fmla="*/ 1094418 w 4143639"/>
                  <a:gd name="connsiteY93" fmla="*/ 315354 h 1139814"/>
                  <a:gd name="connsiteX94" fmla="*/ 1047598 w 4143639"/>
                  <a:gd name="connsiteY94" fmla="*/ 315354 h 1139814"/>
                  <a:gd name="connsiteX95" fmla="*/ 1047597 w 4143639"/>
                  <a:gd name="connsiteY95" fmla="*/ 315354 h 1139814"/>
                  <a:gd name="connsiteX96" fmla="*/ 1036772 w 4143639"/>
                  <a:gd name="connsiteY96" fmla="*/ 315354 h 1139814"/>
                  <a:gd name="connsiteX97" fmla="*/ 1014904 w 4143639"/>
                  <a:gd name="connsiteY97" fmla="*/ 315354 h 1139814"/>
                  <a:gd name="connsiteX98" fmla="*/ 967867 w 4143639"/>
                  <a:gd name="connsiteY98" fmla="*/ 315354 h 1139814"/>
                  <a:gd name="connsiteX99" fmla="*/ 963676 w 4143639"/>
                  <a:gd name="connsiteY99" fmla="*/ 315354 h 1139814"/>
                  <a:gd name="connsiteX100" fmla="*/ 963675 w 4143639"/>
                  <a:gd name="connsiteY100" fmla="*/ 315354 h 1139814"/>
                  <a:gd name="connsiteX101" fmla="*/ 938987 w 4143639"/>
                  <a:gd name="connsiteY101" fmla="*/ 315354 h 1139814"/>
                  <a:gd name="connsiteX102" fmla="*/ 938986 w 4143639"/>
                  <a:gd name="connsiteY102" fmla="*/ 315354 h 1139814"/>
                  <a:gd name="connsiteX103" fmla="*/ 906294 w 4143639"/>
                  <a:gd name="connsiteY103" fmla="*/ 315354 h 1139814"/>
                  <a:gd name="connsiteX104" fmla="*/ 889807 w 4143639"/>
                  <a:gd name="connsiteY104" fmla="*/ 315354 h 1139814"/>
                  <a:gd name="connsiteX105" fmla="*/ 858985 w 4143639"/>
                  <a:gd name="connsiteY105" fmla="*/ 315354 h 1139814"/>
                  <a:gd name="connsiteX106" fmla="*/ 858984 w 4143639"/>
                  <a:gd name="connsiteY106" fmla="*/ 315354 h 1139814"/>
                  <a:gd name="connsiteX107" fmla="*/ 848198 w 4143639"/>
                  <a:gd name="connsiteY107" fmla="*/ 315354 h 1139814"/>
                  <a:gd name="connsiteX108" fmla="*/ 777452 w 4143639"/>
                  <a:gd name="connsiteY108" fmla="*/ 315354 h 1139814"/>
                  <a:gd name="connsiteX109" fmla="*/ 777451 w 4143639"/>
                  <a:gd name="connsiteY109" fmla="*/ 315354 h 1139814"/>
                  <a:gd name="connsiteX110" fmla="*/ 762451 w 4143639"/>
                  <a:gd name="connsiteY110" fmla="*/ 315354 h 1139814"/>
                  <a:gd name="connsiteX111" fmla="*/ 752973 w 4143639"/>
                  <a:gd name="connsiteY111" fmla="*/ 315354 h 1139814"/>
                  <a:gd name="connsiteX112" fmla="*/ 747457 w 4143639"/>
                  <a:gd name="connsiteY112" fmla="*/ 315354 h 1139814"/>
                  <a:gd name="connsiteX113" fmla="*/ 747456 w 4143639"/>
                  <a:gd name="connsiteY113" fmla="*/ 315354 h 1139814"/>
                  <a:gd name="connsiteX114" fmla="*/ 716181 w 4143639"/>
                  <a:gd name="connsiteY114" fmla="*/ 315354 h 1139814"/>
                  <a:gd name="connsiteX115" fmla="*/ 716180 w 4143639"/>
                  <a:gd name="connsiteY115" fmla="*/ 315354 h 1139814"/>
                  <a:gd name="connsiteX116" fmla="*/ 714763 w 4143639"/>
                  <a:gd name="connsiteY116" fmla="*/ 315354 h 1139814"/>
                  <a:gd name="connsiteX117" fmla="*/ 704972 w 4143639"/>
                  <a:gd name="connsiteY117" fmla="*/ 315354 h 1139814"/>
                  <a:gd name="connsiteX118" fmla="*/ 672279 w 4143639"/>
                  <a:gd name="connsiteY118" fmla="*/ 315354 h 1139814"/>
                  <a:gd name="connsiteX119" fmla="*/ 672278 w 4143639"/>
                  <a:gd name="connsiteY119" fmla="*/ 315354 h 1139814"/>
                  <a:gd name="connsiteX120" fmla="*/ 652204 w 4143639"/>
                  <a:gd name="connsiteY120" fmla="*/ 315354 h 1139814"/>
                  <a:gd name="connsiteX121" fmla="*/ 644666 w 4143639"/>
                  <a:gd name="connsiteY121" fmla="*/ 315354 h 1139814"/>
                  <a:gd name="connsiteX122" fmla="*/ 642849 w 4143639"/>
                  <a:gd name="connsiteY122" fmla="*/ 315354 h 1139814"/>
                  <a:gd name="connsiteX123" fmla="*/ 625909 w 4143639"/>
                  <a:gd name="connsiteY123" fmla="*/ 315354 h 1139814"/>
                  <a:gd name="connsiteX124" fmla="*/ 624999 w 4143639"/>
                  <a:gd name="connsiteY124" fmla="*/ 315354 h 1139814"/>
                  <a:gd name="connsiteX125" fmla="*/ 615833 w 4143639"/>
                  <a:gd name="connsiteY125" fmla="*/ 315354 h 1139814"/>
                  <a:gd name="connsiteX126" fmla="*/ 611973 w 4143639"/>
                  <a:gd name="connsiteY126" fmla="*/ 315354 h 1139814"/>
                  <a:gd name="connsiteX127" fmla="*/ 587767 w 4143639"/>
                  <a:gd name="connsiteY127" fmla="*/ 315354 h 1139814"/>
                  <a:gd name="connsiteX128" fmla="*/ 555074 w 4143639"/>
                  <a:gd name="connsiteY128" fmla="*/ 315354 h 1139814"/>
                  <a:gd name="connsiteX129" fmla="*/ 508253 w 4143639"/>
                  <a:gd name="connsiteY129" fmla="*/ 315354 h 1139814"/>
                  <a:gd name="connsiteX130" fmla="*/ 428523 w 4143639"/>
                  <a:gd name="connsiteY130" fmla="*/ 315354 h 1139814"/>
                  <a:gd name="connsiteX131" fmla="*/ 424331 w 4143639"/>
                  <a:gd name="connsiteY131" fmla="*/ 315354 h 1139814"/>
                  <a:gd name="connsiteX132" fmla="*/ 399642 w 4143639"/>
                  <a:gd name="connsiteY132" fmla="*/ 315354 h 1139814"/>
                  <a:gd name="connsiteX133" fmla="*/ 319640 w 4143639"/>
                  <a:gd name="connsiteY133" fmla="*/ 315354 h 1139814"/>
                  <a:gd name="connsiteX134" fmla="*/ 308854 w 4143639"/>
                  <a:gd name="connsiteY134" fmla="*/ 315354 h 1139814"/>
                  <a:gd name="connsiteX135" fmla="*/ 238107 w 4143639"/>
                  <a:gd name="connsiteY135" fmla="*/ 315354 h 1139814"/>
                  <a:gd name="connsiteX136" fmla="*/ 223107 w 4143639"/>
                  <a:gd name="connsiteY136" fmla="*/ 315354 h 1139814"/>
                  <a:gd name="connsiteX137" fmla="*/ 208112 w 4143639"/>
                  <a:gd name="connsiteY137" fmla="*/ 315354 h 1139814"/>
                  <a:gd name="connsiteX138" fmla="*/ 176836 w 4143639"/>
                  <a:gd name="connsiteY138" fmla="*/ 315354 h 1139814"/>
                  <a:gd name="connsiteX139" fmla="*/ 165628 w 4143639"/>
                  <a:gd name="connsiteY139" fmla="*/ 315354 h 1139814"/>
                  <a:gd name="connsiteX140" fmla="*/ 132934 w 4143639"/>
                  <a:gd name="connsiteY140" fmla="*/ 315354 h 1139814"/>
                  <a:gd name="connsiteX141" fmla="*/ 112860 w 4143639"/>
                  <a:gd name="connsiteY141" fmla="*/ 315354 h 1139814"/>
                  <a:gd name="connsiteX142" fmla="*/ 105322 w 4143639"/>
                  <a:gd name="connsiteY142" fmla="*/ 315354 h 1139814"/>
                  <a:gd name="connsiteX143" fmla="*/ 0 w 4143639"/>
                  <a:gd name="connsiteY143" fmla="*/ 424940 h 1139814"/>
                  <a:gd name="connsiteX144" fmla="*/ 0 w 4143639"/>
                  <a:gd name="connsiteY144" fmla="*/ 463962 h 1139814"/>
                  <a:gd name="connsiteX145" fmla="*/ 0 w 4143639"/>
                  <a:gd name="connsiteY145" fmla="*/ 617420 h 1139814"/>
                  <a:gd name="connsiteX146" fmla="*/ 0 w 4143639"/>
                  <a:gd name="connsiteY146" fmla="*/ 635662 h 1139814"/>
                  <a:gd name="connsiteX147" fmla="*/ 0 w 4143639"/>
                  <a:gd name="connsiteY147" fmla="*/ 740300 h 1139814"/>
                  <a:gd name="connsiteX148" fmla="*/ 0 w 4143639"/>
                  <a:gd name="connsiteY148" fmla="*/ 833218 h 1139814"/>
                  <a:gd name="connsiteX149" fmla="*/ 0 w 4143639"/>
                  <a:gd name="connsiteY149" fmla="*/ 835999 h 1139814"/>
                  <a:gd name="connsiteX150" fmla="*/ 0 w 4143639"/>
                  <a:gd name="connsiteY150" fmla="*/ 1014939 h 1139814"/>
                  <a:gd name="connsiteX151" fmla="*/ 0 w 4143639"/>
                  <a:gd name="connsiteY151" fmla="*/ 1018033 h 1139814"/>
                  <a:gd name="connsiteX152" fmla="*/ 0 w 4143639"/>
                  <a:gd name="connsiteY152" fmla="*/ 1025698 h 1139814"/>
                  <a:gd name="connsiteX153" fmla="*/ 0 w 4143639"/>
                  <a:gd name="connsiteY153" fmla="*/ 1030228 h 1139814"/>
                  <a:gd name="connsiteX154" fmla="*/ 105322 w 4143639"/>
                  <a:gd name="connsiteY154" fmla="*/ 1139814 h 1139814"/>
                  <a:gd name="connsiteX155" fmla="*/ 169100 w 4143639"/>
                  <a:gd name="connsiteY155" fmla="*/ 1139814 h 1139814"/>
                  <a:gd name="connsiteX156" fmla="*/ 383914 w 4143639"/>
                  <a:gd name="connsiteY156" fmla="*/ 1139814 h 1139814"/>
                  <a:gd name="connsiteX157" fmla="*/ 416608 w 4143639"/>
                  <a:gd name="connsiteY157" fmla="*/ 1139814 h 1139814"/>
                  <a:gd name="connsiteX158" fmla="*/ 442116 w 4143639"/>
                  <a:gd name="connsiteY158" fmla="*/ 1139814 h 1139814"/>
                  <a:gd name="connsiteX159" fmla="*/ 611973 w 4143639"/>
                  <a:gd name="connsiteY159" fmla="*/ 1139814 h 1139814"/>
                  <a:gd name="connsiteX160" fmla="*/ 644666 w 4143639"/>
                  <a:gd name="connsiteY160" fmla="*/ 1139814 h 1139814"/>
                  <a:gd name="connsiteX161" fmla="*/ 675752 w 4143639"/>
                  <a:gd name="connsiteY161" fmla="*/ 1139814 h 1139814"/>
                  <a:gd name="connsiteX162" fmla="*/ 696938 w 4143639"/>
                  <a:gd name="connsiteY162" fmla="*/ 1139814 h 1139814"/>
                  <a:gd name="connsiteX163" fmla="*/ 708444 w 4143639"/>
                  <a:gd name="connsiteY163" fmla="*/ 1139814 h 1139814"/>
                  <a:gd name="connsiteX164" fmla="*/ 708445 w 4143639"/>
                  <a:gd name="connsiteY164" fmla="*/ 1139814 h 1139814"/>
                  <a:gd name="connsiteX165" fmla="*/ 923258 w 4143639"/>
                  <a:gd name="connsiteY165" fmla="*/ 1139814 h 1139814"/>
                  <a:gd name="connsiteX166" fmla="*/ 923259 w 4143639"/>
                  <a:gd name="connsiteY166" fmla="*/ 1139814 h 1139814"/>
                  <a:gd name="connsiteX167" fmla="*/ 934194 w 4143639"/>
                  <a:gd name="connsiteY167" fmla="*/ 1139814 h 1139814"/>
                  <a:gd name="connsiteX168" fmla="*/ 948768 w 4143639"/>
                  <a:gd name="connsiteY168" fmla="*/ 1139814 h 1139814"/>
                  <a:gd name="connsiteX169" fmla="*/ 955952 w 4143639"/>
                  <a:gd name="connsiteY169" fmla="*/ 1139814 h 1139814"/>
                  <a:gd name="connsiteX170" fmla="*/ 981460 w 4143639"/>
                  <a:gd name="connsiteY170" fmla="*/ 1139814 h 1139814"/>
                  <a:gd name="connsiteX171" fmla="*/ 981461 w 4143639"/>
                  <a:gd name="connsiteY171" fmla="*/ 1139814 h 1139814"/>
                  <a:gd name="connsiteX172" fmla="*/ 1151317 w 4143639"/>
                  <a:gd name="connsiteY172" fmla="*/ 1139814 h 1139814"/>
                  <a:gd name="connsiteX173" fmla="*/ 1154509 w 4143639"/>
                  <a:gd name="connsiteY173" fmla="*/ 1139814 h 1139814"/>
                  <a:gd name="connsiteX174" fmla="*/ 1203590 w 4143639"/>
                  <a:gd name="connsiteY174" fmla="*/ 1139814 h 1139814"/>
                  <a:gd name="connsiteX175" fmla="*/ 1215096 w 4143639"/>
                  <a:gd name="connsiteY175" fmla="*/ 1139814 h 1139814"/>
                  <a:gd name="connsiteX176" fmla="*/ 1215097 w 4143639"/>
                  <a:gd name="connsiteY176" fmla="*/ 1139814 h 1139814"/>
                  <a:gd name="connsiteX177" fmla="*/ 1236282 w 4143639"/>
                  <a:gd name="connsiteY177" fmla="*/ 1139814 h 1139814"/>
                  <a:gd name="connsiteX178" fmla="*/ 1236283 w 4143639"/>
                  <a:gd name="connsiteY178" fmla="*/ 1139814 h 1139814"/>
                  <a:gd name="connsiteX179" fmla="*/ 1247789 w 4143639"/>
                  <a:gd name="connsiteY179" fmla="*/ 1139814 h 1139814"/>
                  <a:gd name="connsiteX180" fmla="*/ 1358513 w 4143639"/>
                  <a:gd name="connsiteY180" fmla="*/ 1139814 h 1139814"/>
                  <a:gd name="connsiteX181" fmla="*/ 1440845 w 4143639"/>
                  <a:gd name="connsiteY181" fmla="*/ 1139814 h 1139814"/>
                  <a:gd name="connsiteX182" fmla="*/ 1462603 w 4143639"/>
                  <a:gd name="connsiteY182" fmla="*/ 1139814 h 1139814"/>
                  <a:gd name="connsiteX183" fmla="*/ 1473538 w 4143639"/>
                  <a:gd name="connsiteY183" fmla="*/ 1139814 h 1139814"/>
                  <a:gd name="connsiteX184" fmla="*/ 1473539 w 4143639"/>
                  <a:gd name="connsiteY184" fmla="*/ 1139814 h 1139814"/>
                  <a:gd name="connsiteX185" fmla="*/ 1488112 w 4143639"/>
                  <a:gd name="connsiteY185" fmla="*/ 1139814 h 1139814"/>
                  <a:gd name="connsiteX186" fmla="*/ 1488113 w 4143639"/>
                  <a:gd name="connsiteY186" fmla="*/ 1139814 h 1139814"/>
                  <a:gd name="connsiteX187" fmla="*/ 1520805 w 4143639"/>
                  <a:gd name="connsiteY187" fmla="*/ 1139814 h 1139814"/>
                  <a:gd name="connsiteX188" fmla="*/ 1546832 w 4143639"/>
                  <a:gd name="connsiteY188" fmla="*/ 1139814 h 1139814"/>
                  <a:gd name="connsiteX189" fmla="*/ 1661161 w 4143639"/>
                  <a:gd name="connsiteY189" fmla="*/ 1139814 h 1139814"/>
                  <a:gd name="connsiteX190" fmla="*/ 1687285 w 4143639"/>
                  <a:gd name="connsiteY190" fmla="*/ 1139814 h 1139814"/>
                  <a:gd name="connsiteX191" fmla="*/ 1693853 w 4143639"/>
                  <a:gd name="connsiteY191" fmla="*/ 1139814 h 1139814"/>
                  <a:gd name="connsiteX192" fmla="*/ 1742934 w 4143639"/>
                  <a:gd name="connsiteY192" fmla="*/ 1139814 h 1139814"/>
                  <a:gd name="connsiteX193" fmla="*/ 1754441 w 4143639"/>
                  <a:gd name="connsiteY193" fmla="*/ 1139814 h 1139814"/>
                  <a:gd name="connsiteX194" fmla="*/ 1775627 w 4143639"/>
                  <a:gd name="connsiteY194" fmla="*/ 1139814 h 1139814"/>
                  <a:gd name="connsiteX195" fmla="*/ 1897857 w 4143639"/>
                  <a:gd name="connsiteY195" fmla="*/ 1139814 h 1139814"/>
                  <a:gd name="connsiteX196" fmla="*/ 1980189 w 4143639"/>
                  <a:gd name="connsiteY196" fmla="*/ 1139814 h 1139814"/>
                  <a:gd name="connsiteX197" fmla="*/ 2012883 w 4143639"/>
                  <a:gd name="connsiteY197" fmla="*/ 1139814 h 1139814"/>
                  <a:gd name="connsiteX198" fmla="*/ 2027457 w 4143639"/>
                  <a:gd name="connsiteY198" fmla="*/ 1139814 h 1139814"/>
                  <a:gd name="connsiteX199" fmla="*/ 2086176 w 4143639"/>
                  <a:gd name="connsiteY199" fmla="*/ 1139814 h 1139814"/>
                  <a:gd name="connsiteX200" fmla="*/ 2200505 w 4143639"/>
                  <a:gd name="connsiteY200" fmla="*/ 1139814 h 1139814"/>
                  <a:gd name="connsiteX201" fmla="*/ 2233198 w 4143639"/>
                  <a:gd name="connsiteY201" fmla="*/ 1139814 h 1139814"/>
                  <a:gd name="connsiteX202" fmla="*/ 2259439 w 4143639"/>
                  <a:gd name="connsiteY202" fmla="*/ 1139814 h 1139814"/>
                  <a:gd name="connsiteX203" fmla="*/ 2282279 w 4143639"/>
                  <a:gd name="connsiteY203" fmla="*/ 1139814 h 1139814"/>
                  <a:gd name="connsiteX204" fmla="*/ 2404509 w 4143639"/>
                  <a:gd name="connsiteY204" fmla="*/ 1139814 h 1139814"/>
                  <a:gd name="connsiteX205" fmla="*/ 2418271 w 4143639"/>
                  <a:gd name="connsiteY205" fmla="*/ 1139814 h 1139814"/>
                  <a:gd name="connsiteX206" fmla="*/ 2437202 w 4143639"/>
                  <a:gd name="connsiteY206" fmla="*/ 1139814 h 1139814"/>
                  <a:gd name="connsiteX207" fmla="*/ 2519534 w 4143639"/>
                  <a:gd name="connsiteY207" fmla="*/ 1139814 h 1139814"/>
                  <a:gd name="connsiteX208" fmla="*/ 2563301 w 4143639"/>
                  <a:gd name="connsiteY208" fmla="*/ 1139814 h 1139814"/>
                  <a:gd name="connsiteX209" fmla="*/ 2592829 w 4143639"/>
                  <a:gd name="connsiteY209" fmla="*/ 1139814 h 1139814"/>
                  <a:gd name="connsiteX210" fmla="*/ 2625521 w 4143639"/>
                  <a:gd name="connsiteY210" fmla="*/ 1139814 h 1139814"/>
                  <a:gd name="connsiteX211" fmla="*/ 2695156 w 4143639"/>
                  <a:gd name="connsiteY211" fmla="*/ 1139814 h 1139814"/>
                  <a:gd name="connsiteX212" fmla="*/ 2739850 w 4143639"/>
                  <a:gd name="connsiteY212" fmla="*/ 1139814 h 1139814"/>
                  <a:gd name="connsiteX213" fmla="*/ 2766090 w 4143639"/>
                  <a:gd name="connsiteY213" fmla="*/ 1139814 h 1139814"/>
                  <a:gd name="connsiteX214" fmla="*/ 2798784 w 4143639"/>
                  <a:gd name="connsiteY214" fmla="*/ 1139814 h 1139814"/>
                  <a:gd name="connsiteX215" fmla="*/ 2814464 w 4143639"/>
                  <a:gd name="connsiteY215" fmla="*/ 1139814 h 1139814"/>
                  <a:gd name="connsiteX216" fmla="*/ 2921851 w 4143639"/>
                  <a:gd name="connsiteY216" fmla="*/ 1139814 h 1139814"/>
                  <a:gd name="connsiteX217" fmla="*/ 2924923 w 4143639"/>
                  <a:gd name="connsiteY217" fmla="*/ 1139814 h 1139814"/>
                  <a:gd name="connsiteX218" fmla="*/ 2943854 w 4143639"/>
                  <a:gd name="connsiteY218" fmla="*/ 1139814 h 1139814"/>
                  <a:gd name="connsiteX219" fmla="*/ 2957616 w 4143639"/>
                  <a:gd name="connsiteY219" fmla="*/ 1139814 h 1139814"/>
                  <a:gd name="connsiteX220" fmla="*/ 3017944 w 4143639"/>
                  <a:gd name="connsiteY220" fmla="*/ 1139814 h 1139814"/>
                  <a:gd name="connsiteX221" fmla="*/ 3069953 w 4143639"/>
                  <a:gd name="connsiteY221" fmla="*/ 1139814 h 1139814"/>
                  <a:gd name="connsiteX222" fmla="*/ 3102646 w 4143639"/>
                  <a:gd name="connsiteY222" fmla="*/ 1139814 h 1139814"/>
                  <a:gd name="connsiteX223" fmla="*/ 3103373 w 4143639"/>
                  <a:gd name="connsiteY223" fmla="*/ 1139814 h 1139814"/>
                  <a:gd name="connsiteX224" fmla="*/ 3132174 w 4143639"/>
                  <a:gd name="connsiteY224" fmla="*/ 1139814 h 1139814"/>
                  <a:gd name="connsiteX225" fmla="*/ 3178764 w 4143639"/>
                  <a:gd name="connsiteY225" fmla="*/ 1139814 h 1139814"/>
                  <a:gd name="connsiteX226" fmla="*/ 3201807 w 4143639"/>
                  <a:gd name="connsiteY226" fmla="*/ 1139814 h 1139814"/>
                  <a:gd name="connsiteX227" fmla="*/ 3234501 w 4143639"/>
                  <a:gd name="connsiteY227" fmla="*/ 1139814 h 1139814"/>
                  <a:gd name="connsiteX228" fmla="*/ 3244743 w 4143639"/>
                  <a:gd name="connsiteY228" fmla="*/ 1139814 h 1139814"/>
                  <a:gd name="connsiteX229" fmla="*/ 3305435 w 4143639"/>
                  <a:gd name="connsiteY229" fmla="*/ 1139814 h 1139814"/>
                  <a:gd name="connsiteX230" fmla="*/ 3321115 w 4143639"/>
                  <a:gd name="connsiteY230" fmla="*/ 1139814 h 1139814"/>
                  <a:gd name="connsiteX231" fmla="*/ 3350980 w 4143639"/>
                  <a:gd name="connsiteY231" fmla="*/ 1139814 h 1139814"/>
                  <a:gd name="connsiteX232" fmla="*/ 3353809 w 4143639"/>
                  <a:gd name="connsiteY232" fmla="*/ 1139814 h 1139814"/>
                  <a:gd name="connsiteX233" fmla="*/ 3427103 w 4143639"/>
                  <a:gd name="connsiteY233" fmla="*/ 1139814 h 1139814"/>
                  <a:gd name="connsiteX234" fmla="*/ 3428502 w 4143639"/>
                  <a:gd name="connsiteY234" fmla="*/ 1139814 h 1139814"/>
                  <a:gd name="connsiteX235" fmla="*/ 3461196 w 4143639"/>
                  <a:gd name="connsiteY235" fmla="*/ 1139814 h 1139814"/>
                  <a:gd name="connsiteX236" fmla="*/ 3464268 w 4143639"/>
                  <a:gd name="connsiteY236" fmla="*/ 1139814 h 1139814"/>
                  <a:gd name="connsiteX237" fmla="*/ 3478130 w 4143639"/>
                  <a:gd name="connsiteY237" fmla="*/ 1139814 h 1139814"/>
                  <a:gd name="connsiteX238" fmla="*/ 3509081 w 4143639"/>
                  <a:gd name="connsiteY238" fmla="*/ 1139814 h 1139814"/>
                  <a:gd name="connsiteX239" fmla="*/ 3524596 w 4143639"/>
                  <a:gd name="connsiteY239" fmla="*/ 1139814 h 1139814"/>
                  <a:gd name="connsiteX240" fmla="*/ 3524975 w 4143639"/>
                  <a:gd name="connsiteY240" fmla="*/ 1139814 h 1139814"/>
                  <a:gd name="connsiteX241" fmla="*/ 3531666 w 4143639"/>
                  <a:gd name="connsiteY241" fmla="*/ 1139814 h 1139814"/>
                  <a:gd name="connsiteX242" fmla="*/ 3557289 w 4143639"/>
                  <a:gd name="connsiteY242" fmla="*/ 1139814 h 1139814"/>
                  <a:gd name="connsiteX243" fmla="*/ 3609298 w 4143639"/>
                  <a:gd name="connsiteY243" fmla="*/ 1139814 h 1139814"/>
                  <a:gd name="connsiteX244" fmla="*/ 3610025 w 4143639"/>
                  <a:gd name="connsiteY244" fmla="*/ 1139814 h 1139814"/>
                  <a:gd name="connsiteX245" fmla="*/ 3642718 w 4143639"/>
                  <a:gd name="connsiteY245" fmla="*/ 1139814 h 1139814"/>
                  <a:gd name="connsiteX246" fmla="*/ 3718109 w 4143639"/>
                  <a:gd name="connsiteY246" fmla="*/ 1139814 h 1139814"/>
                  <a:gd name="connsiteX247" fmla="*/ 3741152 w 4143639"/>
                  <a:gd name="connsiteY247" fmla="*/ 1139814 h 1139814"/>
                  <a:gd name="connsiteX248" fmla="*/ 3751395 w 4143639"/>
                  <a:gd name="connsiteY248" fmla="*/ 1139814 h 1139814"/>
                  <a:gd name="connsiteX249" fmla="*/ 3784088 w 4143639"/>
                  <a:gd name="connsiteY249" fmla="*/ 1139814 h 1139814"/>
                  <a:gd name="connsiteX250" fmla="*/ 3857632 w 4143639"/>
                  <a:gd name="connsiteY250" fmla="*/ 1139814 h 1139814"/>
                  <a:gd name="connsiteX251" fmla="*/ 3860460 w 4143639"/>
                  <a:gd name="connsiteY251" fmla="*/ 1139814 h 1139814"/>
                  <a:gd name="connsiteX252" fmla="*/ 3890325 w 4143639"/>
                  <a:gd name="connsiteY252" fmla="*/ 1139814 h 1139814"/>
                  <a:gd name="connsiteX253" fmla="*/ 3966448 w 4143639"/>
                  <a:gd name="connsiteY253" fmla="*/ 1139814 h 1139814"/>
                  <a:gd name="connsiteX254" fmla="*/ 3967847 w 4143639"/>
                  <a:gd name="connsiteY254" fmla="*/ 1139814 h 1139814"/>
                  <a:gd name="connsiteX255" fmla="*/ 3984781 w 4143639"/>
                  <a:gd name="connsiteY255" fmla="*/ 1139814 h 1139814"/>
                  <a:gd name="connsiteX256" fmla="*/ 4017475 w 4143639"/>
                  <a:gd name="connsiteY256" fmla="*/ 1139814 h 1139814"/>
                  <a:gd name="connsiteX257" fmla="*/ 4031626 w 4143639"/>
                  <a:gd name="connsiteY257" fmla="*/ 1139814 h 1139814"/>
                  <a:gd name="connsiteX258" fmla="*/ 4038318 w 4143639"/>
                  <a:gd name="connsiteY258" fmla="*/ 1139814 h 1139814"/>
                  <a:gd name="connsiteX259" fmla="*/ 4143639 w 4143639"/>
                  <a:gd name="connsiteY259" fmla="*/ 1030228 h 1139814"/>
                  <a:gd name="connsiteX260" fmla="*/ 4143639 w 4143639"/>
                  <a:gd name="connsiteY260" fmla="*/ 1001850 h 1139814"/>
                  <a:gd name="connsiteX261" fmla="*/ 4143639 w 4143639"/>
                  <a:gd name="connsiteY261" fmla="*/ 908375 h 1139814"/>
                  <a:gd name="connsiteX262" fmla="*/ 4143639 w 4143639"/>
                  <a:gd name="connsiteY262" fmla="*/ 823795 h 1139814"/>
                  <a:gd name="connsiteX263" fmla="*/ 4143639 w 4143639"/>
                  <a:gd name="connsiteY263" fmla="*/ 809551 h 1139814"/>
                  <a:gd name="connsiteX264" fmla="*/ 4143639 w 4143639"/>
                  <a:gd name="connsiteY264" fmla="*/ 747666 h 1139814"/>
                  <a:gd name="connsiteX265" fmla="*/ 4143639 w 4143639"/>
                  <a:gd name="connsiteY265" fmla="*/ 618981 h 1139814"/>
                  <a:gd name="connsiteX266" fmla="*/ 4143639 w 4143639"/>
                  <a:gd name="connsiteY266" fmla="*/ 602661 h 1139814"/>
                  <a:gd name="connsiteX267" fmla="*/ 4143639 w 4143639"/>
                  <a:gd name="connsiteY267" fmla="*/ 518760 h 1139814"/>
                  <a:gd name="connsiteX268" fmla="*/ 4143639 w 4143639"/>
                  <a:gd name="connsiteY268" fmla="*/ 443447 h 1139814"/>
                  <a:gd name="connsiteX269" fmla="*/ 4143639 w 4143639"/>
                  <a:gd name="connsiteY269" fmla="*/ 409114 h 1139814"/>
                  <a:gd name="connsiteX270" fmla="*/ 4143639 w 4143639"/>
                  <a:gd name="connsiteY270" fmla="*/ 389482 h 1139814"/>
                  <a:gd name="connsiteX271" fmla="*/ 4143639 w 4143639"/>
                  <a:gd name="connsiteY271" fmla="*/ 353307 h 1139814"/>
                  <a:gd name="connsiteX272" fmla="*/ 4143639 w 4143639"/>
                  <a:gd name="connsiteY272" fmla="*/ 331366 h 1139814"/>
                  <a:gd name="connsiteX273" fmla="*/ 4143639 w 4143639"/>
                  <a:gd name="connsiteY273" fmla="*/ 320098 h 1139814"/>
                  <a:gd name="connsiteX274" fmla="*/ 4143639 w 4143639"/>
                  <a:gd name="connsiteY274" fmla="*/ 315354 h 1139814"/>
                  <a:gd name="connsiteX275" fmla="*/ 4143639 w 4143639"/>
                  <a:gd name="connsiteY275" fmla="*/ 247435 h 1139814"/>
                  <a:gd name="connsiteX276" fmla="*/ 4143639 w 4143639"/>
                  <a:gd name="connsiteY276" fmla="*/ 228465 h 1139814"/>
                  <a:gd name="connsiteX277" fmla="*/ 4143639 w 4143639"/>
                  <a:gd name="connsiteY277" fmla="*/ 196394 h 1139814"/>
                  <a:gd name="connsiteX278" fmla="*/ 4143639 w 4143639"/>
                  <a:gd name="connsiteY278" fmla="*/ 159822 h 1139814"/>
                  <a:gd name="connsiteX279" fmla="*/ 4143639 w 4143639"/>
                  <a:gd name="connsiteY279" fmla="*/ 135307 h 1139814"/>
                  <a:gd name="connsiteX280" fmla="*/ 4143639 w 4143639"/>
                  <a:gd name="connsiteY280" fmla="*/ 120437 h 1139814"/>
                  <a:gd name="connsiteX281" fmla="*/ 4143639 w 4143639"/>
                  <a:gd name="connsiteY281" fmla="*/ 112801 h 1139814"/>
                  <a:gd name="connsiteX282" fmla="*/ 4143639 w 4143639"/>
                  <a:gd name="connsiteY282" fmla="*/ 109586 h 1139814"/>
                  <a:gd name="connsiteX283" fmla="*/ 4038318 w 4143639"/>
                  <a:gd name="connsiteY283" fmla="*/ 0 h 11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4143639" h="1139814">
                    <a:moveTo>
                      <a:pt x="4038318" y="0"/>
                    </a:moveTo>
                    <a:lnTo>
                      <a:pt x="3960452" y="0"/>
                    </a:lnTo>
                    <a:lnTo>
                      <a:pt x="3883086" y="0"/>
                    </a:lnTo>
                    <a:lnTo>
                      <a:pt x="3856976" y="0"/>
                    </a:lnTo>
                    <a:lnTo>
                      <a:pt x="3770702" y="0"/>
                    </a:lnTo>
                    <a:lnTo>
                      <a:pt x="3765324" y="0"/>
                    </a:lnTo>
                    <a:lnTo>
                      <a:pt x="3718618" y="0"/>
                    </a:lnTo>
                    <a:lnTo>
                      <a:pt x="3700067" y="0"/>
                    </a:lnTo>
                    <a:lnTo>
                      <a:pt x="3643506" y="0"/>
                    </a:lnTo>
                    <a:lnTo>
                      <a:pt x="3599457" y="0"/>
                    </a:lnTo>
                    <a:lnTo>
                      <a:pt x="3576044" y="0"/>
                    </a:lnTo>
                    <a:lnTo>
                      <a:pt x="3566355" y="0"/>
                    </a:lnTo>
                    <a:lnTo>
                      <a:pt x="3543351" y="0"/>
                    </a:lnTo>
                    <a:lnTo>
                      <a:pt x="3542636" y="0"/>
                    </a:lnTo>
                    <a:lnTo>
                      <a:pt x="3531666" y="0"/>
                    </a:lnTo>
                    <a:lnTo>
                      <a:pt x="3526737" y="0"/>
                    </a:lnTo>
                    <a:lnTo>
                      <a:pt x="3512140" y="0"/>
                    </a:lnTo>
                    <a:lnTo>
                      <a:pt x="3510055" y="0"/>
                    </a:lnTo>
                    <a:lnTo>
                      <a:pt x="3453801" y="0"/>
                    </a:lnTo>
                    <a:lnTo>
                      <a:pt x="3421107" y="0"/>
                    </a:lnTo>
                    <a:lnTo>
                      <a:pt x="3343741" y="0"/>
                    </a:lnTo>
                    <a:lnTo>
                      <a:pt x="3317631" y="0"/>
                    </a:lnTo>
                    <a:lnTo>
                      <a:pt x="3305135" y="0"/>
                    </a:lnTo>
                    <a:lnTo>
                      <a:pt x="3231357" y="0"/>
                    </a:lnTo>
                    <a:lnTo>
                      <a:pt x="3193415" y="0"/>
                    </a:lnTo>
                    <a:lnTo>
                      <a:pt x="3179273" y="0"/>
                    </a:lnTo>
                    <a:lnTo>
                      <a:pt x="3160722" y="0"/>
                    </a:lnTo>
                    <a:lnTo>
                      <a:pt x="3113364" y="0"/>
                    </a:lnTo>
                    <a:lnTo>
                      <a:pt x="3104161" y="0"/>
                    </a:lnTo>
                    <a:lnTo>
                      <a:pt x="3060112" y="0"/>
                    </a:lnTo>
                    <a:lnTo>
                      <a:pt x="3059704" y="0"/>
                    </a:lnTo>
                    <a:lnTo>
                      <a:pt x="3036699" y="0"/>
                    </a:lnTo>
                    <a:lnTo>
                      <a:pt x="3027010" y="0"/>
                    </a:lnTo>
                    <a:lnTo>
                      <a:pt x="3010441" y="0"/>
                    </a:lnTo>
                    <a:cubicBezTo>
                      <a:pt x="3003404" y="0"/>
                      <a:pt x="3003404" y="0"/>
                      <a:pt x="3003404" y="0"/>
                    </a:cubicBezTo>
                    <a:cubicBezTo>
                      <a:pt x="2974611" y="0"/>
                      <a:pt x="2947333" y="11826"/>
                      <a:pt x="2927633" y="33112"/>
                    </a:cubicBezTo>
                    <a:cubicBezTo>
                      <a:pt x="2696533" y="281453"/>
                      <a:pt x="2696533" y="281453"/>
                      <a:pt x="2696533" y="281453"/>
                    </a:cubicBezTo>
                    <a:cubicBezTo>
                      <a:pt x="2676833" y="303528"/>
                      <a:pt x="2649555" y="315354"/>
                      <a:pt x="2620762" y="315354"/>
                    </a:cubicBezTo>
                    <a:lnTo>
                      <a:pt x="2475147" y="315354"/>
                    </a:lnTo>
                    <a:lnTo>
                      <a:pt x="2441232" y="315354"/>
                    </a:lnTo>
                    <a:lnTo>
                      <a:pt x="2338314" y="315354"/>
                    </a:lnTo>
                    <a:lnTo>
                      <a:pt x="2272919" y="315354"/>
                    </a:lnTo>
                    <a:lnTo>
                      <a:pt x="2211250" y="315354"/>
                    </a:lnTo>
                    <a:lnTo>
                      <a:pt x="2115461" y="315354"/>
                    </a:lnTo>
                    <a:lnTo>
                      <a:pt x="2093593" y="315354"/>
                    </a:lnTo>
                    <a:lnTo>
                      <a:pt x="2081417" y="315354"/>
                    </a:lnTo>
                    <a:lnTo>
                      <a:pt x="1984983" y="315354"/>
                    </a:lnTo>
                    <a:lnTo>
                      <a:pt x="1968496" y="315354"/>
                    </a:lnTo>
                    <a:lnTo>
                      <a:pt x="1935802" y="315354"/>
                    </a:lnTo>
                    <a:lnTo>
                      <a:pt x="1901887" y="315354"/>
                    </a:lnTo>
                    <a:lnTo>
                      <a:pt x="1831662" y="315354"/>
                    </a:lnTo>
                    <a:lnTo>
                      <a:pt x="1798969" y="315354"/>
                    </a:lnTo>
                    <a:lnTo>
                      <a:pt x="1793452" y="315354"/>
                    </a:lnTo>
                    <a:lnTo>
                      <a:pt x="1733574" y="315354"/>
                    </a:lnTo>
                    <a:lnTo>
                      <a:pt x="1704598" y="315354"/>
                    </a:lnTo>
                    <a:lnTo>
                      <a:pt x="1687285" y="315354"/>
                    </a:lnTo>
                    <a:lnTo>
                      <a:pt x="1671906" y="315354"/>
                    </a:lnTo>
                    <a:lnTo>
                      <a:pt x="1671905" y="315354"/>
                    </a:lnTo>
                    <a:lnTo>
                      <a:pt x="1633763" y="315354"/>
                    </a:lnTo>
                    <a:lnTo>
                      <a:pt x="1586942" y="315354"/>
                    </a:lnTo>
                    <a:lnTo>
                      <a:pt x="1576117" y="315354"/>
                    </a:lnTo>
                    <a:lnTo>
                      <a:pt x="1576116" y="315354"/>
                    </a:lnTo>
                    <a:lnTo>
                      <a:pt x="1554249" y="315354"/>
                    </a:lnTo>
                    <a:lnTo>
                      <a:pt x="1554248" y="315354"/>
                    </a:lnTo>
                    <a:lnTo>
                      <a:pt x="1542073" y="315354"/>
                    </a:lnTo>
                    <a:lnTo>
                      <a:pt x="1503020" y="315354"/>
                    </a:lnTo>
                    <a:lnTo>
                      <a:pt x="1478331" y="315354"/>
                    </a:lnTo>
                    <a:lnTo>
                      <a:pt x="1445639" y="315354"/>
                    </a:lnTo>
                    <a:lnTo>
                      <a:pt x="1445638" y="315354"/>
                    </a:lnTo>
                    <a:lnTo>
                      <a:pt x="1429152" y="315354"/>
                    </a:lnTo>
                    <a:lnTo>
                      <a:pt x="1429151" y="315354"/>
                    </a:lnTo>
                    <a:lnTo>
                      <a:pt x="1398329" y="315354"/>
                    </a:lnTo>
                    <a:lnTo>
                      <a:pt x="1396458" y="315354"/>
                    </a:lnTo>
                    <a:lnTo>
                      <a:pt x="1362543" y="315354"/>
                    </a:lnTo>
                    <a:lnTo>
                      <a:pt x="1316796" y="315354"/>
                    </a:lnTo>
                    <a:lnTo>
                      <a:pt x="1292318" y="315354"/>
                    </a:lnTo>
                    <a:lnTo>
                      <a:pt x="1292317" y="315354"/>
                    </a:lnTo>
                    <a:lnTo>
                      <a:pt x="1286801" y="315354"/>
                    </a:lnTo>
                    <a:lnTo>
                      <a:pt x="1259625" y="315354"/>
                    </a:lnTo>
                    <a:lnTo>
                      <a:pt x="1255525" y="315354"/>
                    </a:lnTo>
                    <a:lnTo>
                      <a:pt x="1254108" y="315354"/>
                    </a:lnTo>
                    <a:lnTo>
                      <a:pt x="1254107" y="315354"/>
                    </a:lnTo>
                    <a:lnTo>
                      <a:pt x="1211623" y="315354"/>
                    </a:lnTo>
                    <a:lnTo>
                      <a:pt x="1194230" y="315354"/>
                    </a:lnTo>
                    <a:lnTo>
                      <a:pt x="1182193" y="315354"/>
                    </a:lnTo>
                    <a:lnTo>
                      <a:pt x="1165254" y="315354"/>
                    </a:lnTo>
                    <a:lnTo>
                      <a:pt x="1165253" y="315354"/>
                    </a:lnTo>
                    <a:lnTo>
                      <a:pt x="1164343" y="315354"/>
                    </a:lnTo>
                    <a:lnTo>
                      <a:pt x="1155177" y="315354"/>
                    </a:lnTo>
                    <a:lnTo>
                      <a:pt x="1151317" y="315354"/>
                    </a:lnTo>
                    <a:lnTo>
                      <a:pt x="1132561" y="315354"/>
                    </a:lnTo>
                    <a:lnTo>
                      <a:pt x="1127111" y="315354"/>
                    </a:lnTo>
                    <a:lnTo>
                      <a:pt x="1094419" y="315354"/>
                    </a:lnTo>
                    <a:lnTo>
                      <a:pt x="1094418" y="315354"/>
                    </a:lnTo>
                    <a:lnTo>
                      <a:pt x="1047598" y="315354"/>
                    </a:lnTo>
                    <a:lnTo>
                      <a:pt x="1047597" y="315354"/>
                    </a:lnTo>
                    <a:lnTo>
                      <a:pt x="1036772" y="315354"/>
                    </a:lnTo>
                    <a:lnTo>
                      <a:pt x="1014904" y="315354"/>
                    </a:lnTo>
                    <a:lnTo>
                      <a:pt x="967867" y="315354"/>
                    </a:lnTo>
                    <a:lnTo>
                      <a:pt x="963676" y="315354"/>
                    </a:lnTo>
                    <a:lnTo>
                      <a:pt x="963675" y="315354"/>
                    </a:lnTo>
                    <a:lnTo>
                      <a:pt x="938987" y="315354"/>
                    </a:lnTo>
                    <a:lnTo>
                      <a:pt x="938986" y="315354"/>
                    </a:lnTo>
                    <a:lnTo>
                      <a:pt x="906294" y="315354"/>
                    </a:lnTo>
                    <a:lnTo>
                      <a:pt x="889807" y="315354"/>
                    </a:lnTo>
                    <a:lnTo>
                      <a:pt x="858985" y="315354"/>
                    </a:lnTo>
                    <a:lnTo>
                      <a:pt x="858984" y="315354"/>
                    </a:lnTo>
                    <a:lnTo>
                      <a:pt x="848198" y="315354"/>
                    </a:lnTo>
                    <a:lnTo>
                      <a:pt x="777452" y="315354"/>
                    </a:lnTo>
                    <a:lnTo>
                      <a:pt x="777451" y="315354"/>
                    </a:lnTo>
                    <a:lnTo>
                      <a:pt x="762451" y="315354"/>
                    </a:lnTo>
                    <a:lnTo>
                      <a:pt x="752973" y="315354"/>
                    </a:lnTo>
                    <a:lnTo>
                      <a:pt x="747457" y="315354"/>
                    </a:lnTo>
                    <a:lnTo>
                      <a:pt x="747456" y="315354"/>
                    </a:lnTo>
                    <a:lnTo>
                      <a:pt x="716181" y="315354"/>
                    </a:lnTo>
                    <a:lnTo>
                      <a:pt x="716180" y="315354"/>
                    </a:lnTo>
                    <a:lnTo>
                      <a:pt x="714763" y="315354"/>
                    </a:lnTo>
                    <a:lnTo>
                      <a:pt x="704972" y="315354"/>
                    </a:lnTo>
                    <a:lnTo>
                      <a:pt x="672279" y="315354"/>
                    </a:lnTo>
                    <a:lnTo>
                      <a:pt x="672278" y="315354"/>
                    </a:lnTo>
                    <a:lnTo>
                      <a:pt x="652204" y="315354"/>
                    </a:lnTo>
                    <a:lnTo>
                      <a:pt x="644666" y="315354"/>
                    </a:lnTo>
                    <a:lnTo>
                      <a:pt x="642849" y="315354"/>
                    </a:lnTo>
                    <a:lnTo>
                      <a:pt x="625909" y="315354"/>
                    </a:lnTo>
                    <a:lnTo>
                      <a:pt x="624999" y="315354"/>
                    </a:lnTo>
                    <a:lnTo>
                      <a:pt x="615833" y="315354"/>
                    </a:lnTo>
                    <a:lnTo>
                      <a:pt x="611973" y="315354"/>
                    </a:lnTo>
                    <a:lnTo>
                      <a:pt x="587767" y="315354"/>
                    </a:lnTo>
                    <a:lnTo>
                      <a:pt x="555074" y="315354"/>
                    </a:lnTo>
                    <a:lnTo>
                      <a:pt x="508253" y="315354"/>
                    </a:lnTo>
                    <a:lnTo>
                      <a:pt x="428523" y="315354"/>
                    </a:lnTo>
                    <a:lnTo>
                      <a:pt x="424331" y="315354"/>
                    </a:lnTo>
                    <a:lnTo>
                      <a:pt x="399642" y="315354"/>
                    </a:lnTo>
                    <a:lnTo>
                      <a:pt x="319640" y="315354"/>
                    </a:lnTo>
                    <a:lnTo>
                      <a:pt x="308854" y="315354"/>
                    </a:lnTo>
                    <a:lnTo>
                      <a:pt x="238107" y="315354"/>
                    </a:lnTo>
                    <a:lnTo>
                      <a:pt x="223107" y="315354"/>
                    </a:lnTo>
                    <a:lnTo>
                      <a:pt x="208112" y="315354"/>
                    </a:lnTo>
                    <a:lnTo>
                      <a:pt x="176836" y="315354"/>
                    </a:lnTo>
                    <a:lnTo>
                      <a:pt x="165628" y="315354"/>
                    </a:lnTo>
                    <a:lnTo>
                      <a:pt x="132934" y="315354"/>
                    </a:lnTo>
                    <a:lnTo>
                      <a:pt x="112860" y="315354"/>
                    </a:lnTo>
                    <a:cubicBezTo>
                      <a:pt x="105322" y="315354"/>
                      <a:pt x="105322" y="315354"/>
                      <a:pt x="105322" y="315354"/>
                    </a:cubicBezTo>
                    <a:cubicBezTo>
                      <a:pt x="46978" y="315354"/>
                      <a:pt x="0" y="364234"/>
                      <a:pt x="0" y="424940"/>
                    </a:cubicBezTo>
                    <a:lnTo>
                      <a:pt x="0" y="463962"/>
                    </a:lnTo>
                    <a:cubicBezTo>
                      <a:pt x="0" y="520589"/>
                      <a:pt x="0" y="571553"/>
                      <a:pt x="0" y="617420"/>
                    </a:cubicBezTo>
                    <a:lnTo>
                      <a:pt x="0" y="635662"/>
                    </a:lnTo>
                    <a:lnTo>
                      <a:pt x="0" y="740300"/>
                    </a:lnTo>
                    <a:lnTo>
                      <a:pt x="0" y="833218"/>
                    </a:lnTo>
                    <a:lnTo>
                      <a:pt x="0" y="835999"/>
                    </a:lnTo>
                    <a:cubicBezTo>
                      <a:pt x="0" y="946987"/>
                      <a:pt x="0" y="994554"/>
                      <a:pt x="0" y="1014939"/>
                    </a:cubicBezTo>
                    <a:lnTo>
                      <a:pt x="0" y="1018033"/>
                    </a:lnTo>
                    <a:lnTo>
                      <a:pt x="0" y="1025698"/>
                    </a:lnTo>
                    <a:cubicBezTo>
                      <a:pt x="0" y="1030228"/>
                      <a:pt x="0" y="1030228"/>
                      <a:pt x="0" y="1030228"/>
                    </a:cubicBezTo>
                    <a:cubicBezTo>
                      <a:pt x="0" y="1090934"/>
                      <a:pt x="46978" y="1139814"/>
                      <a:pt x="105322" y="1139814"/>
                    </a:cubicBezTo>
                    <a:lnTo>
                      <a:pt x="169100" y="1139814"/>
                    </a:lnTo>
                    <a:lnTo>
                      <a:pt x="383914" y="1139814"/>
                    </a:lnTo>
                    <a:lnTo>
                      <a:pt x="416608" y="1139814"/>
                    </a:lnTo>
                    <a:lnTo>
                      <a:pt x="442116" y="1139814"/>
                    </a:lnTo>
                    <a:lnTo>
                      <a:pt x="611973" y="1139814"/>
                    </a:lnTo>
                    <a:lnTo>
                      <a:pt x="644666" y="1139814"/>
                    </a:lnTo>
                    <a:lnTo>
                      <a:pt x="675752" y="1139814"/>
                    </a:lnTo>
                    <a:lnTo>
                      <a:pt x="696938" y="1139814"/>
                    </a:lnTo>
                    <a:lnTo>
                      <a:pt x="708444" y="1139814"/>
                    </a:lnTo>
                    <a:lnTo>
                      <a:pt x="708445" y="1139814"/>
                    </a:lnTo>
                    <a:lnTo>
                      <a:pt x="923258" y="1139814"/>
                    </a:lnTo>
                    <a:lnTo>
                      <a:pt x="923259" y="1139814"/>
                    </a:lnTo>
                    <a:lnTo>
                      <a:pt x="934194" y="1139814"/>
                    </a:lnTo>
                    <a:lnTo>
                      <a:pt x="948768" y="1139814"/>
                    </a:lnTo>
                    <a:lnTo>
                      <a:pt x="955952" y="1139814"/>
                    </a:lnTo>
                    <a:lnTo>
                      <a:pt x="981460" y="1139814"/>
                    </a:lnTo>
                    <a:lnTo>
                      <a:pt x="981461" y="1139814"/>
                    </a:lnTo>
                    <a:lnTo>
                      <a:pt x="1151317" y="1139814"/>
                    </a:lnTo>
                    <a:lnTo>
                      <a:pt x="1154509" y="1139814"/>
                    </a:lnTo>
                    <a:lnTo>
                      <a:pt x="1203590" y="1139814"/>
                    </a:lnTo>
                    <a:lnTo>
                      <a:pt x="1215096" y="1139814"/>
                    </a:lnTo>
                    <a:lnTo>
                      <a:pt x="1215097" y="1139814"/>
                    </a:lnTo>
                    <a:lnTo>
                      <a:pt x="1236282" y="1139814"/>
                    </a:lnTo>
                    <a:lnTo>
                      <a:pt x="1236283" y="1139814"/>
                    </a:lnTo>
                    <a:lnTo>
                      <a:pt x="1247789" y="1139814"/>
                    </a:lnTo>
                    <a:lnTo>
                      <a:pt x="1358513" y="1139814"/>
                    </a:lnTo>
                    <a:lnTo>
                      <a:pt x="1440845" y="1139814"/>
                    </a:lnTo>
                    <a:lnTo>
                      <a:pt x="1462603" y="1139814"/>
                    </a:lnTo>
                    <a:lnTo>
                      <a:pt x="1473538" y="1139814"/>
                    </a:lnTo>
                    <a:lnTo>
                      <a:pt x="1473539" y="1139814"/>
                    </a:lnTo>
                    <a:lnTo>
                      <a:pt x="1488112" y="1139814"/>
                    </a:lnTo>
                    <a:lnTo>
                      <a:pt x="1488113" y="1139814"/>
                    </a:lnTo>
                    <a:lnTo>
                      <a:pt x="1520805" y="1139814"/>
                    </a:lnTo>
                    <a:lnTo>
                      <a:pt x="1546832" y="1139814"/>
                    </a:lnTo>
                    <a:lnTo>
                      <a:pt x="1661161" y="1139814"/>
                    </a:lnTo>
                    <a:lnTo>
                      <a:pt x="1687285" y="1139814"/>
                    </a:lnTo>
                    <a:lnTo>
                      <a:pt x="1693853" y="1139814"/>
                    </a:lnTo>
                    <a:lnTo>
                      <a:pt x="1742934" y="1139814"/>
                    </a:lnTo>
                    <a:lnTo>
                      <a:pt x="1754441" y="1139814"/>
                    </a:lnTo>
                    <a:lnTo>
                      <a:pt x="1775627" y="1139814"/>
                    </a:lnTo>
                    <a:lnTo>
                      <a:pt x="1897857" y="1139814"/>
                    </a:lnTo>
                    <a:lnTo>
                      <a:pt x="1980189" y="1139814"/>
                    </a:lnTo>
                    <a:lnTo>
                      <a:pt x="2012883" y="1139814"/>
                    </a:lnTo>
                    <a:lnTo>
                      <a:pt x="2027457" y="1139814"/>
                    </a:lnTo>
                    <a:lnTo>
                      <a:pt x="2086176" y="1139814"/>
                    </a:lnTo>
                    <a:lnTo>
                      <a:pt x="2200505" y="1139814"/>
                    </a:lnTo>
                    <a:lnTo>
                      <a:pt x="2233198" y="1139814"/>
                    </a:lnTo>
                    <a:lnTo>
                      <a:pt x="2259439" y="1139814"/>
                    </a:lnTo>
                    <a:lnTo>
                      <a:pt x="2282279" y="1139814"/>
                    </a:lnTo>
                    <a:lnTo>
                      <a:pt x="2404509" y="1139814"/>
                    </a:lnTo>
                    <a:lnTo>
                      <a:pt x="2418271" y="1139814"/>
                    </a:lnTo>
                    <a:lnTo>
                      <a:pt x="2437202" y="1139814"/>
                    </a:lnTo>
                    <a:lnTo>
                      <a:pt x="2519534" y="1139814"/>
                    </a:lnTo>
                    <a:lnTo>
                      <a:pt x="2563301" y="1139814"/>
                    </a:lnTo>
                    <a:lnTo>
                      <a:pt x="2592829" y="1139814"/>
                    </a:lnTo>
                    <a:lnTo>
                      <a:pt x="2625521" y="1139814"/>
                    </a:lnTo>
                    <a:lnTo>
                      <a:pt x="2695156" y="1139814"/>
                    </a:lnTo>
                    <a:lnTo>
                      <a:pt x="2739850" y="1139814"/>
                    </a:lnTo>
                    <a:lnTo>
                      <a:pt x="2766090" y="1139814"/>
                    </a:lnTo>
                    <a:lnTo>
                      <a:pt x="2798784" y="1139814"/>
                    </a:lnTo>
                    <a:lnTo>
                      <a:pt x="2814464" y="1139814"/>
                    </a:lnTo>
                    <a:lnTo>
                      <a:pt x="2921851" y="1139814"/>
                    </a:lnTo>
                    <a:lnTo>
                      <a:pt x="2924923" y="1139814"/>
                    </a:lnTo>
                    <a:lnTo>
                      <a:pt x="2943854" y="1139814"/>
                    </a:lnTo>
                    <a:lnTo>
                      <a:pt x="2957616" y="1139814"/>
                    </a:lnTo>
                    <a:lnTo>
                      <a:pt x="3017944" y="1139814"/>
                    </a:lnTo>
                    <a:lnTo>
                      <a:pt x="3069953" y="1139814"/>
                    </a:lnTo>
                    <a:lnTo>
                      <a:pt x="3102646" y="1139814"/>
                    </a:lnTo>
                    <a:lnTo>
                      <a:pt x="3103373" y="1139814"/>
                    </a:lnTo>
                    <a:lnTo>
                      <a:pt x="3132174" y="1139814"/>
                    </a:lnTo>
                    <a:lnTo>
                      <a:pt x="3178764" y="1139814"/>
                    </a:lnTo>
                    <a:lnTo>
                      <a:pt x="3201807" y="1139814"/>
                    </a:lnTo>
                    <a:lnTo>
                      <a:pt x="3234501" y="1139814"/>
                    </a:lnTo>
                    <a:lnTo>
                      <a:pt x="3244743" y="1139814"/>
                    </a:lnTo>
                    <a:lnTo>
                      <a:pt x="3305435" y="1139814"/>
                    </a:lnTo>
                    <a:lnTo>
                      <a:pt x="3321115" y="1139814"/>
                    </a:lnTo>
                    <a:lnTo>
                      <a:pt x="3350980" y="1139814"/>
                    </a:lnTo>
                    <a:lnTo>
                      <a:pt x="3353809" y="1139814"/>
                    </a:lnTo>
                    <a:lnTo>
                      <a:pt x="3427103" y="1139814"/>
                    </a:lnTo>
                    <a:lnTo>
                      <a:pt x="3428502" y="1139814"/>
                    </a:lnTo>
                    <a:lnTo>
                      <a:pt x="3461196" y="1139814"/>
                    </a:lnTo>
                    <a:lnTo>
                      <a:pt x="3464268" y="1139814"/>
                    </a:lnTo>
                    <a:lnTo>
                      <a:pt x="3478130" y="1139814"/>
                    </a:lnTo>
                    <a:lnTo>
                      <a:pt x="3509081" y="1139814"/>
                    </a:lnTo>
                    <a:lnTo>
                      <a:pt x="3524596" y="1139814"/>
                    </a:lnTo>
                    <a:lnTo>
                      <a:pt x="3524975" y="1139814"/>
                    </a:lnTo>
                    <a:lnTo>
                      <a:pt x="3531666" y="1139814"/>
                    </a:lnTo>
                    <a:lnTo>
                      <a:pt x="3557289" y="1139814"/>
                    </a:lnTo>
                    <a:lnTo>
                      <a:pt x="3609298" y="1139814"/>
                    </a:lnTo>
                    <a:lnTo>
                      <a:pt x="3610025" y="1139814"/>
                    </a:lnTo>
                    <a:lnTo>
                      <a:pt x="3642718" y="1139814"/>
                    </a:lnTo>
                    <a:cubicBezTo>
                      <a:pt x="3669486" y="1139814"/>
                      <a:pt x="3694582" y="1139814"/>
                      <a:pt x="3718109" y="1139814"/>
                    </a:cubicBezTo>
                    <a:lnTo>
                      <a:pt x="3741152" y="1139814"/>
                    </a:lnTo>
                    <a:lnTo>
                      <a:pt x="3751395" y="1139814"/>
                    </a:lnTo>
                    <a:lnTo>
                      <a:pt x="3784088" y="1139814"/>
                    </a:lnTo>
                    <a:lnTo>
                      <a:pt x="3857632" y="1139814"/>
                    </a:lnTo>
                    <a:lnTo>
                      <a:pt x="3860460" y="1139814"/>
                    </a:lnTo>
                    <a:lnTo>
                      <a:pt x="3890325" y="1139814"/>
                    </a:lnTo>
                    <a:cubicBezTo>
                      <a:pt x="3920439" y="1139814"/>
                      <a:pt x="3945535" y="1139814"/>
                      <a:pt x="3966448" y="1139814"/>
                    </a:cubicBezTo>
                    <a:lnTo>
                      <a:pt x="3967847" y="1139814"/>
                    </a:lnTo>
                    <a:lnTo>
                      <a:pt x="3984781" y="1139814"/>
                    </a:lnTo>
                    <a:lnTo>
                      <a:pt x="4017475" y="1139814"/>
                    </a:lnTo>
                    <a:lnTo>
                      <a:pt x="4031626" y="1139814"/>
                    </a:lnTo>
                    <a:lnTo>
                      <a:pt x="4038318" y="1139814"/>
                    </a:lnTo>
                    <a:cubicBezTo>
                      <a:pt x="4095903" y="1139814"/>
                      <a:pt x="4143639" y="1090934"/>
                      <a:pt x="4143639" y="1030228"/>
                    </a:cubicBezTo>
                    <a:lnTo>
                      <a:pt x="4143639" y="1001850"/>
                    </a:lnTo>
                    <a:lnTo>
                      <a:pt x="4143639" y="908375"/>
                    </a:lnTo>
                    <a:lnTo>
                      <a:pt x="4143639" y="823795"/>
                    </a:lnTo>
                    <a:lnTo>
                      <a:pt x="4143639" y="809551"/>
                    </a:lnTo>
                    <a:lnTo>
                      <a:pt x="4143639" y="747666"/>
                    </a:lnTo>
                    <a:lnTo>
                      <a:pt x="4143639" y="618981"/>
                    </a:lnTo>
                    <a:lnTo>
                      <a:pt x="4143639" y="602661"/>
                    </a:lnTo>
                    <a:lnTo>
                      <a:pt x="4143639" y="518760"/>
                    </a:lnTo>
                    <a:lnTo>
                      <a:pt x="4143639" y="443447"/>
                    </a:lnTo>
                    <a:lnTo>
                      <a:pt x="4143639" y="409114"/>
                    </a:lnTo>
                    <a:lnTo>
                      <a:pt x="4143639" y="389482"/>
                    </a:lnTo>
                    <a:lnTo>
                      <a:pt x="4143639" y="353307"/>
                    </a:lnTo>
                    <a:lnTo>
                      <a:pt x="4143639" y="331366"/>
                    </a:lnTo>
                    <a:lnTo>
                      <a:pt x="4143639" y="320098"/>
                    </a:lnTo>
                    <a:lnTo>
                      <a:pt x="4143639" y="315354"/>
                    </a:lnTo>
                    <a:lnTo>
                      <a:pt x="4143639" y="247435"/>
                    </a:lnTo>
                    <a:lnTo>
                      <a:pt x="4143639" y="228465"/>
                    </a:lnTo>
                    <a:lnTo>
                      <a:pt x="4143639" y="196394"/>
                    </a:lnTo>
                    <a:lnTo>
                      <a:pt x="4143639" y="159822"/>
                    </a:lnTo>
                    <a:lnTo>
                      <a:pt x="4143639" y="135307"/>
                    </a:lnTo>
                    <a:lnTo>
                      <a:pt x="4143639" y="120437"/>
                    </a:lnTo>
                    <a:lnTo>
                      <a:pt x="4143639" y="112801"/>
                    </a:lnTo>
                    <a:lnTo>
                      <a:pt x="4143639" y="109586"/>
                    </a:lnTo>
                    <a:cubicBezTo>
                      <a:pt x="4143639" y="48880"/>
                      <a:pt x="4095903" y="0"/>
                      <a:pt x="4038318" y="0"/>
                    </a:cubicBezTo>
                    <a:close/>
                  </a:path>
                </a:pathLst>
              </a:custGeom>
              <a:solidFill>
                <a:srgbClr val="457071"/>
              </a:solidFill>
              <a:ln w="254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30" name="文本框 29"/>
              <p:cNvSpPr txBox="1"/>
              <p:nvPr>
                <p:custDataLst>
                  <p:tags r:id="rId15"/>
                </p:custDataLst>
              </p:nvPr>
            </p:nvSpPr>
            <p:spPr>
              <a:xfrm>
                <a:off x="2030680" y="2265996"/>
                <a:ext cx="878767" cy="706748"/>
              </a:xfrm>
              <a:prstGeom prst="rect">
                <a:avLst/>
              </a:prstGeom>
              <a:noFill/>
            </p:spPr>
            <p:txBody>
              <a:bodyPr wrap="square" rtlCol="0">
                <a:spAutoFit/>
              </a:bodyPr>
              <a:lstStyle/>
              <a:p>
                <a:r>
                  <a:rPr lang="en-US" altLang="zh-CN" sz="4000" dirty="0">
                    <a:solidFill>
                      <a:schemeClr val="bg1"/>
                    </a:solidFill>
                    <a:latin typeface="MiSans Heavy" panose="00000A00000000000000" pitchFamily="2" charset="-122"/>
                    <a:ea typeface="MiSans Heavy" panose="00000A00000000000000" pitchFamily="2" charset="-122"/>
                  </a:rPr>
                  <a:t>04</a:t>
                </a:r>
                <a:endParaRPr lang="zh-CN" altLang="en-US" sz="4000" dirty="0">
                  <a:solidFill>
                    <a:schemeClr val="bg1"/>
                  </a:solidFill>
                  <a:latin typeface="MiSans Heavy" panose="00000A00000000000000" pitchFamily="2" charset="-122"/>
                  <a:ea typeface="MiSans Heavy" panose="00000A00000000000000" pitchFamily="2" charset="-122"/>
                </a:endParaRPr>
              </a:p>
            </p:txBody>
          </p:sp>
        </p:grpSp>
      </p:grpSp>
      <p:sp>
        <p:nvSpPr>
          <p:cNvPr id="2" name="文本框 1"/>
          <p:cNvSpPr txBox="1"/>
          <p:nvPr>
            <p:custDataLst>
              <p:tags r:id="rId16"/>
            </p:custDataLst>
          </p:nvPr>
        </p:nvSpPr>
        <p:spPr>
          <a:xfrm>
            <a:off x="7522210" y="2387600"/>
            <a:ext cx="3524885" cy="521970"/>
          </a:xfrm>
          <a:prstGeom prst="rect">
            <a:avLst/>
          </a:prstGeom>
          <a:noFill/>
        </p:spPr>
        <p:txBody>
          <a:bodyPr wrap="square" rtlCol="0">
            <a:spAutoFit/>
          </a:bodyPr>
          <a:lstStyle/>
          <a:p>
            <a:r>
              <a:rPr lang="zh-CN" altLang="en-US" sz="2800" b="1" dirty="0">
                <a:solidFill>
                  <a:schemeClr val="bg1"/>
                </a:solidFill>
                <a:latin typeface="华文中宋" panose="02010600040101010101" charset="-122"/>
                <a:ea typeface="华文中宋" panose="02010600040101010101" charset="-122"/>
              </a:rPr>
              <a:t>研究设计与数据分析</a:t>
            </a:r>
            <a:endParaRPr lang="zh-CN" altLang="en-US" sz="2800" b="1" dirty="0">
              <a:solidFill>
                <a:schemeClr val="bg1"/>
              </a:solidFill>
              <a:latin typeface="华文中宋" panose="02010600040101010101" charset="-122"/>
              <a:ea typeface="华文中宋" panose="02010600040101010101" charset="-122"/>
            </a:endParaRPr>
          </a:p>
        </p:txBody>
      </p:sp>
      <p:sp>
        <p:nvSpPr>
          <p:cNvPr id="3" name="文本框 2"/>
          <p:cNvSpPr txBox="1"/>
          <p:nvPr>
            <p:custDataLst>
              <p:tags r:id="rId17"/>
            </p:custDataLst>
          </p:nvPr>
        </p:nvSpPr>
        <p:spPr>
          <a:xfrm>
            <a:off x="2979605" y="4265941"/>
            <a:ext cx="2077720" cy="521970"/>
          </a:xfrm>
          <a:prstGeom prst="rect">
            <a:avLst/>
          </a:prstGeom>
          <a:noFill/>
        </p:spPr>
        <p:txBody>
          <a:bodyPr wrap="square" rtlCol="0">
            <a:spAutoFit/>
          </a:bodyPr>
          <a:lstStyle/>
          <a:p>
            <a:r>
              <a:rPr lang="zh-CN" altLang="en-US" sz="2800" b="1" dirty="0">
                <a:solidFill>
                  <a:schemeClr val="bg1"/>
                </a:solidFill>
                <a:latin typeface="华文中宋" panose="02010600040101010101" charset="-122"/>
                <a:ea typeface="华文中宋" panose="02010600040101010101" charset="-122"/>
              </a:rPr>
              <a:t>结果复现</a:t>
            </a:r>
            <a:endParaRPr lang="zh-CN" altLang="en-US" sz="2800" b="1" dirty="0">
              <a:solidFill>
                <a:schemeClr val="bg1"/>
              </a:solidFill>
              <a:latin typeface="华文中宋" panose="02010600040101010101" charset="-122"/>
              <a:ea typeface="华文中宋" panose="02010600040101010101" charset="-122"/>
            </a:endParaRPr>
          </a:p>
        </p:txBody>
      </p:sp>
      <p:sp>
        <p:nvSpPr>
          <p:cNvPr id="4" name="文本框 3"/>
          <p:cNvSpPr txBox="1"/>
          <p:nvPr>
            <p:custDataLst>
              <p:tags r:id="rId18"/>
            </p:custDataLst>
          </p:nvPr>
        </p:nvSpPr>
        <p:spPr>
          <a:xfrm>
            <a:off x="7634155" y="4265941"/>
            <a:ext cx="2077720" cy="521970"/>
          </a:xfrm>
          <a:prstGeom prst="rect">
            <a:avLst/>
          </a:prstGeom>
          <a:noFill/>
        </p:spPr>
        <p:txBody>
          <a:bodyPr wrap="square" rtlCol="0">
            <a:spAutoFit/>
          </a:bodyPr>
          <a:lstStyle/>
          <a:p>
            <a:r>
              <a:rPr lang="zh-CN" altLang="en-US" sz="2800" b="1" dirty="0">
                <a:solidFill>
                  <a:schemeClr val="bg1"/>
                </a:solidFill>
                <a:latin typeface="华文中宋" panose="02010600040101010101" charset="-122"/>
                <a:ea typeface="华文中宋" panose="02010600040101010101" charset="-122"/>
              </a:rPr>
              <a:t>结果讨论</a:t>
            </a:r>
            <a:endParaRPr lang="zh-CN" altLang="en-US" sz="2800" b="1" dirty="0">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748915" y="741045"/>
            <a:ext cx="885317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Ⅰ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）描述性统计（当把天数</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作为连续变量处理时）计算</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Reject_Clean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在不同天数与评分类型（预测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vs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实际）下的平均值与标准差。</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8723571" name="图片 1"/>
          <p:cNvPicPr>
            <a:picLocks noChangeAspect="1"/>
          </p:cNvPicPr>
          <p:nvPr/>
        </p:nvPicPr>
        <p:blipFill>
          <a:blip r:embed="rId2"/>
          <a:stretch>
            <a:fillRect/>
          </a:stretch>
        </p:blipFill>
        <p:spPr>
          <a:xfrm>
            <a:off x="252730" y="2062480"/>
            <a:ext cx="11494770" cy="1078230"/>
          </a:xfrm>
          <a:prstGeom prst="rect">
            <a:avLst/>
          </a:prstGeom>
        </p:spPr>
      </p:pic>
      <p:pic>
        <p:nvPicPr>
          <p:cNvPr id="953783336" name="图片 1"/>
          <p:cNvPicPr>
            <a:picLocks noChangeAspect="1"/>
          </p:cNvPicPr>
          <p:nvPr/>
        </p:nvPicPr>
        <p:blipFill>
          <a:blip r:embed="rId3"/>
          <a:srcRect b="40011"/>
          <a:stretch>
            <a:fillRect/>
          </a:stretch>
        </p:blipFill>
        <p:spPr>
          <a:xfrm>
            <a:off x="373380" y="3319780"/>
            <a:ext cx="11374120" cy="260477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487295" y="741045"/>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Ⅰ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）①建模及推断性统计：使用广义线性混合模型拟合一个负二项回归模型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分析每天的拒绝数是否受到</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RatingType</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（预测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vs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实际）和</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（星期几）及其交互作用的影响。</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256013326" name="图片 1"/>
          <p:cNvPicPr>
            <a:picLocks noChangeAspect="1"/>
          </p:cNvPicPr>
          <p:nvPr/>
        </p:nvPicPr>
        <p:blipFill>
          <a:blip r:embed="rId2"/>
          <a:stretch>
            <a:fillRect/>
          </a:stretch>
        </p:blipFill>
        <p:spPr>
          <a:xfrm>
            <a:off x="357505" y="2238055"/>
            <a:ext cx="7366115" cy="713191"/>
          </a:xfrm>
          <a:prstGeom prst="rect">
            <a:avLst/>
          </a:prstGeom>
        </p:spPr>
      </p:pic>
      <p:pic>
        <p:nvPicPr>
          <p:cNvPr id="2130188711" name="图片 1"/>
          <p:cNvPicPr>
            <a:picLocks noChangeAspect="1"/>
          </p:cNvPicPr>
          <p:nvPr/>
        </p:nvPicPr>
        <p:blipFill>
          <a:blip r:embed="rId3"/>
          <a:stretch>
            <a:fillRect/>
          </a:stretch>
        </p:blipFill>
        <p:spPr>
          <a:xfrm>
            <a:off x="414655" y="2915116"/>
            <a:ext cx="4887078" cy="1983278"/>
          </a:xfrm>
          <a:prstGeom prst="rect">
            <a:avLst/>
          </a:prstGeom>
        </p:spPr>
      </p:pic>
      <p:pic>
        <p:nvPicPr>
          <p:cNvPr id="3" name="图片 2"/>
          <p:cNvPicPr>
            <a:picLocks noChangeAspect="1"/>
          </p:cNvPicPr>
          <p:nvPr/>
        </p:nvPicPr>
        <p:blipFill>
          <a:blip r:embed="rId4"/>
          <a:srcRect r="13124"/>
          <a:stretch>
            <a:fillRect/>
          </a:stretch>
        </p:blipFill>
        <p:spPr>
          <a:xfrm>
            <a:off x="7640406" y="2044758"/>
            <a:ext cx="4277303" cy="4574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2704587" cy="40011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正式分析（推断）</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3474796" y="678164"/>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Ⅰ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）②使用（</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emmeans</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）获取基于模型估计的预测边际均值</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1535894440" name="图片 1"/>
          <p:cNvPicPr>
            <a:picLocks noChangeAspect="1"/>
          </p:cNvPicPr>
          <p:nvPr/>
        </p:nvPicPr>
        <p:blipFill>
          <a:blip r:embed="rId2"/>
          <a:srcRect t="59719" r="6927"/>
          <a:stretch>
            <a:fillRect/>
          </a:stretch>
        </p:blipFill>
        <p:spPr>
          <a:xfrm>
            <a:off x="435610" y="1687806"/>
            <a:ext cx="7026484" cy="1160796"/>
          </a:xfrm>
          <a:prstGeom prst="rect">
            <a:avLst/>
          </a:prstGeom>
          <a:ln>
            <a:noFill/>
          </a:ln>
        </p:spPr>
      </p:pic>
      <p:sp>
        <p:nvSpPr>
          <p:cNvPr id="3" name="文本框 2"/>
          <p:cNvSpPr txBox="1"/>
          <p:nvPr>
            <p:custDataLst>
              <p:tags r:id="rId3"/>
            </p:custDataLst>
          </p:nvPr>
        </p:nvSpPr>
        <p:spPr>
          <a:xfrm>
            <a:off x="5467822" y="1831324"/>
            <a:ext cx="6215098" cy="87376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输出结果表明：在平均</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Day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值（约星期三）下，预测被拒绝数显著大于实际被拒绝数，且差异显著（置信区间不重叠）。</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graphicFrame>
        <p:nvGraphicFramePr>
          <p:cNvPr id="5" name="表格 4"/>
          <p:cNvGraphicFramePr/>
          <p:nvPr>
            <p:custDataLst>
              <p:tags r:id="rId4"/>
            </p:custDataLst>
          </p:nvPr>
        </p:nvGraphicFramePr>
        <p:xfrm>
          <a:off x="2061071" y="3214965"/>
          <a:ext cx="7383145" cy="3040727"/>
        </p:xfrm>
        <a:graphic>
          <a:graphicData uri="http://schemas.openxmlformats.org/drawingml/2006/table">
            <a:tbl>
              <a:tblPr/>
              <a:tblGrid>
                <a:gridCol w="1054735"/>
                <a:gridCol w="1054735"/>
                <a:gridCol w="1054735"/>
                <a:gridCol w="1054735"/>
                <a:gridCol w="1054735"/>
                <a:gridCol w="1054735"/>
                <a:gridCol w="1054735"/>
              </a:tblGrid>
              <a:tr h="331257">
                <a:tc>
                  <a:txBody>
                    <a:bodyPr/>
                    <a:lstStyle/>
                    <a:p>
                      <a:pPr marL="0" indent="228600" algn="just">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9050" cap="flat" cmpd="sng">
                      <a:solidFill>
                        <a:srgbClr val="000008"/>
                      </a:solidFill>
                      <a:prstDash val="solid"/>
                      <a:headEnd type="none" w="med" len="med"/>
                      <a:tailEnd type="none" w="med" len="med"/>
                    </a:lnT>
                    <a:lnB>
                      <a:noFill/>
                    </a:lnB>
                    <a:solidFill>
                      <a:srgbClr val="DED6C2"/>
                    </a:solidFill>
                  </a:tcPr>
                </a:tc>
                <a:tc gridSpan="6">
                  <a:txBody>
                    <a:bodyPr/>
                    <a:lstStyle/>
                    <a:p>
                      <a:pPr marL="0" indent="22860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Daily experiences of rejection</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9050" cap="flat" cmpd="sng">
                      <a:solidFill>
                        <a:srgbClr val="000008"/>
                      </a:solidFill>
                      <a:prstDash val="solid"/>
                      <a:headEnd type="none" w="med" len="med"/>
                      <a:tailEnd type="none" w="med" len="med"/>
                    </a:lnT>
                    <a:lnB>
                      <a:noFill/>
                    </a:lnB>
                    <a:solidFill>
                      <a:srgbClr val="DED6C2"/>
                    </a:solidFill>
                  </a:tcPr>
                </a:tc>
                <a:tc hMerge="1">
                  <a:tcPr>
                    <a:lnT w="19050" cap="flat" cmpd="sng">
                      <a:solidFill>
                        <a:srgbClr val="000008"/>
                      </a:solidFill>
                      <a:prstDash val="solid"/>
                      <a:headEnd type="none" w="med" len="med"/>
                      <a:tailEnd type="none" w="med" len="med"/>
                    </a:lnT>
                    <a:lnB>
                      <a:noFill/>
                    </a:lnB>
                  </a:tcPr>
                </a:tc>
                <a:tc hMerge="1">
                  <a:tcPr>
                    <a:lnT w="19050" cap="flat" cmpd="sng">
                      <a:solidFill>
                        <a:srgbClr val="000008"/>
                      </a:solidFill>
                      <a:prstDash val="solid"/>
                      <a:headEnd type="none" w="med" len="med"/>
                      <a:tailEnd type="none" w="med" len="med"/>
                    </a:lnT>
                    <a:lnB>
                      <a:noFill/>
                    </a:lnB>
                  </a:tcPr>
                </a:tc>
                <a:tc hMerge="1">
                  <a:tcPr>
                    <a:lnT w="19050" cap="flat" cmpd="sng">
                      <a:solidFill>
                        <a:srgbClr val="000008"/>
                      </a:solidFill>
                      <a:prstDash val="solid"/>
                      <a:headEnd type="none" w="med" len="med"/>
                      <a:tailEnd type="none" w="med" len="med"/>
                    </a:lnT>
                    <a:lnB>
                      <a:noFill/>
                    </a:lnB>
                  </a:tcPr>
                </a:tc>
                <a:tc hMerge="1">
                  <a:tcPr>
                    <a:lnT w="19050" cap="flat" cmpd="sng">
                      <a:solidFill>
                        <a:srgbClr val="000008"/>
                      </a:solidFill>
                      <a:prstDash val="solid"/>
                      <a:headEnd type="none" w="med" len="med"/>
                      <a:tailEnd type="none" w="med" len="med"/>
                    </a:lnT>
                    <a:lnB>
                      <a:noFill/>
                    </a:lnB>
                  </a:tcPr>
                </a:tc>
                <a:tc hMerge="1">
                  <a:tcPr>
                    <a:lnR>
                      <a:noFill/>
                    </a:lnR>
                    <a:lnT w="19050" cap="flat" cmpd="sng">
                      <a:solidFill>
                        <a:srgbClr val="000008"/>
                      </a:solidFill>
                      <a:prstDash val="solid"/>
                      <a:headEnd type="none" w="med" len="med"/>
                      <a:tailEnd type="none" w="med" len="med"/>
                    </a:lnT>
                    <a:lnB>
                      <a:noFill/>
                    </a:lnB>
                  </a:tcPr>
                </a:tc>
              </a:tr>
              <a:tr h="331257">
                <a:tc>
                  <a:txBody>
                    <a:bodyPr/>
                    <a:lstStyle/>
                    <a:p>
                      <a:pPr marL="0" indent="228600" algn="just">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DED6C2"/>
                    </a:solidFill>
                  </a:tcPr>
                </a:tc>
                <a:tc gridSpan="3">
                  <a:txBody>
                    <a:bodyPr/>
                    <a:lstStyle/>
                    <a:p>
                      <a:pPr marL="0" indent="228600" algn="ctr">
                        <a:lnSpc>
                          <a:spcPct val="150000"/>
                        </a:lnSpc>
                        <a:spcBef>
                          <a:spcPct val="0"/>
                        </a:spcBef>
                        <a:spcAft>
                          <a:spcPct val="0"/>
                        </a:spcAft>
                      </a:pPr>
                      <a:r>
                        <a:rPr lang="en-US" sz="1600" dirty="0">
                          <a:latin typeface="Times New Roman" panose="02020603050405020304" charset="0"/>
                          <a:ea typeface="宋体" panose="02010600030101010101" pitchFamily="2" charset="-122"/>
                          <a:cs typeface="Times New Roman" panose="02020603050405020304" charset="0"/>
                        </a:rPr>
                        <a:t>Predicted </a:t>
                      </a:r>
                      <a:endParaRPr lang="en-US" sz="160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DED6C2"/>
                    </a:solidFill>
                  </a:tcPr>
                </a:tc>
                <a:tc hMerge="1">
                  <a:tcPr>
                    <a:lnT>
                      <a:noFill/>
                    </a:lnT>
                    <a:lnB>
                      <a:noFill/>
                    </a:lnB>
                  </a:tcPr>
                </a:tc>
                <a:tc hMerge="1">
                  <a:tcPr>
                    <a:lnR>
                      <a:noFill/>
                    </a:lnR>
                    <a:lnT>
                      <a:noFill/>
                    </a:lnT>
                    <a:lnB>
                      <a:noFill/>
                    </a:lnB>
                  </a:tcPr>
                </a:tc>
                <a:tc gridSpan="3">
                  <a:txBody>
                    <a:bodyPr/>
                    <a:lstStyle/>
                    <a:p>
                      <a:pPr marL="0" indent="22860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Actual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DED6C2"/>
                    </a:solidFill>
                  </a:tcPr>
                </a:tc>
                <a:tc hMerge="1">
                  <a:tcPr>
                    <a:lnT>
                      <a:noFill/>
                    </a:lnT>
                    <a:lnB>
                      <a:noFill/>
                    </a:lnB>
                  </a:tcPr>
                </a:tc>
                <a:tc hMerge="1">
                  <a:tcPr>
                    <a:lnR>
                      <a:noFill/>
                    </a:lnR>
                    <a:lnT>
                      <a:noFill/>
                    </a:lnT>
                    <a:lnB>
                      <a:noFill/>
                    </a:lnB>
                  </a:tcPr>
                </a:tc>
              </a:tr>
              <a:tr h="331257">
                <a:tc>
                  <a:txBody>
                    <a:bodyPr/>
                    <a:lstStyle/>
                    <a:p>
                      <a:pPr marL="0" indent="228600" algn="just">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N</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Mean</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SD</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N</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Mean</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SD</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DED6C2"/>
                    </a:solidFill>
                  </a:tcPr>
                </a:tc>
              </a:tr>
              <a:tr h="662514">
                <a:tc>
                  <a:txBody>
                    <a:bodyPr/>
                    <a:lstStyle/>
                    <a:p>
                      <a:pPr marL="0" indent="0" algn="ctr">
                        <a:lnSpc>
                          <a:spcPct val="150000"/>
                        </a:lnSpc>
                        <a:spcBef>
                          <a:spcPct val="0"/>
                        </a:spcBef>
                        <a:spcAft>
                          <a:spcPct val="0"/>
                        </a:spcAft>
                      </a:pPr>
                      <a:r>
                        <a:rPr lang="zh-CN" altLang="en-US" sz="1400">
                          <a:latin typeface="Times New Roman" panose="02020603050405020304" charset="0"/>
                          <a:ea typeface="宋体" panose="02010600030101010101" pitchFamily="2" charset="-122"/>
                        </a:rPr>
                        <a:t>原研究</a:t>
                      </a:r>
                      <a:endParaRPr lang="zh-CN" altLang="en-US" sz="1400">
                        <a:latin typeface="Times New Roman" panose="02020603050405020304" charset="0"/>
                        <a:ea typeface="宋体" panose="02010600030101010101" pitchFamily="2" charset="-122"/>
                      </a:endParaRPr>
                    </a:p>
                    <a:p>
                      <a:pPr marL="0" indent="0" algn="ctr">
                        <a:lnSpc>
                          <a:spcPct val="150000"/>
                        </a:lnSpc>
                        <a:spcBef>
                          <a:spcPct val="0"/>
                        </a:spcBef>
                        <a:spcAft>
                          <a:spcPct val="0"/>
                        </a:spcAft>
                      </a:pPr>
                      <a:r>
                        <a:rPr lang="zh-CN" altLang="en-US" sz="1400">
                          <a:latin typeface="Times New Roman" panose="02020603050405020304" charset="0"/>
                          <a:ea typeface="宋体" panose="02010600030101010101" pitchFamily="2" charset="-122"/>
                        </a:rPr>
                        <a:t>报告结果</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0.43</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0.04</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0.11</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0.01</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r>
              <a:tr h="446721">
                <a:tc>
                  <a:txBody>
                    <a:bodyPr/>
                    <a:lstStyle/>
                    <a:p>
                      <a:pPr marL="0" indent="0" algn="ctr">
                        <a:lnSpc>
                          <a:spcPct val="200000"/>
                        </a:lnSpc>
                        <a:spcBef>
                          <a:spcPct val="0"/>
                        </a:spcBef>
                        <a:spcAft>
                          <a:spcPct val="0"/>
                        </a:spcAft>
                      </a:pPr>
                      <a:r>
                        <a:rPr lang="zh-CN" altLang="en-US" sz="1400" dirty="0">
                          <a:latin typeface="Times New Roman" panose="02020603050405020304" charset="0"/>
                          <a:ea typeface="宋体" panose="02010600030101010101" pitchFamily="2" charset="-122"/>
                        </a:rPr>
                        <a:t>本研究</a:t>
                      </a:r>
                      <a:endParaRPr lang="zh-CN" altLang="en-US" sz="1400" dirty="0">
                        <a:latin typeface="Times New Roman" panose="02020603050405020304" charset="0"/>
                        <a:ea typeface="宋体" panose="02010600030101010101" pitchFamily="2" charset="-122"/>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0.43</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0.04</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0.11</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0.01</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491000">
                <a:tc>
                  <a:txBody>
                    <a:bodyPr/>
                    <a:lstStyle/>
                    <a:p>
                      <a:pPr marL="0" indent="0" algn="ctr">
                        <a:lnSpc>
                          <a:spcPct val="200000"/>
                        </a:lnSpc>
                        <a:spcBef>
                          <a:spcPct val="0"/>
                        </a:spcBef>
                        <a:spcAft>
                          <a:spcPct val="0"/>
                        </a:spcAft>
                      </a:pPr>
                      <a:r>
                        <a:rPr lang="en-US" sz="1400" i="1">
                          <a:latin typeface="Times New Roman" panose="02020603050405020304" charset="0"/>
                          <a:ea typeface="宋体" panose="02010600030101010101" pitchFamily="2" charset="-122"/>
                          <a:cs typeface="Times New Roman" panose="02020603050405020304" charset="0"/>
                        </a:rPr>
                        <a:t>δ</a:t>
                      </a:r>
                      <a:endParaRPr lang="en-US" sz="1400"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446721">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评级</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200000"/>
                        </a:lnSpc>
                        <a:spcBef>
                          <a:spcPct val="0"/>
                        </a:spcBef>
                        <a:spcAft>
                          <a:spcPct val="0"/>
                        </a:spcAft>
                      </a:pPr>
                      <a:r>
                        <a:rPr lang="zh-CN" altLang="en-US" sz="1400" dirty="0">
                          <a:latin typeface="Times New Roman" panose="02020603050405020304" charset="0"/>
                          <a:ea typeface="宋体" panose="02010600030101010101" pitchFamily="2" charset="-122"/>
                        </a:rPr>
                        <a:t>完全一致</a:t>
                      </a:r>
                      <a:endParaRPr lang="zh-CN" altLang="en-US" sz="1400" dirty="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17524"/>
            <a:ext cx="1678665" cy="707886"/>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en-US" altLang="zh-CN" sz="2000" b="1" dirty="0">
              <a:solidFill>
                <a:schemeClr val="tx1">
                  <a:lumMod val="75000"/>
                  <a:lumOff val="25000"/>
                </a:schemeClr>
              </a:solidFill>
            </a:endParaRPr>
          </a:p>
          <a:p>
            <a:pPr algn="l"/>
            <a:r>
              <a:rPr lang="zh-CN" altLang="en-US" sz="2000" b="1" dirty="0">
                <a:solidFill>
                  <a:schemeClr val="tx1">
                    <a:lumMod val="75000"/>
                    <a:lumOff val="25000"/>
                  </a:schemeClr>
                </a:solidFill>
              </a:rPr>
              <a:t>（推断）</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404251" y="741045"/>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Ⅰ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）③检验预测拒绝数与实际拒绝数是否有显著差异：通过</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emmeans</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获得边际均值后，对不同条件之间的差异进行事后比较，并输出其置信区间</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4" name="文本框 3"/>
          <p:cNvSpPr txBox="1"/>
          <p:nvPr>
            <p:custDataLst>
              <p:tags r:id="rId2"/>
            </p:custDataLst>
          </p:nvPr>
        </p:nvSpPr>
        <p:spPr>
          <a:xfrm>
            <a:off x="975995" y="5403850"/>
            <a:ext cx="10685780" cy="87376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结果表明：在</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Day ≈ 2.97</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（大约是周三）那天，平均预测拒绝数（</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prediction</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）是平均实际拒绝数</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actual</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的</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3.75</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倍，且这个差异显著（</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z</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 15.578 </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&lt; .0001</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95%CI</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[3.18, 4.43]</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534612720" name="图片 1"/>
          <p:cNvPicPr>
            <a:picLocks noChangeAspect="1"/>
          </p:cNvPicPr>
          <p:nvPr/>
        </p:nvPicPr>
        <p:blipFill>
          <a:blip r:embed="rId3"/>
          <a:stretch>
            <a:fillRect/>
          </a:stretch>
        </p:blipFill>
        <p:spPr>
          <a:xfrm>
            <a:off x="440549" y="2096582"/>
            <a:ext cx="11130915" cy="1152525"/>
          </a:xfrm>
          <a:prstGeom prst="rect">
            <a:avLst/>
          </a:prstGeom>
        </p:spPr>
      </p:pic>
      <p:pic>
        <p:nvPicPr>
          <p:cNvPr id="607722447" name="图片 1"/>
          <p:cNvPicPr>
            <a:picLocks noChangeAspect="1"/>
          </p:cNvPicPr>
          <p:nvPr/>
        </p:nvPicPr>
        <p:blipFill>
          <a:blip r:embed="rId4"/>
          <a:stretch>
            <a:fillRect/>
          </a:stretch>
        </p:blipFill>
        <p:spPr>
          <a:xfrm>
            <a:off x="1474470" y="3157855"/>
            <a:ext cx="9244330" cy="238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678665" cy="707886"/>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en-US" altLang="zh-CN" sz="2000" b="1" dirty="0">
              <a:solidFill>
                <a:schemeClr val="tx1">
                  <a:lumMod val="75000"/>
                  <a:lumOff val="25000"/>
                </a:schemeClr>
              </a:solidFill>
            </a:endParaRPr>
          </a:p>
          <a:p>
            <a:pPr algn="l"/>
            <a:r>
              <a:rPr lang="zh-CN" altLang="en-US" sz="2000" b="1" dirty="0">
                <a:solidFill>
                  <a:schemeClr val="tx1">
                    <a:lumMod val="75000"/>
                    <a:lumOff val="25000"/>
                  </a:schemeClr>
                </a:solidFill>
              </a:rPr>
              <a:t>（推断）</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487295" y="741045"/>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Ⅰ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）④简单斜率检验：</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RatingType </a:t>
            </a:r>
            <a:r>
              <a:rPr lang="en-US"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Day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的交互效应是否显著检验预测拒绝数与实际拒绝数在天数（</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）上的斜率（趋势）是否显著不同。</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1396744600" name="图片 1"/>
          <p:cNvPicPr>
            <a:picLocks noChangeAspect="1"/>
          </p:cNvPicPr>
          <p:nvPr/>
        </p:nvPicPr>
        <p:blipFill>
          <a:blip r:embed="rId2"/>
          <a:stretch>
            <a:fillRect/>
          </a:stretch>
        </p:blipFill>
        <p:spPr>
          <a:xfrm>
            <a:off x="0" y="2236590"/>
            <a:ext cx="7081860" cy="1200540"/>
          </a:xfrm>
          <a:prstGeom prst="rect">
            <a:avLst/>
          </a:prstGeom>
        </p:spPr>
      </p:pic>
      <p:pic>
        <p:nvPicPr>
          <p:cNvPr id="29" name="图片 29"/>
          <p:cNvPicPr>
            <a:picLocks noChangeAspect="1"/>
          </p:cNvPicPr>
          <p:nvPr/>
        </p:nvPicPr>
        <p:blipFill>
          <a:blip r:embed="rId3"/>
          <a:stretch>
            <a:fillRect/>
          </a:stretch>
        </p:blipFill>
        <p:spPr>
          <a:xfrm>
            <a:off x="0" y="3177542"/>
            <a:ext cx="5787924" cy="1494790"/>
          </a:xfrm>
          <a:prstGeom prst="rect">
            <a:avLst/>
          </a:prstGeom>
        </p:spPr>
      </p:pic>
      <p:graphicFrame>
        <p:nvGraphicFramePr>
          <p:cNvPr id="3" name="表格 2"/>
          <p:cNvGraphicFramePr/>
          <p:nvPr>
            <p:custDataLst>
              <p:tags r:id="rId4"/>
            </p:custDataLst>
          </p:nvPr>
        </p:nvGraphicFramePr>
        <p:xfrm>
          <a:off x="6302377" y="3271101"/>
          <a:ext cx="5889623" cy="3600794"/>
        </p:xfrm>
        <a:graphic>
          <a:graphicData uri="http://schemas.openxmlformats.org/drawingml/2006/table">
            <a:tbl>
              <a:tblPr/>
              <a:tblGrid>
                <a:gridCol w="979693"/>
                <a:gridCol w="891400"/>
                <a:gridCol w="795127"/>
                <a:gridCol w="743248"/>
                <a:gridCol w="743248"/>
                <a:gridCol w="743248"/>
                <a:gridCol w="993659"/>
              </a:tblGrid>
              <a:tr h="312634">
                <a:tc gridSpan="2">
                  <a:txBody>
                    <a:bodyPr/>
                    <a:lstStyle/>
                    <a:p>
                      <a:pPr marL="0" indent="0" algn="ctr">
                        <a:lnSpc>
                          <a:spcPct val="150000"/>
                        </a:lnSpc>
                        <a:spcBef>
                          <a:spcPct val="0"/>
                        </a:spcBef>
                        <a:spcAft>
                          <a:spcPct val="0"/>
                        </a:spcAft>
                      </a:pPr>
                      <a:r>
                        <a:rPr lang="en-US" sz="1600" b="1" dirty="0">
                          <a:latin typeface="Times New Roman" panose="02020603050405020304" charset="0"/>
                          <a:ea typeface="宋体" panose="02010600030101010101" pitchFamily="2" charset="-122"/>
                          <a:cs typeface="Times New Roman" panose="02020603050405020304" charset="0"/>
                        </a:rPr>
                        <a:t> </a:t>
                      </a:r>
                      <a:endParaRPr lang="en-US" sz="1600" b="1"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ED6C2"/>
                    </a:solidFill>
                  </a:tcPr>
                </a:tc>
                <a:tc hMerge="1">
                  <a:tcPr>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a:txBody>
                    <a:bodyPr/>
                    <a:lstStyle/>
                    <a:p>
                      <a:pPr marL="0" indent="0" algn="ctr">
                        <a:lnSpc>
                          <a:spcPct val="150000"/>
                        </a:lnSpc>
                        <a:spcBef>
                          <a:spcPct val="0"/>
                        </a:spcBef>
                        <a:spcAft>
                          <a:spcPct val="0"/>
                        </a:spcAft>
                      </a:pPr>
                      <a:r>
                        <a:rPr lang="en-US" sz="1600" b="1" i="1">
                          <a:latin typeface="Times New Roman" panose="02020603050405020304" charset="0"/>
                          <a:ea typeface="宋体" panose="02010600030101010101" pitchFamily="2" charset="-122"/>
                          <a:cs typeface="Times New Roman" panose="02020603050405020304" charset="0"/>
                        </a:rPr>
                        <a:t>b</a:t>
                      </a:r>
                      <a:endParaRPr lang="en-US" sz="16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b="1" i="1">
                          <a:latin typeface="Times New Roman" panose="02020603050405020304" charset="0"/>
                          <a:ea typeface="宋体" panose="02010600030101010101" pitchFamily="2" charset="-122"/>
                          <a:cs typeface="Times New Roman" panose="02020603050405020304" charset="0"/>
                        </a:rPr>
                        <a:t>SE</a:t>
                      </a:r>
                      <a:endParaRPr lang="en-US" sz="16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b="1" i="1">
                          <a:latin typeface="Times New Roman" panose="02020603050405020304" charset="0"/>
                          <a:ea typeface="宋体" panose="02010600030101010101" pitchFamily="2" charset="-122"/>
                          <a:cs typeface="Times New Roman" panose="02020603050405020304" charset="0"/>
                        </a:rPr>
                        <a:t>z</a:t>
                      </a:r>
                      <a:endParaRPr lang="en-US" sz="16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b="1" i="1">
                          <a:latin typeface="Times New Roman" panose="02020603050405020304" charset="0"/>
                          <a:ea typeface="宋体" panose="02010600030101010101" pitchFamily="2" charset="-122"/>
                          <a:cs typeface="Times New Roman" panose="02020603050405020304" charset="0"/>
                        </a:rPr>
                        <a:t>p</a:t>
                      </a:r>
                      <a:endParaRPr lang="en-US" sz="16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ED6C2"/>
                    </a:solidFill>
                  </a:tcPr>
                </a:tc>
                <a:tc>
                  <a:txBody>
                    <a:bodyPr/>
                    <a:lstStyle/>
                    <a:p>
                      <a:pPr marL="0" indent="0" algn="ctr">
                        <a:lnSpc>
                          <a:spcPct val="150000"/>
                        </a:lnSpc>
                        <a:spcBef>
                          <a:spcPct val="0"/>
                        </a:spcBef>
                        <a:spcAft>
                          <a:spcPct val="0"/>
                        </a:spcAft>
                      </a:pPr>
                      <a:r>
                        <a:rPr lang="en-US" sz="1600" b="1">
                          <a:latin typeface="Times New Roman" panose="02020603050405020304" charset="0"/>
                          <a:ea typeface="宋体" panose="02010600030101010101" pitchFamily="2" charset="-122"/>
                          <a:cs typeface="Times New Roman" panose="02020603050405020304" charset="0"/>
                        </a:rPr>
                        <a:t>95%CI</a:t>
                      </a:r>
                      <a:endParaRPr lang="en-US" sz="1600" b="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ED6C2"/>
                    </a:solidFill>
                  </a:tcPr>
                </a:tc>
              </a:tr>
              <a:tr h="492410">
                <a:tc rowSpan="3">
                  <a:txBody>
                    <a:bodyPr/>
                    <a:lstStyle/>
                    <a:p>
                      <a:pPr marL="0" indent="0" algn="ctr">
                        <a:lnSpc>
                          <a:spcPct val="150000"/>
                        </a:lnSpc>
                        <a:spcBef>
                          <a:spcPct val="0"/>
                        </a:spcBef>
                        <a:spcAft>
                          <a:spcPct val="0"/>
                        </a:spcAft>
                      </a:pPr>
                      <a:r>
                        <a:rPr lang="zh-CN" altLang="en-US" sz="1050" dirty="0">
                          <a:latin typeface="Times New Roman" panose="02020603050405020304" charset="0"/>
                          <a:ea typeface="宋体" panose="02010600030101010101" pitchFamily="2" charset="-122"/>
                        </a:rPr>
                        <a:t>原文献</a:t>
                      </a:r>
                      <a:endParaRPr lang="zh-CN" altLang="en-US" sz="1050" dirty="0">
                        <a:latin typeface="Times New Roman" panose="02020603050405020304" charset="0"/>
                        <a:ea typeface="宋体" panose="02010600030101010101" pitchFamily="2" charset="-122"/>
                      </a:endParaRPr>
                    </a:p>
                    <a:p>
                      <a:pPr marL="0" indent="0" algn="ctr">
                        <a:lnSpc>
                          <a:spcPct val="150000"/>
                        </a:lnSpc>
                        <a:spcBef>
                          <a:spcPct val="0"/>
                        </a:spcBef>
                        <a:spcAft>
                          <a:spcPct val="0"/>
                        </a:spcAft>
                      </a:pPr>
                      <a:r>
                        <a:rPr lang="zh-CN" altLang="en-US" sz="1050" dirty="0">
                          <a:latin typeface="Times New Roman" panose="02020603050405020304" charset="0"/>
                          <a:ea typeface="宋体" panose="02010600030101010101" pitchFamily="2" charset="-122"/>
                        </a:rPr>
                        <a:t>报告结果</a:t>
                      </a:r>
                      <a:endParaRPr lang="zh-CN" altLang="en-US" sz="1050" dirty="0">
                        <a:latin typeface="Times New Roman" panose="02020603050405020304" charset="0"/>
                        <a:ea typeface="宋体" panose="02010600030101010101" pitchFamily="2" charset="-122"/>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Rating </a:t>
                      </a:r>
                      <a:r>
                        <a:rPr lang="en-US" sz="1050" dirty="0" err="1">
                          <a:latin typeface="Times New Roman" panose="02020603050405020304" charset="0"/>
                          <a:ea typeface="宋体" panose="02010600030101010101" pitchFamily="2" charset="-122"/>
                          <a:cs typeface="Times New Roman" panose="02020603050405020304" charset="0"/>
                        </a:rPr>
                        <a:t>Type:Day</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0.23</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0.06</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3.87</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&lt;.001</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[0.11, 0.34]</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F1EEE6"/>
                    </a:solidFill>
                  </a:tcPr>
                </a:tc>
              </a:tr>
              <a:tr h="492410">
                <a:tc vMerge="1">
                  <a:tcPr>
                    <a:lnL>
                      <a:noFill/>
                    </a:lnL>
                    <a:lnR>
                      <a:noFill/>
                    </a:lnR>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Predicted </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-0.18</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0.03</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-5.47</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&lt;.001</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[-0.25, -0.12]</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284000">
                <a:tc vMerge="1">
                  <a:tcPr>
                    <a:lnL>
                      <a:noFill/>
                    </a:lnL>
                    <a:lnR>
                      <a:noFill/>
                    </a:lnR>
                    <a:lnB>
                      <a:noFill/>
                    </a:lnB>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Actual </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0.04</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0.05</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0.90</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0.37</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[-0.05, 0.14]</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492410">
                <a:tc rowSpan="3">
                  <a:txBody>
                    <a:bodyPr/>
                    <a:lstStyle/>
                    <a:p>
                      <a:pPr marL="0" indent="0" algn="ctr">
                        <a:lnSpc>
                          <a:spcPct val="150000"/>
                        </a:lnSpc>
                        <a:spcBef>
                          <a:spcPct val="0"/>
                        </a:spcBef>
                        <a:spcAft>
                          <a:spcPct val="0"/>
                        </a:spcAft>
                      </a:pPr>
                      <a:r>
                        <a:rPr lang="zh-CN" altLang="en-US" sz="1050">
                          <a:latin typeface="Times New Roman" panose="02020603050405020304" charset="0"/>
                          <a:ea typeface="宋体" panose="02010600030101010101" pitchFamily="2" charset="-122"/>
                        </a:rPr>
                        <a:t>本研究</a:t>
                      </a:r>
                      <a:endParaRPr lang="zh-CN" altLang="en-US" sz="1050">
                        <a:latin typeface="Times New Roman" panose="02020603050405020304" charset="0"/>
                        <a:ea typeface="宋体" panose="02010600030101010101" pitchFamily="2" charset="-122"/>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Rating Type:Day</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0.23</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0.06</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3.87</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&lt;.001</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[0.11, 0.34]</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492410">
                <a:tc vMerge="1">
                  <a:tcPr>
                    <a:lnL>
                      <a:noFill/>
                    </a:lnL>
                    <a:lnR>
                      <a:noFill/>
                    </a:lnR>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Predicted </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-0.18</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0.03</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-5.47</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&lt;.001</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[-0.25, -0.12]</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267494">
                <a:tc vMerge="1">
                  <a:tcPr>
                    <a:lnL>
                      <a:noFill/>
                    </a:lnL>
                    <a:lnR>
                      <a:noFill/>
                    </a:lnR>
                    <a:lnB>
                      <a:noFill/>
                    </a:lnB>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Actual </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0.04</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0.05</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0.90</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0.37</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[-0.05, 0.14]</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r>
              <a:tr h="267071">
                <a:tc>
                  <a:txBody>
                    <a:bodyPr/>
                    <a:lstStyle/>
                    <a:p>
                      <a:pPr marL="0" indent="0" algn="ctr">
                        <a:lnSpc>
                          <a:spcPct val="150000"/>
                        </a:lnSpc>
                        <a:spcBef>
                          <a:spcPct val="0"/>
                        </a:spcBef>
                        <a:spcAft>
                          <a:spcPct val="0"/>
                        </a:spcAft>
                      </a:pPr>
                      <a:r>
                        <a:rPr lang="en-US" sz="1050" i="1">
                          <a:latin typeface="Times New Roman" panose="02020603050405020304" charset="0"/>
                          <a:ea typeface="宋体" panose="02010600030101010101" pitchFamily="2" charset="-122"/>
                          <a:cs typeface="Times New Roman" panose="02020603050405020304" charset="0"/>
                        </a:rPr>
                        <a:t>δ</a:t>
                      </a:r>
                      <a:endParaRPr lang="en-US" sz="1050"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 </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F1EEE6"/>
                    </a:solidFill>
                  </a:tcPr>
                </a:tc>
                <a:tc>
                  <a:txBody>
                    <a:bodyPr/>
                    <a:lstStyle/>
                    <a:p>
                      <a:pPr marL="0" indent="0" algn="ctr">
                        <a:lnSpc>
                          <a:spcPct val="150000"/>
                        </a:lnSpc>
                        <a:spcBef>
                          <a:spcPct val="0"/>
                        </a:spcBef>
                        <a:spcAft>
                          <a:spcPct val="0"/>
                        </a:spcAft>
                      </a:pPr>
                      <a:r>
                        <a:rPr lang="en-US" sz="1050" dirty="0">
                          <a:latin typeface="Times New Roman" panose="02020603050405020304" charset="0"/>
                          <a:ea typeface="宋体" panose="02010600030101010101" pitchFamily="2" charset="-122"/>
                          <a:cs typeface="Times New Roman" panose="02020603050405020304" charset="0"/>
                        </a:rPr>
                        <a:t>0%</a:t>
                      </a:r>
                      <a:endParaRPr lang="en-US" sz="105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F1EEE6"/>
                    </a:solidFill>
                  </a:tcPr>
                </a:tc>
              </a:tr>
              <a:tr h="490644">
                <a:tc>
                  <a:txBody>
                    <a:bodyPr/>
                    <a:lstStyle/>
                    <a:p>
                      <a:pPr marL="0" indent="0" algn="ctr">
                        <a:lnSpc>
                          <a:spcPct val="150000"/>
                        </a:lnSpc>
                        <a:spcBef>
                          <a:spcPct val="0"/>
                        </a:spcBef>
                        <a:spcAft>
                          <a:spcPct val="0"/>
                        </a:spcAft>
                      </a:pPr>
                      <a:r>
                        <a:rPr lang="zh-CN" altLang="en-US" sz="1050">
                          <a:latin typeface="Times New Roman" panose="02020603050405020304" charset="0"/>
                          <a:ea typeface="宋体" panose="02010600030101010101" pitchFamily="2" charset="-122"/>
                        </a:rPr>
                        <a:t>评级</a:t>
                      </a:r>
                      <a:endParaRPr lang="zh-CN" altLang="en-US" sz="105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150000"/>
                        </a:lnSpc>
                        <a:spcBef>
                          <a:spcPct val="0"/>
                        </a:spcBef>
                        <a:spcAft>
                          <a:spcPct val="0"/>
                        </a:spcAft>
                      </a:pPr>
                      <a:r>
                        <a:rPr lang="en-US" sz="1050">
                          <a:latin typeface="Times New Roman" panose="02020603050405020304" charset="0"/>
                          <a:ea typeface="宋体" panose="02010600030101010101" pitchFamily="2" charset="-122"/>
                          <a:cs typeface="Times New Roman" panose="02020603050405020304" charset="0"/>
                        </a:rPr>
                        <a:t> </a:t>
                      </a:r>
                      <a:endParaRPr lang="en-US" sz="105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150000"/>
                        </a:lnSpc>
                        <a:spcBef>
                          <a:spcPct val="0"/>
                        </a:spcBef>
                        <a:spcAft>
                          <a:spcPct val="0"/>
                        </a:spcAft>
                      </a:pPr>
                      <a:r>
                        <a:rPr lang="zh-CN" altLang="en-US" sz="1050">
                          <a:latin typeface="Times New Roman" panose="02020603050405020304" charset="0"/>
                          <a:ea typeface="宋体" panose="02010600030101010101" pitchFamily="2" charset="-122"/>
                        </a:rPr>
                        <a:t>完全一致</a:t>
                      </a:r>
                      <a:endParaRPr lang="zh-CN" altLang="en-US" sz="105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150000"/>
                        </a:lnSpc>
                        <a:spcBef>
                          <a:spcPct val="0"/>
                        </a:spcBef>
                        <a:spcAft>
                          <a:spcPct val="0"/>
                        </a:spcAft>
                      </a:pPr>
                      <a:r>
                        <a:rPr lang="zh-CN" altLang="en-US" sz="1050" dirty="0">
                          <a:latin typeface="Times New Roman" panose="02020603050405020304" charset="0"/>
                          <a:ea typeface="宋体" panose="02010600030101010101" pitchFamily="2" charset="-122"/>
                        </a:rPr>
                        <a:t>完全一致</a:t>
                      </a:r>
                      <a:endParaRPr lang="zh-CN" altLang="en-US" sz="1050" dirty="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150000"/>
                        </a:lnSpc>
                        <a:spcBef>
                          <a:spcPct val="0"/>
                        </a:spcBef>
                        <a:spcAft>
                          <a:spcPct val="0"/>
                        </a:spcAft>
                      </a:pPr>
                      <a:r>
                        <a:rPr lang="zh-CN" altLang="en-US" sz="1050">
                          <a:latin typeface="Times New Roman" panose="02020603050405020304" charset="0"/>
                          <a:ea typeface="宋体" panose="02010600030101010101" pitchFamily="2" charset="-122"/>
                        </a:rPr>
                        <a:t>完全一致</a:t>
                      </a:r>
                      <a:endParaRPr lang="zh-CN" altLang="en-US" sz="105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150000"/>
                        </a:lnSpc>
                        <a:spcBef>
                          <a:spcPct val="0"/>
                        </a:spcBef>
                        <a:spcAft>
                          <a:spcPct val="0"/>
                        </a:spcAft>
                      </a:pPr>
                      <a:r>
                        <a:rPr lang="zh-CN" altLang="en-US" sz="1050">
                          <a:latin typeface="Times New Roman" panose="02020603050405020304" charset="0"/>
                          <a:ea typeface="宋体" panose="02010600030101010101" pitchFamily="2" charset="-122"/>
                        </a:rPr>
                        <a:t>完全一致</a:t>
                      </a:r>
                      <a:endParaRPr lang="zh-CN" altLang="en-US" sz="105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c>
                  <a:txBody>
                    <a:bodyPr/>
                    <a:lstStyle/>
                    <a:p>
                      <a:pPr marL="0" indent="0" algn="ctr">
                        <a:lnSpc>
                          <a:spcPct val="150000"/>
                        </a:lnSpc>
                        <a:spcBef>
                          <a:spcPct val="0"/>
                        </a:spcBef>
                        <a:spcAft>
                          <a:spcPct val="0"/>
                        </a:spcAft>
                      </a:pPr>
                      <a:r>
                        <a:rPr lang="zh-CN" altLang="en-US" sz="1050" dirty="0">
                          <a:latin typeface="Times New Roman" panose="02020603050405020304" charset="0"/>
                          <a:ea typeface="宋体" panose="02010600030101010101" pitchFamily="2" charset="-122"/>
                        </a:rPr>
                        <a:t>完全一致</a:t>
                      </a:r>
                      <a:endParaRPr lang="zh-CN" altLang="en-US" sz="1050" dirty="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F1EEE6"/>
                    </a:solidFill>
                  </a:tcPr>
                </a:tc>
              </a:tr>
            </a:tbl>
          </a:graphicData>
        </a:graphic>
      </p:graphicFrame>
      <p:sp>
        <p:nvSpPr>
          <p:cNvPr id="4" name="文本框 3"/>
          <p:cNvSpPr txBox="1"/>
          <p:nvPr>
            <p:custDataLst>
              <p:tags r:id="rId5"/>
            </p:custDataLst>
          </p:nvPr>
        </p:nvSpPr>
        <p:spPr>
          <a:xfrm>
            <a:off x="724746" y="5071498"/>
            <a:ext cx="5022004" cy="12005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预测被拒绝数随干预进程（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）显著降低；而实际被拒绝数随干预进程（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）变化不显著。</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6" name="图片 5"/>
          <p:cNvPicPr>
            <a:picLocks noChangeAspect="1"/>
          </p:cNvPicPr>
          <p:nvPr/>
        </p:nvPicPr>
        <p:blipFill>
          <a:blip r:embed="rId6"/>
          <a:stretch>
            <a:fillRect/>
          </a:stretch>
        </p:blipFill>
        <p:spPr>
          <a:xfrm>
            <a:off x="-115504" y="2099706"/>
            <a:ext cx="8133347" cy="4049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678665" cy="707886"/>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en-US" altLang="zh-CN" sz="2000" b="1" dirty="0">
              <a:solidFill>
                <a:schemeClr val="tx1">
                  <a:lumMod val="75000"/>
                  <a:lumOff val="25000"/>
                </a:schemeClr>
              </a:solidFill>
            </a:endParaRPr>
          </a:p>
          <a:p>
            <a:pPr algn="l"/>
            <a:r>
              <a:rPr lang="en-US" altLang="zh-CN" sz="2000" b="1" dirty="0">
                <a:solidFill>
                  <a:schemeClr val="tx1">
                    <a:lumMod val="75000"/>
                    <a:lumOff val="25000"/>
                  </a:schemeClr>
                </a:solidFill>
              </a:rPr>
              <a:t>(</a:t>
            </a:r>
            <a:r>
              <a:rPr lang="zh-CN" altLang="en-US" sz="2000" b="1" dirty="0">
                <a:solidFill>
                  <a:schemeClr val="tx1">
                    <a:lumMod val="75000"/>
                    <a:lumOff val="25000"/>
                  </a:schemeClr>
                </a:solidFill>
              </a:rPr>
              <a:t>推断）</a:t>
            </a:r>
            <a:endParaRPr lang="zh-CN" altLang="en-US" sz="2000" b="1" dirty="0">
              <a:solidFill>
                <a:schemeClr val="tx1">
                  <a:lumMod val="75000"/>
                  <a:lumOff val="25000"/>
                </a:schemeClr>
              </a:solidFill>
            </a:endParaRPr>
          </a:p>
        </p:txBody>
      </p:sp>
      <p:sp>
        <p:nvSpPr>
          <p:cNvPr id="4" name="文本框 3"/>
          <p:cNvSpPr txBox="1"/>
          <p:nvPr>
            <p:custDataLst>
              <p:tags r:id="rId1"/>
            </p:custDataLst>
          </p:nvPr>
        </p:nvSpPr>
        <p:spPr>
          <a:xfrm>
            <a:off x="599385" y="2884028"/>
            <a:ext cx="3034147" cy="20218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将</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Day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设为因子（</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Dayf</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）后，每一天就可以被视为一个独立水平。论文最终选择报告</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为因子时，</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Ratingtype</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5</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）条件下，拒绝次数的预测均值和标准误（</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emmeans</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），以此报告</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具体时间点</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1270950988" name="图片 1"/>
          <p:cNvPicPr>
            <a:picLocks noChangeAspect="1"/>
          </p:cNvPicPr>
          <p:nvPr/>
        </p:nvPicPr>
        <p:blipFill>
          <a:blip r:embed="rId2"/>
          <a:stretch>
            <a:fillRect/>
          </a:stretch>
        </p:blipFill>
        <p:spPr>
          <a:xfrm>
            <a:off x="480060" y="1735065"/>
            <a:ext cx="11155680" cy="1108075"/>
          </a:xfrm>
          <a:prstGeom prst="rect">
            <a:avLst/>
          </a:prstGeom>
        </p:spPr>
      </p:pic>
      <p:sp>
        <p:nvSpPr>
          <p:cNvPr id="6" name="文本框 5"/>
          <p:cNvSpPr txBox="1"/>
          <p:nvPr>
            <p:custDataLst>
              <p:tags r:id="rId3"/>
            </p:custDataLst>
          </p:nvPr>
        </p:nvSpPr>
        <p:spPr>
          <a:xfrm>
            <a:off x="2448874" y="699063"/>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Ⅰ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Reject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3</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）把</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转化为因子重建模型。</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2" name="图片 1"/>
          <p:cNvPicPr>
            <a:picLocks noChangeAspect="1"/>
          </p:cNvPicPr>
          <p:nvPr/>
        </p:nvPicPr>
        <p:blipFill>
          <a:blip r:embed="rId4"/>
          <a:stretch>
            <a:fillRect/>
          </a:stretch>
        </p:blipFill>
        <p:spPr>
          <a:xfrm>
            <a:off x="3633532" y="2707496"/>
            <a:ext cx="5500996" cy="3752003"/>
          </a:xfrm>
          <a:prstGeom prst="rect">
            <a:avLst/>
          </a:prstGeom>
        </p:spPr>
      </p:pic>
      <p:pic>
        <p:nvPicPr>
          <p:cNvPr id="3"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472493" y="3226138"/>
            <a:ext cx="3696182" cy="32333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487295" y="741045"/>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）描述性统计</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21" name="图片 21"/>
          <p:cNvPicPr>
            <a:picLocks noChangeAspect="1"/>
          </p:cNvPicPr>
          <p:nvPr/>
        </p:nvPicPr>
        <p:blipFill>
          <a:blip r:embed="rId2"/>
          <a:stretch>
            <a:fillRect/>
          </a:stretch>
        </p:blipFill>
        <p:spPr>
          <a:xfrm>
            <a:off x="1007745" y="1699260"/>
            <a:ext cx="10408285" cy="763270"/>
          </a:xfrm>
          <a:prstGeom prst="rect">
            <a:avLst/>
          </a:prstGeom>
        </p:spPr>
      </p:pic>
      <p:pic>
        <p:nvPicPr>
          <p:cNvPr id="22" name="图片 22"/>
          <p:cNvPicPr>
            <a:picLocks noChangeAspect="1"/>
          </p:cNvPicPr>
          <p:nvPr/>
        </p:nvPicPr>
        <p:blipFill>
          <a:blip r:embed="rId3"/>
          <a:stretch>
            <a:fillRect/>
          </a:stretch>
        </p:blipFill>
        <p:spPr>
          <a:xfrm>
            <a:off x="1007745" y="2712085"/>
            <a:ext cx="10306685" cy="28047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487295" y="741045"/>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3" name="文本框 2"/>
          <p:cNvSpPr txBox="1"/>
          <p:nvPr>
            <p:custDataLst>
              <p:tags r:id="rId2"/>
            </p:custDataLst>
          </p:nvPr>
        </p:nvSpPr>
        <p:spPr>
          <a:xfrm>
            <a:off x="770209" y="1592900"/>
            <a:ext cx="10857865" cy="45237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①建立新模型</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由于因变量</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会话能力</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为连续变量，使用线性混合效应模型</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原文献模型：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Ability_Avg7 ~ RatingType*Day + (1|GooseChaseId_Fixed)</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建立新模型的考虑：</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不同参与者的能力随时间的变化趋势可能不同，故将</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考虑为随机斜率；</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二分变量</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RatingType</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的编码设置为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-0.5</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和</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0.5</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时（新变量</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R_T</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），线性混合模型输出的固定效应即为真实的主效应和交互效应</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新模型如下：</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Ability_Avg7 ~ R_T*Day + (1+Day|GooseChaseId_Fixed)</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487295" y="741045"/>
            <a:ext cx="9347200"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①建立新模型</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33" name="图片 33"/>
          <p:cNvPicPr>
            <a:picLocks noChangeAspect="1"/>
          </p:cNvPicPr>
          <p:nvPr/>
        </p:nvPicPr>
        <p:blipFill>
          <a:blip r:embed="rId2"/>
          <a:srcRect b="58068"/>
          <a:stretch>
            <a:fillRect/>
          </a:stretch>
        </p:blipFill>
        <p:spPr>
          <a:xfrm>
            <a:off x="3734224" y="1690050"/>
            <a:ext cx="8017510" cy="2007376"/>
          </a:xfrm>
          <a:prstGeom prst="rect">
            <a:avLst/>
          </a:prstGeom>
        </p:spPr>
      </p:pic>
      <p:pic>
        <p:nvPicPr>
          <p:cNvPr id="3" name="图片 33"/>
          <p:cNvPicPr>
            <a:picLocks noChangeAspect="1"/>
          </p:cNvPicPr>
          <p:nvPr/>
        </p:nvPicPr>
        <p:blipFill>
          <a:blip r:embed="rId2"/>
          <a:srcRect t="43754"/>
          <a:stretch>
            <a:fillRect/>
          </a:stretch>
        </p:blipFill>
        <p:spPr>
          <a:xfrm>
            <a:off x="440266" y="3697426"/>
            <a:ext cx="8017510" cy="2692647"/>
          </a:xfrm>
          <a:prstGeom prst="rect">
            <a:avLst/>
          </a:prstGeom>
        </p:spPr>
      </p:pic>
      <p:sp>
        <p:nvSpPr>
          <p:cNvPr id="4" name="矩形 3"/>
          <p:cNvSpPr/>
          <p:nvPr/>
        </p:nvSpPr>
        <p:spPr>
          <a:xfrm>
            <a:off x="891822" y="2331085"/>
            <a:ext cx="1595427" cy="574176"/>
          </a:xfrm>
          <a:prstGeom prst="rect">
            <a:avLst/>
          </a:prstGeom>
          <a:solidFill>
            <a:srgbClr val="EDF1F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2400" dirty="0">
                <a:solidFill>
                  <a:schemeClr val="tx1"/>
                </a:solidFill>
                <a:latin typeface="宋体" panose="02010600030101010101" pitchFamily="2" charset="-122"/>
                <a:ea typeface="宋体" panose="02010600030101010101" pitchFamily="2" charset="-122"/>
              </a:rPr>
              <a:t>原方法</a:t>
            </a:r>
            <a:endParaRPr lang="zh-CN" altLang="en-US" sz="2400" dirty="0">
              <a:solidFill>
                <a:schemeClr val="tx1"/>
              </a:solidFill>
              <a:latin typeface="宋体" panose="02010600030101010101" pitchFamily="2" charset="-122"/>
              <a:ea typeface="宋体" panose="02010600030101010101" pitchFamily="2" charset="-122"/>
            </a:endParaRPr>
          </a:p>
        </p:txBody>
      </p:sp>
      <p:cxnSp>
        <p:nvCxnSpPr>
          <p:cNvPr id="6" name="直接箭头连接符 5"/>
          <p:cNvCxnSpPr/>
          <p:nvPr/>
        </p:nvCxnSpPr>
        <p:spPr>
          <a:xfrm>
            <a:off x="2709333" y="2562578"/>
            <a:ext cx="903111" cy="0"/>
          </a:xfrm>
          <a:prstGeom prst="straightConnector1">
            <a:avLst/>
          </a:prstGeom>
          <a:ln w="57150">
            <a:solidFill>
              <a:srgbClr val="77B7B0"/>
            </a:solidFill>
            <a:tailEnd type="triangle"/>
          </a:ln>
        </p:spPr>
        <p:style>
          <a:lnRef idx="1">
            <a:schemeClr val="accent2"/>
          </a:lnRef>
          <a:fillRef idx="0">
            <a:schemeClr val="accent2"/>
          </a:fillRef>
          <a:effectRef idx="0">
            <a:schemeClr val="accent2"/>
          </a:effectRef>
          <a:fontRef idx="minor">
            <a:schemeClr val="tx1"/>
          </a:fontRef>
        </p:style>
      </p:cxnSp>
      <p:sp>
        <p:nvSpPr>
          <p:cNvPr id="8" name="矩形 7"/>
          <p:cNvSpPr/>
          <p:nvPr/>
        </p:nvSpPr>
        <p:spPr>
          <a:xfrm>
            <a:off x="10137423" y="4880862"/>
            <a:ext cx="1595427" cy="574176"/>
          </a:xfrm>
          <a:prstGeom prst="rect">
            <a:avLst/>
          </a:prstGeom>
          <a:solidFill>
            <a:srgbClr val="EDF1F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2400" dirty="0">
                <a:solidFill>
                  <a:schemeClr val="tx1"/>
                </a:solidFill>
                <a:latin typeface="宋体" panose="02010600030101010101" pitchFamily="2" charset="-122"/>
                <a:ea typeface="宋体" panose="02010600030101010101" pitchFamily="2" charset="-122"/>
              </a:rPr>
              <a:t>新方法</a:t>
            </a:r>
            <a:endParaRPr lang="zh-CN" altLang="en-US" sz="2400" dirty="0">
              <a:solidFill>
                <a:schemeClr val="tx1"/>
              </a:solidFill>
              <a:latin typeface="宋体" panose="02010600030101010101" pitchFamily="2" charset="-122"/>
              <a:ea typeface="宋体" panose="02010600030101010101" pitchFamily="2" charset="-122"/>
            </a:endParaRPr>
          </a:p>
        </p:txBody>
      </p:sp>
      <p:cxnSp>
        <p:nvCxnSpPr>
          <p:cNvPr id="9" name="直接箭头连接符 8"/>
          <p:cNvCxnSpPr/>
          <p:nvPr/>
        </p:nvCxnSpPr>
        <p:spPr>
          <a:xfrm flipH="1" flipV="1">
            <a:off x="8974667" y="5167950"/>
            <a:ext cx="1010355" cy="21240"/>
          </a:xfrm>
          <a:prstGeom prst="straightConnector1">
            <a:avLst/>
          </a:prstGeom>
          <a:ln w="57150">
            <a:solidFill>
              <a:srgbClr val="77B7B0"/>
            </a:solidFill>
            <a:tailEnd type="triangle"/>
          </a:ln>
        </p:spPr>
        <p:style>
          <a:lnRef idx="1">
            <a:schemeClr val="accent2"/>
          </a:lnRef>
          <a:fillRef idx="0">
            <a:schemeClr val="accent2"/>
          </a:fillRef>
          <a:effectRef idx="0">
            <a:schemeClr val="accent2"/>
          </a:effectRef>
          <a:fontRef idx="minor">
            <a:schemeClr val="tx1"/>
          </a:fontRef>
        </p:style>
      </p:cxnSp>
      <p:sp>
        <p:nvSpPr>
          <p:cNvPr id="5" name="矩形: 圆角 4"/>
          <p:cNvSpPr/>
          <p:nvPr/>
        </p:nvSpPr>
        <p:spPr>
          <a:xfrm>
            <a:off x="440266" y="6131293"/>
            <a:ext cx="531886" cy="258780"/>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74078" y="5455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474078" y="9443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110059" y="655843"/>
            <a:ext cx="4387684" cy="893943"/>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①建立新模型</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34" name="图片 34"/>
          <p:cNvPicPr>
            <a:picLocks noChangeAspect="1"/>
          </p:cNvPicPr>
          <p:nvPr/>
        </p:nvPicPr>
        <p:blipFill>
          <a:blip r:embed="rId2"/>
          <a:stretch>
            <a:fillRect/>
          </a:stretch>
        </p:blipFill>
        <p:spPr>
          <a:xfrm>
            <a:off x="5689028" y="3252471"/>
            <a:ext cx="6502972" cy="2548890"/>
          </a:xfrm>
          <a:prstGeom prst="rect">
            <a:avLst/>
          </a:prstGeom>
        </p:spPr>
      </p:pic>
      <p:pic>
        <p:nvPicPr>
          <p:cNvPr id="3" name="图片 37"/>
          <p:cNvPicPr>
            <a:picLocks noChangeAspect="1"/>
          </p:cNvPicPr>
          <p:nvPr/>
        </p:nvPicPr>
        <p:blipFill>
          <a:blip r:embed="rId3"/>
          <a:srcRect r="-6188" b="27906"/>
          <a:stretch>
            <a:fillRect/>
          </a:stretch>
        </p:blipFill>
        <p:spPr>
          <a:xfrm>
            <a:off x="474078" y="1425486"/>
            <a:ext cx="5075350" cy="3653969"/>
          </a:xfrm>
          <a:prstGeom prst="rect">
            <a:avLst/>
          </a:prstGeom>
        </p:spPr>
      </p:pic>
      <p:sp>
        <p:nvSpPr>
          <p:cNvPr id="5" name="文本框 4"/>
          <p:cNvSpPr txBox="1"/>
          <p:nvPr/>
        </p:nvSpPr>
        <p:spPr>
          <a:xfrm>
            <a:off x="6835259" y="1261647"/>
            <a:ext cx="4522513" cy="1705275"/>
          </a:xfrm>
          <a:prstGeom prst="rect">
            <a:avLst/>
          </a:prstGeom>
          <a:noFill/>
        </p:spPr>
        <p:txBody>
          <a:bodyPr wrap="square">
            <a:spAutoFit/>
          </a:bodyPr>
          <a:lstStyle/>
          <a:p>
            <a:pPr>
              <a:lnSpc>
                <a:spcPct val="150000"/>
              </a:lnSpc>
            </a:pPr>
            <a:r>
              <a:rPr lang="zh-CN" altLang="en-US"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模型比较输出结果</a:t>
            </a:r>
            <a:r>
              <a:rPr lang="zh-CN" altLang="en-US"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模型</a:t>
            </a:r>
            <a:r>
              <a:rPr lang="en-US" altLang="zh-CN"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有更低的</a:t>
            </a:r>
            <a:r>
              <a:rPr lang="en-US" altLang="zh-CN"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AIC/BIC</a:t>
            </a:r>
            <a:r>
              <a:rPr lang="zh-CN" altLang="en-US"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；更高的对数似然</a:t>
            </a:r>
            <a:r>
              <a:rPr lang="en-US" altLang="zh-CN" sz="1800" b="0" dirty="0" err="1">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loglik</a:t>
            </a:r>
            <a:r>
              <a:rPr lang="zh-CN" altLang="en-US"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；极显著的似然比检验</a:t>
            </a:r>
            <a:r>
              <a:rPr lang="en-US" altLang="zh-CN"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Chi</a:t>
            </a:r>
            <a:r>
              <a:rPr lang="en-US" altLang="en-US"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²</a:t>
            </a:r>
            <a:r>
              <a:rPr lang="en-US" altLang="zh-CN"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(2)=74.476, </a:t>
            </a:r>
            <a:r>
              <a:rPr lang="en-US" altLang="zh-CN" i="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&lt; 0.001</a:t>
            </a:r>
            <a:endParaRPr lang="en-US" altLang="zh-CN"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nSpc>
                <a:spcPct val="150000"/>
              </a:lnSpc>
            </a:pPr>
            <a:r>
              <a:rPr lang="zh-CN" altLang="en-US"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模型</a:t>
            </a:r>
            <a:r>
              <a:rPr lang="en-US" altLang="zh-CN"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显著优于模型</a:t>
            </a:r>
            <a:r>
              <a:rPr lang="en-US" altLang="zh-CN"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a:t>
            </a:r>
            <a:endParaRPr lang="zh-CN" altLang="en-US" sz="18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6" name="矩形: 圆角 5"/>
          <p:cNvSpPr/>
          <p:nvPr/>
        </p:nvSpPr>
        <p:spPr>
          <a:xfrm>
            <a:off x="6623473" y="870160"/>
            <a:ext cx="4946086" cy="2488250"/>
          </a:xfrm>
          <a:prstGeom prst="roundRect">
            <a:avLst/>
          </a:prstGeom>
          <a:noFill/>
          <a:ln w="57150">
            <a:solidFill>
              <a:srgbClr val="77B7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37"/>
          <p:cNvPicPr>
            <a:picLocks noChangeAspect="1"/>
          </p:cNvPicPr>
          <p:nvPr/>
        </p:nvPicPr>
        <p:blipFill>
          <a:blip r:embed="rId3"/>
          <a:srcRect t="73456" r="13051"/>
          <a:stretch>
            <a:fillRect/>
          </a:stretch>
        </p:blipFill>
        <p:spPr>
          <a:xfrm>
            <a:off x="533496" y="4796659"/>
            <a:ext cx="3928589" cy="1271709"/>
          </a:xfrm>
          <a:prstGeom prst="rect">
            <a:avLst/>
          </a:prstGeom>
        </p:spPr>
      </p:pic>
      <p:pic>
        <p:nvPicPr>
          <p:cNvPr id="9" name="图片 38"/>
          <p:cNvPicPr>
            <a:picLocks noChangeAspect="1"/>
          </p:cNvPicPr>
          <p:nvPr/>
        </p:nvPicPr>
        <p:blipFill>
          <a:blip r:embed="rId4"/>
          <a:srcRect r="22863" b="-12912"/>
          <a:stretch>
            <a:fillRect/>
          </a:stretch>
        </p:blipFill>
        <p:spPr>
          <a:xfrm>
            <a:off x="457172" y="5913660"/>
            <a:ext cx="3467891" cy="1093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914890" y="237039"/>
            <a:ext cx="1203960" cy="398780"/>
          </a:xfrm>
          <a:prstGeom prst="rect">
            <a:avLst/>
          </a:prstGeom>
          <a:noFill/>
        </p:spPr>
        <p:txBody>
          <a:bodyPr wrap="none" rtlCol="0">
            <a:spAutoFit/>
          </a:bodyPr>
          <a:lstStyle/>
          <a:p>
            <a:r>
              <a:rPr lang="zh-CN" altLang="en-US" sz="2000" b="1" dirty="0">
                <a:solidFill>
                  <a:schemeClr val="tx1">
                    <a:lumMod val="75000"/>
                    <a:lumOff val="25000"/>
                  </a:schemeClr>
                </a:solidFill>
              </a:rPr>
              <a:t>研究背景</a:t>
            </a:r>
            <a:endParaRPr lang="zh-CN" altLang="en-US" sz="2000" b="1" dirty="0">
              <a:solidFill>
                <a:schemeClr val="tx1">
                  <a:lumMod val="75000"/>
                  <a:lumOff val="25000"/>
                </a:schemeClr>
              </a:solidFill>
            </a:endParaRPr>
          </a:p>
        </p:txBody>
      </p:sp>
      <p:sp>
        <p:nvSpPr>
          <p:cNvPr id="27" name="文本框 26"/>
          <p:cNvSpPr txBox="1"/>
          <p:nvPr/>
        </p:nvSpPr>
        <p:spPr>
          <a:xfrm>
            <a:off x="5171979" y="237039"/>
            <a:ext cx="558166" cy="461665"/>
          </a:xfrm>
          <a:prstGeom prst="rect">
            <a:avLst/>
          </a:prstGeom>
          <a:noFill/>
        </p:spPr>
        <p:txBody>
          <a:bodyPr wrap="none" rtlCol="0">
            <a:spAutoFit/>
          </a:bodyPr>
          <a:lstStyle/>
          <a:p>
            <a:r>
              <a:rPr lang="en-US" altLang="zh-CN" sz="2400" dirty="0">
                <a:solidFill>
                  <a:schemeClr val="tx1">
                    <a:lumMod val="75000"/>
                    <a:lumOff val="25000"/>
                  </a:schemeClr>
                </a:solidFill>
                <a:latin typeface="MiSans Heavy" panose="00000A00000000000000" pitchFamily="2" charset="-122"/>
                <a:ea typeface="MiSans Heavy" panose="00000A00000000000000" pitchFamily="2" charset="-122"/>
              </a:rPr>
              <a:t>01</a:t>
            </a:r>
            <a:endParaRPr lang="zh-CN" altLang="en-US" sz="2400"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2" name="矩形: 剪去单角 1" descr="D:\51PPT模板网\51pptmoban.com\图片.jpg"/>
          <p:cNvSpPr/>
          <p:nvPr>
            <p:custDataLst>
              <p:tags r:id="rId1"/>
            </p:custDataLst>
          </p:nvPr>
        </p:nvSpPr>
        <p:spPr>
          <a:xfrm flipH="1">
            <a:off x="6565899" y="1543050"/>
            <a:ext cx="4570414" cy="4076700"/>
          </a:xfrm>
          <a:prstGeom prst="snip1Rect">
            <a:avLst>
              <a:gd name="adj" fmla="val 20717"/>
            </a:avLst>
          </a:prstGeom>
          <a:blipFill dpi="0" rotWithShape="0">
            <a:blip r:embed="rId2" cstate="email"/>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矩形: 剪去单角 2" descr="D:\51PPT模板网\51pptmoban.com\图片.jpg"/>
          <p:cNvSpPr/>
          <p:nvPr>
            <p:custDataLst>
              <p:tags r:id="rId3"/>
            </p:custDataLst>
          </p:nvPr>
        </p:nvSpPr>
        <p:spPr>
          <a:xfrm>
            <a:off x="1055688" y="1543050"/>
            <a:ext cx="4570412" cy="4076700"/>
          </a:xfrm>
          <a:prstGeom prst="snip1Rect">
            <a:avLst>
              <a:gd name="adj" fmla="val 20717"/>
            </a:avLst>
          </a:prstGeom>
          <a:blipFill>
            <a:blip r:embed="rId4" cstate="email"/>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矩形: 圆角 3"/>
          <p:cNvSpPr/>
          <p:nvPr>
            <p:custDataLst>
              <p:tags r:id="rId5"/>
            </p:custDataLst>
          </p:nvPr>
        </p:nvSpPr>
        <p:spPr>
          <a:xfrm>
            <a:off x="1051454" y="2314051"/>
            <a:ext cx="4570412" cy="3418417"/>
          </a:xfrm>
          <a:prstGeom prst="roundRect">
            <a:avLst>
              <a:gd name="adj" fmla="val 0"/>
            </a:avLst>
          </a:prstGeom>
          <a:solidFill>
            <a:srgbClr val="457071"/>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宋体" panose="02010600030101010101" pitchFamily="2" charset="-122"/>
            </a:endParaRPr>
          </a:p>
        </p:txBody>
      </p:sp>
      <p:sp>
        <p:nvSpPr>
          <p:cNvPr id="16" name="矩形: 圆角 15"/>
          <p:cNvSpPr/>
          <p:nvPr>
            <p:custDataLst>
              <p:tags r:id="rId6"/>
            </p:custDataLst>
          </p:nvPr>
        </p:nvSpPr>
        <p:spPr>
          <a:xfrm>
            <a:off x="6516870" y="2313516"/>
            <a:ext cx="4570412" cy="3418417"/>
          </a:xfrm>
          <a:prstGeom prst="roundRect">
            <a:avLst>
              <a:gd name="adj" fmla="val 0"/>
            </a:avLst>
          </a:prstGeom>
          <a:solidFill>
            <a:srgbClr val="DED6C2"/>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宋体" panose="02010600030101010101" pitchFamily="2" charset="-122"/>
            </a:endParaRPr>
          </a:p>
        </p:txBody>
      </p:sp>
      <p:grpSp>
        <p:nvGrpSpPr>
          <p:cNvPr id="17" name="组合 16"/>
          <p:cNvGrpSpPr/>
          <p:nvPr/>
        </p:nvGrpSpPr>
        <p:grpSpPr>
          <a:xfrm>
            <a:off x="3160326" y="2018986"/>
            <a:ext cx="2492673" cy="546100"/>
            <a:chOff x="3475684" y="2087931"/>
            <a:chExt cx="2492673" cy="546100"/>
          </a:xfrm>
        </p:grpSpPr>
        <p:sp>
          <p:nvSpPr>
            <p:cNvPr id="5" name="矩形: 圆角 4"/>
            <p:cNvSpPr/>
            <p:nvPr>
              <p:custDataLst>
                <p:tags r:id="rId7"/>
              </p:custDataLst>
            </p:nvPr>
          </p:nvSpPr>
          <p:spPr>
            <a:xfrm>
              <a:off x="3475684" y="2087931"/>
              <a:ext cx="2492673" cy="546100"/>
            </a:xfrm>
            <a:prstGeom prst="roundRect">
              <a:avLst>
                <a:gd name="adj" fmla="val 50000"/>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宋体" panose="02010600030101010101" pitchFamily="2" charset="-122"/>
              </a:endParaRPr>
            </a:p>
          </p:txBody>
        </p:sp>
        <p:sp>
          <p:nvSpPr>
            <p:cNvPr id="11" name="文本框 10"/>
            <p:cNvSpPr txBox="1"/>
            <p:nvPr/>
          </p:nvSpPr>
          <p:spPr>
            <a:xfrm>
              <a:off x="3706784" y="2150816"/>
              <a:ext cx="2112334" cy="461665"/>
            </a:xfrm>
            <a:prstGeom prst="rect">
              <a:avLst/>
            </a:prstGeom>
            <a:noFill/>
          </p:spPr>
          <p:txBody>
            <a:bodyPr wrap="square" rtlCol="0">
              <a:spAutoFit/>
            </a:bodyPr>
            <a:lstStyle/>
            <a:p>
              <a:pPr algn="ctr"/>
              <a:r>
                <a:rPr lang="zh-CN" altLang="en-US" sz="2400" b="1" dirty="0">
                  <a:latin typeface="华文中宋" panose="02010600040101010101" charset="-122"/>
                  <a:ea typeface="华文中宋" panose="02010600040101010101" charset="-122"/>
                </a:rPr>
                <a:t>背  景</a:t>
              </a:r>
              <a:endParaRPr lang="zh-CN" altLang="en-US" sz="2400" b="1" dirty="0">
                <a:latin typeface="华文中宋" panose="02010600040101010101" charset="-122"/>
                <a:ea typeface="华文中宋" panose="02010600040101010101" charset="-122"/>
              </a:endParaRPr>
            </a:p>
          </p:txBody>
        </p:sp>
      </p:grpSp>
      <p:sp>
        <p:nvSpPr>
          <p:cNvPr id="13" name="文本框 12"/>
          <p:cNvSpPr txBox="1"/>
          <p:nvPr>
            <p:custDataLst>
              <p:tags r:id="rId8"/>
            </p:custDataLst>
          </p:nvPr>
        </p:nvSpPr>
        <p:spPr>
          <a:xfrm>
            <a:off x="1336326" y="2591814"/>
            <a:ext cx="4231741" cy="3003386"/>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600" dirty="0">
                <a:solidFill>
                  <a:schemeClr val="bg1"/>
                </a:solidFill>
                <a:latin typeface="华文中宋" panose="02010600040101010101" charset="-122"/>
                <a:ea typeface="华文中宋" panose="02010600040101010101" charset="-122"/>
                <a:sym typeface="HarmonyOS Sans SC Light" panose="00000400000000000000" pitchFamily="2" charset="-122"/>
              </a:rPr>
              <a:t>社会互动对人们健康和幸福非常重要，但人们很少主动与陌生人交谈。并且，人们带着耳机为了避免说话，在公共场所盯着手机，这些行为可能的原因是：</a:t>
            </a:r>
            <a:endParaRPr lang="en-US" altLang="zh-CN" sz="1600" dirty="0">
              <a:solidFill>
                <a:schemeClr val="bg1"/>
              </a:solidFill>
              <a:latin typeface="华文中宋" panose="02010600040101010101" charset="-122"/>
              <a:ea typeface="华文中宋" panose="02010600040101010101" charset="-122"/>
              <a:sym typeface="HarmonyOS Sans SC Light" panose="00000400000000000000" pitchFamily="2" charset="-122"/>
            </a:endParaRPr>
          </a:p>
          <a:p>
            <a:r>
              <a:rPr lang="zh-CN" altLang="en-US" sz="1600" dirty="0">
                <a:solidFill>
                  <a:schemeClr val="bg1"/>
                </a:solidFill>
                <a:latin typeface="华文中宋" panose="02010600040101010101" charset="-122"/>
                <a:ea typeface="华文中宋" panose="02010600040101010101" charset="-122"/>
                <a:sym typeface="HarmonyOS Sans SC Light" panose="00000400000000000000" pitchFamily="2" charset="-122"/>
              </a:rPr>
              <a:t>人们对与陌生人交谈的很多方面都感到悲观</a:t>
            </a:r>
            <a:endParaRPr lang="en-US" altLang="zh-CN" sz="1600" dirty="0">
              <a:solidFill>
                <a:schemeClr val="bg1"/>
              </a:solidFill>
              <a:latin typeface="华文中宋" panose="02010600040101010101" charset="-122"/>
              <a:ea typeface="华文中宋" panose="02010600040101010101" charset="-122"/>
              <a:sym typeface="HarmonyOS Sans SC Light" panose="00000400000000000000" pitchFamily="2" charset="-122"/>
            </a:endParaRPr>
          </a:p>
          <a:p>
            <a:r>
              <a:rPr lang="zh-CN" altLang="en-US" sz="1600" dirty="0">
                <a:solidFill>
                  <a:schemeClr val="bg1"/>
                </a:solidFill>
                <a:latin typeface="华文中宋" panose="02010600040101010101" charset="-122"/>
                <a:ea typeface="华文中宋" panose="02010600040101010101" charset="-122"/>
                <a:sym typeface="HarmonyOS Sans SC Light" panose="00000400000000000000" pitchFamily="2" charset="-122"/>
              </a:rPr>
              <a:t>①认为别人对于交谈不感兴趣；</a:t>
            </a:r>
            <a:endParaRPr lang="en-US" altLang="zh-CN" sz="1600" dirty="0">
              <a:solidFill>
                <a:schemeClr val="bg1"/>
              </a:solidFill>
              <a:latin typeface="华文中宋" panose="02010600040101010101" charset="-122"/>
              <a:ea typeface="华文中宋" panose="02010600040101010101" charset="-122"/>
              <a:sym typeface="HarmonyOS Sans SC Light" panose="00000400000000000000" pitchFamily="2" charset="-122"/>
            </a:endParaRPr>
          </a:p>
          <a:p>
            <a:r>
              <a:rPr lang="zh-CN" altLang="en-US" sz="1600" dirty="0">
                <a:solidFill>
                  <a:schemeClr val="bg1"/>
                </a:solidFill>
                <a:latin typeface="华文中宋" panose="02010600040101010101" charset="-122"/>
                <a:ea typeface="华文中宋" panose="02010600040101010101" charset="-122"/>
                <a:sym typeface="HarmonyOS Sans SC Light" panose="00000400000000000000" pitchFamily="2" charset="-122"/>
              </a:rPr>
              <a:t>②低估他人对自己的喜爱程度；</a:t>
            </a:r>
            <a:endParaRPr lang="en-US" altLang="zh-CN" sz="1600" dirty="0">
              <a:solidFill>
                <a:schemeClr val="bg1"/>
              </a:solidFill>
              <a:latin typeface="华文中宋" panose="02010600040101010101" charset="-122"/>
              <a:ea typeface="华文中宋" panose="02010600040101010101" charset="-122"/>
              <a:sym typeface="HarmonyOS Sans SC Light" panose="00000400000000000000" pitchFamily="2" charset="-122"/>
            </a:endParaRPr>
          </a:p>
          <a:p>
            <a:r>
              <a:rPr lang="zh-CN" altLang="en-US" sz="1600" dirty="0">
                <a:solidFill>
                  <a:schemeClr val="bg1"/>
                </a:solidFill>
                <a:latin typeface="华文中宋" panose="02010600040101010101" charset="-122"/>
                <a:ea typeface="华文中宋" panose="02010600040101010101" charset="-122"/>
                <a:sym typeface="HarmonyOS Sans SC Light" panose="00000400000000000000" pitchFamily="2" charset="-122"/>
              </a:rPr>
              <a:t>③怀疑自己启动和维持交谈的这种能力。</a:t>
            </a:r>
            <a:endParaRPr lang="en-US" altLang="zh-CN" sz="1600" dirty="0">
              <a:solidFill>
                <a:schemeClr val="bg1"/>
              </a:solidFill>
              <a:latin typeface="华文中宋" panose="02010600040101010101" charset="-122"/>
              <a:ea typeface="华文中宋" panose="02010600040101010101" charset="-122"/>
              <a:sym typeface="HarmonyOS Sans SC Light" panose="00000400000000000000" pitchFamily="2" charset="-122"/>
            </a:endParaRPr>
          </a:p>
        </p:txBody>
      </p:sp>
      <p:grpSp>
        <p:nvGrpSpPr>
          <p:cNvPr id="19" name="组合 18"/>
          <p:cNvGrpSpPr/>
          <p:nvPr/>
        </p:nvGrpSpPr>
        <p:grpSpPr>
          <a:xfrm>
            <a:off x="6309403" y="2020800"/>
            <a:ext cx="2492673" cy="587365"/>
            <a:chOff x="6165609" y="2088884"/>
            <a:chExt cx="2492673" cy="587365"/>
          </a:xfrm>
        </p:grpSpPr>
        <p:sp>
          <p:nvSpPr>
            <p:cNvPr id="6" name="矩形: 圆角 5"/>
            <p:cNvSpPr/>
            <p:nvPr>
              <p:custDataLst>
                <p:tags r:id="rId9"/>
              </p:custDataLst>
            </p:nvPr>
          </p:nvSpPr>
          <p:spPr>
            <a:xfrm>
              <a:off x="6165609" y="2130149"/>
              <a:ext cx="2492673" cy="546100"/>
            </a:xfrm>
            <a:prstGeom prst="roundRect">
              <a:avLst>
                <a:gd name="adj" fmla="val 50000"/>
              </a:avLst>
            </a:prstGeom>
            <a:solidFill>
              <a:srgbClr val="457071"/>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宋体" panose="02010600030101010101" pitchFamily="2" charset="-122"/>
              </a:endParaRPr>
            </a:p>
          </p:txBody>
        </p:sp>
        <p:sp>
          <p:nvSpPr>
            <p:cNvPr id="18" name="文本框 17"/>
            <p:cNvSpPr txBox="1"/>
            <p:nvPr/>
          </p:nvSpPr>
          <p:spPr>
            <a:xfrm>
              <a:off x="6192508" y="2088884"/>
              <a:ext cx="2112334" cy="461665"/>
            </a:xfrm>
            <a:prstGeom prst="rect">
              <a:avLst/>
            </a:prstGeom>
            <a:noFill/>
          </p:spPr>
          <p:txBody>
            <a:bodyPr wrap="square" rtlCol="0">
              <a:spAutoFit/>
            </a:bodyPr>
            <a:lstStyle/>
            <a:p>
              <a:pPr algn="ctr"/>
              <a:r>
                <a:rPr lang="zh-CN" altLang="en-US" sz="2400" b="1" dirty="0">
                  <a:solidFill>
                    <a:schemeClr val="bg1"/>
                  </a:solidFill>
                  <a:latin typeface="华文中宋" panose="02010600040101010101" charset="-122"/>
                  <a:ea typeface="华文中宋" panose="02010600040101010101" charset="-122"/>
                </a:rPr>
                <a:t>研究目的</a:t>
              </a:r>
              <a:endParaRPr lang="zh-CN" altLang="en-US" sz="2400" b="1" dirty="0">
                <a:solidFill>
                  <a:schemeClr val="bg1"/>
                </a:solidFill>
                <a:latin typeface="华文中宋" panose="02010600040101010101" charset="-122"/>
                <a:ea typeface="华文中宋" panose="02010600040101010101" charset="-122"/>
              </a:endParaRPr>
            </a:p>
          </p:txBody>
        </p:sp>
      </p:grpSp>
      <p:sp>
        <p:nvSpPr>
          <p:cNvPr id="20" name="文本框 19"/>
          <p:cNvSpPr txBox="1"/>
          <p:nvPr>
            <p:custDataLst>
              <p:tags r:id="rId10"/>
            </p:custDataLst>
          </p:nvPr>
        </p:nvSpPr>
        <p:spPr>
          <a:xfrm>
            <a:off x="6735235" y="2608165"/>
            <a:ext cx="4231741" cy="189539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600" dirty="0">
                <a:solidFill>
                  <a:schemeClr val="tx1"/>
                </a:solidFill>
                <a:latin typeface="华文中宋" panose="02010600040101010101" charset="-122"/>
                <a:ea typeface="华文中宋" panose="02010600040101010101" charset="-122"/>
                <a:sym typeface="HarmonyOS Sans SC Light" panose="00000400000000000000" pitchFamily="2" charset="-122"/>
              </a:rPr>
              <a:t>1</a:t>
            </a:r>
            <a:r>
              <a:rPr lang="zh-CN" altLang="en-US" sz="1600" dirty="0">
                <a:solidFill>
                  <a:schemeClr val="tx1"/>
                </a:solidFill>
                <a:latin typeface="华文中宋" panose="02010600040101010101" charset="-122"/>
                <a:ea typeface="华文中宋" panose="02010600040101010101" charset="-122"/>
                <a:sym typeface="HarmonyOS Sans SC Light" panose="00000400000000000000" pitchFamily="2" charset="-122"/>
              </a:rPr>
              <a:t>、验证过去的研究结论：</a:t>
            </a:r>
            <a:endParaRPr lang="en-US" altLang="zh-CN" sz="1600" dirty="0">
              <a:solidFill>
                <a:schemeClr val="tx1"/>
              </a:solidFill>
              <a:latin typeface="华文中宋" panose="02010600040101010101" charset="-122"/>
              <a:ea typeface="华文中宋" panose="02010600040101010101" charset="-122"/>
              <a:sym typeface="HarmonyOS Sans SC Light" panose="00000400000000000000" pitchFamily="2" charset="-122"/>
            </a:endParaRPr>
          </a:p>
          <a:p>
            <a:r>
              <a:rPr lang="zh-CN" altLang="en-US" sz="1600" dirty="0">
                <a:solidFill>
                  <a:schemeClr val="tx1"/>
                </a:solidFill>
                <a:latin typeface="华文中宋" panose="02010600040101010101" charset="-122"/>
                <a:ea typeface="华文中宋" panose="02010600040101010101" charset="-122"/>
                <a:sym typeface="HarmonyOS Sans SC Light" panose="00000400000000000000" pitchFamily="2" charset="-122"/>
              </a:rPr>
              <a:t>人们会低估陌生人对社交的积极反应</a:t>
            </a:r>
            <a:endParaRPr lang="en-US" altLang="zh-CN" sz="1600" dirty="0">
              <a:solidFill>
                <a:schemeClr val="tx1"/>
              </a:solidFill>
              <a:latin typeface="华文中宋" panose="02010600040101010101" charset="-122"/>
              <a:ea typeface="华文中宋" panose="02010600040101010101" charset="-122"/>
              <a:sym typeface="HarmonyOS Sans SC Light" panose="00000400000000000000" pitchFamily="2" charset="-122"/>
            </a:endParaRPr>
          </a:p>
          <a:p>
            <a:r>
              <a:rPr lang="en-US" altLang="zh-CN" sz="1600" dirty="0">
                <a:solidFill>
                  <a:schemeClr val="tx1"/>
                </a:solidFill>
                <a:latin typeface="华文中宋" panose="02010600040101010101" charset="-122"/>
                <a:ea typeface="华文中宋" panose="02010600040101010101" charset="-122"/>
                <a:sym typeface="HarmonyOS Sans SC Light" panose="00000400000000000000" pitchFamily="2" charset="-122"/>
              </a:rPr>
              <a:t>2</a:t>
            </a:r>
            <a:r>
              <a:rPr lang="zh-CN" altLang="en-US" sz="1600" dirty="0">
                <a:solidFill>
                  <a:schemeClr val="tx1"/>
                </a:solidFill>
                <a:latin typeface="华文中宋" panose="02010600040101010101" charset="-122"/>
                <a:ea typeface="华文中宋" panose="02010600040101010101" charset="-122"/>
                <a:sym typeface="HarmonyOS Sans SC Light" panose="00000400000000000000" pitchFamily="2" charset="-122"/>
              </a:rPr>
              <a:t>、干预人们根深蒂固的悲观信念：</a:t>
            </a:r>
            <a:endParaRPr lang="en-US" altLang="zh-CN" sz="1600" dirty="0">
              <a:solidFill>
                <a:schemeClr val="tx1"/>
              </a:solidFill>
              <a:latin typeface="华文中宋" panose="02010600040101010101" charset="-122"/>
              <a:ea typeface="华文中宋" panose="02010600040101010101" charset="-122"/>
              <a:sym typeface="HarmonyOS Sans SC Light" panose="00000400000000000000" pitchFamily="2" charset="-122"/>
            </a:endParaRPr>
          </a:p>
          <a:p>
            <a:r>
              <a:rPr lang="zh-CN" altLang="en-US" sz="1600" dirty="0">
                <a:solidFill>
                  <a:schemeClr val="tx1"/>
                </a:solidFill>
                <a:latin typeface="华文中宋" panose="02010600040101010101" charset="-122"/>
                <a:ea typeface="华文中宋" panose="02010600040101010101" charset="-122"/>
                <a:sym typeface="HarmonyOS Sans SC Light" panose="00000400000000000000" pitchFamily="2" charset="-122"/>
              </a:rPr>
              <a:t>让人们在连续的几天里反复交谈，让人们适应同陌生人交谈的情况，减少他们的恐惧。</a:t>
            </a:r>
            <a:endParaRPr lang="en-US" altLang="zh-CN" sz="1600" dirty="0">
              <a:solidFill>
                <a:schemeClr val="tx1"/>
              </a:solidFill>
              <a:latin typeface="华文中宋" panose="02010600040101010101" charset="-122"/>
              <a:ea typeface="华文中宋" panose="02010600040101010101" charset="-122"/>
              <a:sym typeface="HarmonyOS Sans SC Light" panose="00000400000000000000"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753995" y="741045"/>
            <a:ext cx="10680065"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②使用（</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emmeans</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）获取新模型估计的预测边际均值</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43" name="图片 43"/>
          <p:cNvPicPr>
            <a:picLocks noChangeAspect="1"/>
          </p:cNvPicPr>
          <p:nvPr/>
        </p:nvPicPr>
        <p:blipFill>
          <a:blip r:embed="rId2"/>
          <a:stretch>
            <a:fillRect/>
          </a:stretch>
        </p:blipFill>
        <p:spPr>
          <a:xfrm>
            <a:off x="436316" y="1536065"/>
            <a:ext cx="11158855" cy="1288415"/>
          </a:xfrm>
          <a:prstGeom prst="rect">
            <a:avLst/>
          </a:prstGeom>
        </p:spPr>
      </p:pic>
      <p:graphicFrame>
        <p:nvGraphicFramePr>
          <p:cNvPr id="3" name="表格 2"/>
          <p:cNvGraphicFramePr/>
          <p:nvPr>
            <p:custDataLst>
              <p:tags r:id="rId3"/>
            </p:custDataLst>
          </p:nvPr>
        </p:nvGraphicFramePr>
        <p:xfrm>
          <a:off x="553155" y="3126105"/>
          <a:ext cx="6515733" cy="3237232"/>
        </p:xfrm>
        <a:graphic>
          <a:graphicData uri="http://schemas.openxmlformats.org/drawingml/2006/table">
            <a:tbl>
              <a:tblPr/>
              <a:tblGrid>
                <a:gridCol w="930819"/>
                <a:gridCol w="930819"/>
                <a:gridCol w="930819"/>
                <a:gridCol w="930819"/>
                <a:gridCol w="930819"/>
                <a:gridCol w="930819"/>
                <a:gridCol w="930819"/>
              </a:tblGrid>
              <a:tr h="352593">
                <a:tc>
                  <a:txBody>
                    <a:bodyPr/>
                    <a:lstStyle/>
                    <a:p>
                      <a:pPr marL="0" indent="228600" algn="just">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9050" cap="flat" cmpd="sng">
                      <a:solidFill>
                        <a:srgbClr val="000008"/>
                      </a:solidFill>
                      <a:prstDash val="solid"/>
                      <a:headEnd type="none" w="med" len="med"/>
                      <a:tailEnd type="none" w="med" len="med"/>
                    </a:lnT>
                    <a:lnB>
                      <a:noFill/>
                    </a:lnB>
                    <a:solidFill>
                      <a:srgbClr val="77B7B0"/>
                    </a:solidFill>
                  </a:tcPr>
                </a:tc>
                <a:tc gridSpan="6">
                  <a:txBody>
                    <a:bodyPr/>
                    <a:lstStyle/>
                    <a:p>
                      <a:pPr marL="0" indent="228600" algn="ctr">
                        <a:lnSpc>
                          <a:spcPct val="150000"/>
                        </a:lnSpc>
                        <a:spcBef>
                          <a:spcPct val="0"/>
                        </a:spcBef>
                        <a:spcAft>
                          <a:spcPct val="0"/>
                        </a:spcAft>
                      </a:pPr>
                      <a:r>
                        <a:rPr lang="en-US" sz="1600" dirty="0">
                          <a:latin typeface="Times New Roman" panose="02020603050405020304" charset="0"/>
                          <a:ea typeface="宋体" panose="02010600030101010101" pitchFamily="2" charset="-122"/>
                          <a:cs typeface="Times New Roman" panose="02020603050405020304" charset="0"/>
                        </a:rPr>
                        <a:t>Ability</a:t>
                      </a:r>
                      <a:endParaRPr lang="en-US" sz="1600" dirty="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w="19050" cap="flat" cmpd="sng">
                      <a:solidFill>
                        <a:srgbClr val="000008"/>
                      </a:solidFill>
                      <a:prstDash val="solid"/>
                      <a:headEnd type="none" w="med" len="med"/>
                      <a:tailEnd type="none" w="med" len="med"/>
                    </a:lnT>
                    <a:lnB>
                      <a:noFill/>
                    </a:lnB>
                    <a:solidFill>
                      <a:srgbClr val="77B7B0"/>
                    </a:solidFill>
                  </a:tcPr>
                </a:tc>
                <a:tc hMerge="1">
                  <a:tcPr>
                    <a:lnT w="19050" cap="flat" cmpd="sng">
                      <a:solidFill>
                        <a:srgbClr val="000008"/>
                      </a:solidFill>
                      <a:prstDash val="solid"/>
                      <a:headEnd type="none" w="med" len="med"/>
                      <a:tailEnd type="none" w="med" len="med"/>
                    </a:lnT>
                    <a:lnB>
                      <a:noFill/>
                    </a:lnB>
                  </a:tcPr>
                </a:tc>
                <a:tc hMerge="1">
                  <a:tcPr>
                    <a:lnT w="19050" cap="flat" cmpd="sng">
                      <a:solidFill>
                        <a:srgbClr val="000008"/>
                      </a:solidFill>
                      <a:prstDash val="solid"/>
                      <a:headEnd type="none" w="med" len="med"/>
                      <a:tailEnd type="none" w="med" len="med"/>
                    </a:lnT>
                    <a:lnB>
                      <a:noFill/>
                    </a:lnB>
                  </a:tcPr>
                </a:tc>
                <a:tc hMerge="1">
                  <a:tcPr>
                    <a:lnT w="19050" cap="flat" cmpd="sng">
                      <a:solidFill>
                        <a:srgbClr val="000008"/>
                      </a:solidFill>
                      <a:prstDash val="solid"/>
                      <a:headEnd type="none" w="med" len="med"/>
                      <a:tailEnd type="none" w="med" len="med"/>
                    </a:lnT>
                    <a:lnB>
                      <a:noFill/>
                    </a:lnB>
                  </a:tcPr>
                </a:tc>
                <a:tc hMerge="1">
                  <a:tcPr>
                    <a:lnT w="19050" cap="flat" cmpd="sng">
                      <a:solidFill>
                        <a:srgbClr val="000008"/>
                      </a:solidFill>
                      <a:prstDash val="solid"/>
                      <a:headEnd type="none" w="med" len="med"/>
                      <a:tailEnd type="none" w="med" len="med"/>
                    </a:lnT>
                    <a:lnB>
                      <a:noFill/>
                    </a:lnB>
                  </a:tcPr>
                </a:tc>
                <a:tc hMerge="1">
                  <a:tcPr>
                    <a:lnR>
                      <a:noFill/>
                    </a:lnR>
                    <a:lnT w="19050" cap="flat" cmpd="sng">
                      <a:solidFill>
                        <a:srgbClr val="000008"/>
                      </a:solidFill>
                      <a:prstDash val="solid"/>
                      <a:headEnd type="none" w="med" len="med"/>
                      <a:tailEnd type="none" w="med" len="med"/>
                    </a:lnT>
                    <a:lnB>
                      <a:noFill/>
                    </a:lnB>
                  </a:tcPr>
                </a:tc>
              </a:tr>
              <a:tr h="352593">
                <a:tc>
                  <a:txBody>
                    <a:bodyPr/>
                    <a:lstStyle/>
                    <a:p>
                      <a:pPr marL="0" indent="228600" algn="just">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77B7B0"/>
                    </a:solidFill>
                  </a:tcPr>
                </a:tc>
                <a:tc gridSpan="3">
                  <a:txBody>
                    <a:bodyPr/>
                    <a:lstStyle/>
                    <a:p>
                      <a:pPr marL="0" indent="22860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Predicted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77B7B0"/>
                    </a:solidFill>
                  </a:tcPr>
                </a:tc>
                <a:tc hMerge="1">
                  <a:tcPr>
                    <a:lnT>
                      <a:noFill/>
                    </a:lnT>
                    <a:lnB>
                      <a:noFill/>
                    </a:lnB>
                  </a:tcPr>
                </a:tc>
                <a:tc hMerge="1">
                  <a:tcPr>
                    <a:lnR>
                      <a:noFill/>
                    </a:lnR>
                    <a:lnT>
                      <a:noFill/>
                    </a:lnT>
                    <a:lnB>
                      <a:noFill/>
                    </a:lnB>
                  </a:tcPr>
                </a:tc>
                <a:tc gridSpan="3">
                  <a:txBody>
                    <a:bodyPr/>
                    <a:lstStyle/>
                    <a:p>
                      <a:pPr marL="0" indent="22860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Actual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a:noFill/>
                    </a:lnB>
                    <a:solidFill>
                      <a:srgbClr val="77B7B0"/>
                    </a:solidFill>
                  </a:tcPr>
                </a:tc>
                <a:tc hMerge="1">
                  <a:tcPr>
                    <a:lnT>
                      <a:noFill/>
                    </a:lnT>
                    <a:lnB>
                      <a:noFill/>
                    </a:lnB>
                  </a:tcPr>
                </a:tc>
                <a:tc hMerge="1">
                  <a:tcPr>
                    <a:lnR>
                      <a:noFill/>
                    </a:lnR>
                    <a:lnT>
                      <a:noFill/>
                    </a:lnT>
                    <a:lnB>
                      <a:noFill/>
                    </a:lnB>
                  </a:tcPr>
                </a:tc>
              </a:tr>
              <a:tr h="352593">
                <a:tc>
                  <a:txBody>
                    <a:bodyPr/>
                    <a:lstStyle/>
                    <a:p>
                      <a:pPr marL="0" indent="228600" algn="just">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 </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N</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Mean</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SD</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N</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a:latin typeface="Times New Roman" panose="02020603050405020304" charset="0"/>
                          <a:ea typeface="宋体" panose="02010600030101010101" pitchFamily="2" charset="-122"/>
                          <a:cs typeface="Times New Roman" panose="02020603050405020304" charset="0"/>
                        </a:rPr>
                        <a:t>Mean</a:t>
                      </a:r>
                      <a:endParaRPr lang="en-US" sz="1600">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600" i="1">
                          <a:latin typeface="Times New Roman" panose="02020603050405020304" charset="0"/>
                          <a:ea typeface="宋体" panose="02010600030101010101" pitchFamily="2" charset="-122"/>
                          <a:cs typeface="Times New Roman" panose="02020603050405020304" charset="0"/>
                        </a:rPr>
                        <a:t>SD</a:t>
                      </a:r>
                      <a:endParaRPr lang="en-US" sz="1600" i="1">
                        <a:latin typeface="Times New Roman" panose="02020603050405020304" charset="0"/>
                        <a:ea typeface="宋体" panose="02010600030101010101" pitchFamily="2" charset="-122"/>
                        <a:cs typeface="Times New Roman" panose="02020603050405020304" charset="0"/>
                      </a:endParaRPr>
                    </a:p>
                  </a:txBody>
                  <a:tcPr marL="68580" marR="68580" marT="0" marB="0">
                    <a:lnL>
                      <a:noFill/>
                    </a:lnL>
                    <a:lnR>
                      <a:noFill/>
                    </a:lnR>
                    <a:lnT>
                      <a:noFill/>
                    </a:lnT>
                    <a:lnB w="6350" cap="flat" cmpd="sng">
                      <a:solidFill>
                        <a:srgbClr val="000008"/>
                      </a:solidFill>
                      <a:prstDash val="solid"/>
                      <a:headEnd type="none" w="med" len="med"/>
                      <a:tailEnd type="none" w="med" len="med"/>
                    </a:lnB>
                    <a:solidFill>
                      <a:srgbClr val="77B7B0"/>
                    </a:solidFill>
                  </a:tcPr>
                </a:tc>
              </a:tr>
              <a:tr h="705766">
                <a:tc>
                  <a:txBody>
                    <a:bodyPr/>
                    <a:lstStyle/>
                    <a:p>
                      <a:pPr marL="0" indent="0" algn="ctr">
                        <a:lnSpc>
                          <a:spcPct val="150000"/>
                        </a:lnSpc>
                        <a:spcBef>
                          <a:spcPct val="0"/>
                        </a:spcBef>
                        <a:spcAft>
                          <a:spcPct val="0"/>
                        </a:spcAft>
                      </a:pPr>
                      <a:r>
                        <a:rPr lang="zh-CN" altLang="en-US" sz="1400">
                          <a:latin typeface="Times New Roman" panose="02020603050405020304" charset="0"/>
                          <a:ea typeface="宋体" panose="02010600030101010101" pitchFamily="2" charset="-122"/>
                        </a:rPr>
                        <a:t>原研究</a:t>
                      </a:r>
                      <a:endParaRPr lang="zh-CN" altLang="en-US" sz="1400">
                        <a:latin typeface="Times New Roman" panose="02020603050405020304" charset="0"/>
                        <a:ea typeface="宋体" panose="02010600030101010101" pitchFamily="2" charset="-122"/>
                      </a:endParaRPr>
                    </a:p>
                    <a:p>
                      <a:pPr marL="0" indent="0" algn="ctr">
                        <a:lnSpc>
                          <a:spcPct val="150000"/>
                        </a:lnSpc>
                        <a:spcBef>
                          <a:spcPct val="0"/>
                        </a:spcBef>
                        <a:spcAft>
                          <a:spcPct val="0"/>
                        </a:spcAft>
                      </a:pPr>
                      <a:r>
                        <a:rPr lang="zh-CN" altLang="en-US" sz="1400">
                          <a:latin typeface="Times New Roman" panose="02020603050405020304" charset="0"/>
                          <a:ea typeface="宋体" panose="02010600030101010101" pitchFamily="2" charset="-122"/>
                        </a:rPr>
                        <a:t>报告结果</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4.58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0.06</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5.19</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0.06</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r>
              <a:tr h="475739">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本研究</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4.58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0.057</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198</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dirty="0">
                          <a:latin typeface="Times New Roman" panose="02020603050405020304" charset="0"/>
                          <a:ea typeface="宋体" panose="02010600030101010101" pitchFamily="2" charset="-122"/>
                          <a:cs typeface="Times New Roman" panose="02020603050405020304" charset="0"/>
                        </a:rPr>
                        <a:t>5.18</a:t>
                      </a:r>
                      <a:endParaRPr lang="en-US" sz="14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0.056</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r>
              <a:tr h="522209">
                <a:tc>
                  <a:txBody>
                    <a:bodyPr/>
                    <a:lstStyle/>
                    <a:p>
                      <a:pPr marL="0" indent="0" algn="ctr">
                        <a:lnSpc>
                          <a:spcPct val="200000"/>
                        </a:lnSpc>
                        <a:spcBef>
                          <a:spcPct val="0"/>
                        </a:spcBef>
                        <a:spcAft>
                          <a:spcPct val="0"/>
                        </a:spcAft>
                      </a:pPr>
                      <a:r>
                        <a:rPr lang="en-US" sz="1400" i="1">
                          <a:latin typeface="Times New Roman" panose="02020603050405020304" charset="0"/>
                          <a:ea typeface="宋体" panose="02010600030101010101" pitchFamily="2" charset="-122"/>
                          <a:cs typeface="Times New Roman" panose="02020603050405020304" charset="0"/>
                        </a:rPr>
                        <a:t>δ</a:t>
                      </a:r>
                      <a:endParaRPr lang="en-US" sz="1400"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dirty="0">
                          <a:latin typeface="Times New Roman" panose="02020603050405020304" charset="0"/>
                          <a:ea typeface="宋体" panose="02010600030101010101" pitchFamily="2" charset="-122"/>
                          <a:cs typeface="Times New Roman" panose="02020603050405020304" charset="0"/>
                        </a:rPr>
                        <a:t>0.2%</a:t>
                      </a:r>
                      <a:endParaRPr lang="en-US" sz="14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200000"/>
                        </a:lnSpc>
                        <a:spcBef>
                          <a:spcPct val="0"/>
                        </a:spcBef>
                        <a:spcAft>
                          <a:spcPct val="0"/>
                        </a:spcAft>
                      </a:pPr>
                      <a:r>
                        <a:rPr lang="en-US" sz="1400">
                          <a:latin typeface="Times New Roman" panose="02020603050405020304" charset="0"/>
                          <a:ea typeface="宋体" panose="02010600030101010101" pitchFamily="2" charset="-122"/>
                          <a:cs typeface="Times New Roman" panose="02020603050405020304" charset="0"/>
                        </a:rPr>
                        <a:t>0%</a:t>
                      </a:r>
                      <a:endParaRPr lang="en-US" sz="14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r>
              <a:tr h="475739">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评级</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200000"/>
                        </a:lnSpc>
                        <a:spcBef>
                          <a:spcPct val="0"/>
                        </a:spcBef>
                        <a:spcAft>
                          <a:spcPct val="0"/>
                        </a:spcAft>
                      </a:pPr>
                      <a:r>
                        <a:rPr lang="zh-CN" altLang="en-US" sz="1400">
                          <a:latin typeface="Times New Roman" panose="02020603050405020304" charset="0"/>
                          <a:ea typeface="宋体" panose="02010600030101010101" pitchFamily="2" charset="-122"/>
                        </a:rPr>
                        <a:t>完全一致</a:t>
                      </a:r>
                      <a:endParaRPr lang="zh-CN" altLang="en-US" sz="140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200000"/>
                        </a:lnSpc>
                        <a:spcBef>
                          <a:spcPct val="0"/>
                        </a:spcBef>
                        <a:spcAft>
                          <a:spcPct val="0"/>
                        </a:spcAft>
                      </a:pPr>
                      <a:r>
                        <a:rPr lang="zh-CN" altLang="en-US" sz="1400" dirty="0">
                          <a:latin typeface="Times New Roman" panose="02020603050405020304" charset="0"/>
                          <a:ea typeface="宋体" panose="02010600030101010101" pitchFamily="2" charset="-122"/>
                        </a:rPr>
                        <a:t>次要偏差</a:t>
                      </a:r>
                      <a:endParaRPr lang="zh-CN" altLang="en-US" sz="1400" dirty="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200000"/>
                        </a:lnSpc>
                        <a:spcBef>
                          <a:spcPct val="0"/>
                        </a:spcBef>
                        <a:spcAft>
                          <a:spcPct val="0"/>
                        </a:spcAft>
                      </a:pPr>
                      <a:r>
                        <a:rPr lang="zh-CN" altLang="en-US" sz="1400" dirty="0">
                          <a:latin typeface="Times New Roman" panose="02020603050405020304" charset="0"/>
                          <a:ea typeface="宋体" panose="02010600030101010101" pitchFamily="2" charset="-122"/>
                        </a:rPr>
                        <a:t>完全一致</a:t>
                      </a:r>
                      <a:endParaRPr lang="zh-CN" altLang="en-US" sz="1400" dirty="0">
                        <a:latin typeface="Times New Roman" panose="02020603050405020304" charset="0"/>
                        <a:ea typeface="宋体" panose="02010600030101010101" pitchFamily="2" charset="-122"/>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r>
            </a:tbl>
          </a:graphicData>
        </a:graphic>
      </p:graphicFrame>
      <p:sp>
        <p:nvSpPr>
          <p:cNvPr id="4" name="文本框 3"/>
          <p:cNvSpPr txBox="1"/>
          <p:nvPr>
            <p:custDataLst>
              <p:tags r:id="rId4"/>
            </p:custDataLst>
          </p:nvPr>
        </p:nvSpPr>
        <p:spPr>
          <a:xfrm rot="10800000" flipV="1">
            <a:off x="7257870" y="2059768"/>
            <a:ext cx="4257393" cy="1893138"/>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在平均</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Day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值（约星期三）下，实际会话能力比预测会话能力更强，且差异显著（置信区间不重叠），与原模型和原文献结果一致。</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753995" y="741045"/>
            <a:ext cx="10680065" cy="159004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③检验预测会话能力与实际会话能力是否有显著差异</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48" name="图片 48"/>
          <p:cNvPicPr>
            <a:picLocks noChangeAspect="1"/>
          </p:cNvPicPr>
          <p:nvPr/>
        </p:nvPicPr>
        <p:blipFill>
          <a:blip r:embed="rId2"/>
          <a:stretch>
            <a:fillRect/>
          </a:stretch>
        </p:blipFill>
        <p:spPr>
          <a:xfrm>
            <a:off x="561340" y="1668780"/>
            <a:ext cx="11045825" cy="1352550"/>
          </a:xfrm>
          <a:prstGeom prst="rect">
            <a:avLst/>
          </a:prstGeom>
        </p:spPr>
      </p:pic>
      <p:pic>
        <p:nvPicPr>
          <p:cNvPr id="5" name="图片 49"/>
          <p:cNvPicPr>
            <a:picLocks noChangeAspect="1"/>
          </p:cNvPicPr>
          <p:nvPr/>
        </p:nvPicPr>
        <p:blipFill>
          <a:blip r:embed="rId3"/>
          <a:stretch>
            <a:fillRect/>
          </a:stretch>
        </p:blipFill>
        <p:spPr>
          <a:xfrm>
            <a:off x="108585" y="3151505"/>
            <a:ext cx="8621395" cy="3259455"/>
          </a:xfrm>
          <a:prstGeom prst="rect">
            <a:avLst/>
          </a:prstGeom>
        </p:spPr>
      </p:pic>
      <p:sp>
        <p:nvSpPr>
          <p:cNvPr id="6" name="文本框 5"/>
          <p:cNvSpPr txBox="1"/>
          <p:nvPr>
            <p:custDataLst>
              <p:tags r:id="rId4"/>
            </p:custDataLst>
          </p:nvPr>
        </p:nvSpPr>
        <p:spPr>
          <a:xfrm>
            <a:off x="8729980" y="2667497"/>
            <a:ext cx="3127403" cy="389255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结果表明：在 </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 ≈ 2.97</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（大约是周三）那天，平均预测会话能力（</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prediction</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）比平均实际会话能力（</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actual</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）低</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0.6</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，且这个差异显著</a:t>
            </a:r>
            <a:r>
              <a:rPr lang="en-US" altLang="zh-CN" sz="1600"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(1896) = -16.13, </a:t>
            </a:r>
            <a:r>
              <a:rPr lang="en-US" altLang="zh-CN" sz="1600"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&lt; 0.0001</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95%CI</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为 </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[-0.68, -0.53]</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，与原模型（</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Δ</a:t>
            </a:r>
            <a:r>
              <a:rPr lang="en-US" altLang="zh-CN" sz="1600"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M</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 0.61</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(2069) = -15.55, </a:t>
            </a:r>
            <a:r>
              <a:rPr lang="en-US" altLang="zh-CN" sz="1600"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 </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&lt; 0.0001</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95%CI</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为 </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[-0.69, -0.53]</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）几乎一致。</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609215" y="611505"/>
            <a:ext cx="9057640" cy="107251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④简单斜率检验：检验预测会话能力与实际会话能力在天数（</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）上的斜率（趋势）是否显著不同。</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50" name="图片 50"/>
          <p:cNvPicPr>
            <a:picLocks noChangeAspect="1"/>
          </p:cNvPicPr>
          <p:nvPr/>
        </p:nvPicPr>
        <p:blipFill>
          <a:blip r:embed="rId2"/>
          <a:stretch>
            <a:fillRect/>
          </a:stretch>
        </p:blipFill>
        <p:spPr>
          <a:xfrm>
            <a:off x="1459230" y="1813560"/>
            <a:ext cx="9064625" cy="1307465"/>
          </a:xfrm>
          <a:prstGeom prst="rect">
            <a:avLst/>
          </a:prstGeom>
        </p:spPr>
      </p:pic>
      <p:pic>
        <p:nvPicPr>
          <p:cNvPr id="28" name="图片 28"/>
          <p:cNvPicPr>
            <a:picLocks noChangeAspect="1"/>
          </p:cNvPicPr>
          <p:nvPr/>
        </p:nvPicPr>
        <p:blipFill>
          <a:blip r:embed="rId3"/>
          <a:stretch>
            <a:fillRect/>
          </a:stretch>
        </p:blipFill>
        <p:spPr>
          <a:xfrm>
            <a:off x="612775" y="3121025"/>
            <a:ext cx="9418955" cy="3532505"/>
          </a:xfrm>
          <a:prstGeom prst="rect">
            <a:avLst/>
          </a:prstGeom>
        </p:spPr>
      </p:pic>
      <p:sp>
        <p:nvSpPr>
          <p:cNvPr id="6" name="文本框 5"/>
          <p:cNvSpPr txBox="1"/>
          <p:nvPr>
            <p:custDataLst>
              <p:tags r:id="rId4"/>
            </p:custDataLst>
          </p:nvPr>
        </p:nvSpPr>
        <p:spPr>
          <a:xfrm>
            <a:off x="7190740" y="4193540"/>
            <a:ext cx="4476115" cy="3892550"/>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结果表明：预测会话能力随干预进程（</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）显著提高</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(484) = 7.84, </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&lt; 0.0001</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；实际会话能力也显著提高</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t</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(336) = 4.04, </a:t>
            </a:r>
            <a:r>
              <a:rPr lang="en-US" altLang="zh-CN" b="0" i="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p</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&lt; 0.0001</a:t>
            </a:r>
            <a:endPar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609215" y="611505"/>
            <a:ext cx="9057640" cy="107251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）建模及推断性统计</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的推断性统计结果比较</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创新方法</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graphicFrame>
        <p:nvGraphicFramePr>
          <p:cNvPr id="3" name="表格 2"/>
          <p:cNvGraphicFramePr/>
          <p:nvPr>
            <p:custDataLst>
              <p:tags r:id="rId2"/>
            </p:custDataLst>
          </p:nvPr>
        </p:nvGraphicFramePr>
        <p:xfrm>
          <a:off x="770209" y="1565129"/>
          <a:ext cx="10457465" cy="2729065"/>
        </p:xfrm>
        <a:graphic>
          <a:graphicData uri="http://schemas.openxmlformats.org/drawingml/2006/table">
            <a:tbl>
              <a:tblPr/>
              <a:tblGrid>
                <a:gridCol w="1449079"/>
                <a:gridCol w="1466795"/>
                <a:gridCol w="1062187"/>
                <a:gridCol w="1164932"/>
                <a:gridCol w="1249256"/>
                <a:gridCol w="1377511"/>
                <a:gridCol w="1376802"/>
                <a:gridCol w="1310903"/>
              </a:tblGrid>
              <a:tr h="241624">
                <a:tc>
                  <a:txBody>
                    <a:bodyPr/>
                    <a:lstStyle/>
                    <a:p>
                      <a:pPr marL="0" indent="0" algn="ctr">
                        <a:lnSpc>
                          <a:spcPct val="150000"/>
                        </a:lnSpc>
                        <a:spcBef>
                          <a:spcPct val="0"/>
                        </a:spcBef>
                        <a:spcAft>
                          <a:spcPct val="0"/>
                        </a:spcAft>
                      </a:pPr>
                      <a:r>
                        <a:rPr lang="en-US" sz="1400" b="1" dirty="0">
                          <a:latin typeface="Times New Roman" panose="02020603050405020304" charset="0"/>
                          <a:ea typeface="宋体" panose="02010600030101010101" pitchFamily="2" charset="-122"/>
                          <a:cs typeface="Times New Roman" panose="02020603050405020304" charset="0"/>
                        </a:rPr>
                        <a:t> </a:t>
                      </a:r>
                      <a:endParaRPr lang="en-US" sz="1400" b="1"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a:latin typeface="Times New Roman" panose="02020603050405020304" charset="0"/>
                          <a:ea typeface="宋体" panose="02010600030101010101" pitchFamily="2" charset="-122"/>
                          <a:cs typeface="Times New Roman" panose="02020603050405020304" charset="0"/>
                        </a:rPr>
                        <a:t> </a:t>
                      </a:r>
                      <a:endParaRPr 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i="1">
                          <a:latin typeface="Times New Roman" panose="02020603050405020304" charset="0"/>
                          <a:ea typeface="宋体" panose="02010600030101010101" pitchFamily="2" charset="-122"/>
                          <a:cs typeface="Times New Roman" panose="02020603050405020304" charset="0"/>
                        </a:rPr>
                        <a:t>b</a:t>
                      </a:r>
                      <a:endParaRPr lang="en-US" sz="14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i="1">
                          <a:latin typeface="Times New Roman" panose="02020603050405020304" charset="0"/>
                          <a:ea typeface="宋体" panose="02010600030101010101" pitchFamily="2" charset="-122"/>
                          <a:cs typeface="Times New Roman" panose="02020603050405020304" charset="0"/>
                        </a:rPr>
                        <a:t>SE</a:t>
                      </a:r>
                      <a:endParaRPr lang="en-US" sz="14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i="1">
                          <a:latin typeface="Times New Roman" panose="02020603050405020304" charset="0"/>
                          <a:ea typeface="宋体" panose="02010600030101010101" pitchFamily="2" charset="-122"/>
                          <a:cs typeface="Times New Roman" panose="02020603050405020304" charset="0"/>
                        </a:rPr>
                        <a:t>df</a:t>
                      </a:r>
                      <a:endParaRPr lang="en-US" sz="14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i="1">
                          <a:latin typeface="Times New Roman" panose="02020603050405020304" charset="0"/>
                          <a:ea typeface="宋体" panose="02010600030101010101" pitchFamily="2" charset="-122"/>
                          <a:cs typeface="Times New Roman" panose="02020603050405020304" charset="0"/>
                        </a:rPr>
                        <a:t>t</a:t>
                      </a:r>
                      <a:endParaRPr lang="en-US" sz="14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i="1">
                          <a:latin typeface="Times New Roman" panose="02020603050405020304" charset="0"/>
                          <a:ea typeface="宋体" panose="02010600030101010101" pitchFamily="2" charset="-122"/>
                          <a:cs typeface="Times New Roman" panose="02020603050405020304" charset="0"/>
                        </a:rPr>
                        <a:t>p</a:t>
                      </a:r>
                      <a:endParaRPr lang="en-US" sz="1400" b="1"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c>
                  <a:txBody>
                    <a:bodyPr/>
                    <a:lstStyle/>
                    <a:p>
                      <a:pPr marL="0" indent="0" algn="ctr">
                        <a:lnSpc>
                          <a:spcPct val="150000"/>
                        </a:lnSpc>
                        <a:spcBef>
                          <a:spcPct val="0"/>
                        </a:spcBef>
                        <a:spcAft>
                          <a:spcPct val="0"/>
                        </a:spcAft>
                      </a:pPr>
                      <a:r>
                        <a:rPr lang="en-US" sz="1400" b="1">
                          <a:latin typeface="Times New Roman" panose="02020603050405020304" charset="0"/>
                          <a:ea typeface="宋体" panose="02010600030101010101" pitchFamily="2" charset="-122"/>
                          <a:cs typeface="Times New Roman" panose="02020603050405020304" charset="0"/>
                        </a:rPr>
                        <a:t>95%CI</a:t>
                      </a:r>
                      <a:endParaRPr 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9050" cap="flat" cmpd="sng">
                      <a:solidFill>
                        <a:srgbClr val="000008"/>
                      </a:solidFill>
                      <a:prstDash val="solid"/>
                      <a:headEnd type="none" w="med" len="med"/>
                      <a:tailEnd type="none" w="med" len="med"/>
                    </a:lnT>
                    <a:lnB w="9525" cap="flat" cmpd="sng">
                      <a:solidFill>
                        <a:srgbClr val="000008"/>
                      </a:solidFill>
                      <a:prstDash val="solid"/>
                      <a:headEnd type="none" w="med" len="med"/>
                      <a:tailEnd type="none" w="med" len="med"/>
                    </a:lnB>
                    <a:solidFill>
                      <a:srgbClr val="77B7B0"/>
                    </a:solidFill>
                  </a:tcPr>
                </a:tc>
              </a:tr>
              <a:tr h="400010">
                <a:tc rowSpan="4">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Rating Type:Day</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zh-CN" altLang="en-US" sz="1100" dirty="0">
                          <a:latin typeface="Times New Roman" panose="02020603050405020304" charset="0"/>
                          <a:ea typeface="宋体" panose="02010600030101010101" pitchFamily="2" charset="-122"/>
                        </a:rPr>
                        <a:t>原文献</a:t>
                      </a:r>
                      <a:endParaRPr lang="zh-CN" altLang="en-US" sz="1100" dirty="0">
                        <a:latin typeface="Times New Roman" panose="02020603050405020304" charset="0"/>
                        <a:ea typeface="宋体" panose="02010600030101010101" pitchFamily="2" charset="-122"/>
                      </a:endParaRPr>
                    </a:p>
                    <a:p>
                      <a:pPr marL="0" indent="0" algn="ctr">
                        <a:lnSpc>
                          <a:spcPct val="150000"/>
                        </a:lnSpc>
                        <a:spcBef>
                          <a:spcPct val="0"/>
                        </a:spcBef>
                        <a:spcAft>
                          <a:spcPct val="0"/>
                        </a:spcAft>
                      </a:pPr>
                      <a:r>
                        <a:rPr lang="zh-CN" altLang="en-US" sz="1100" dirty="0">
                          <a:latin typeface="Times New Roman" panose="02020603050405020304" charset="0"/>
                          <a:ea typeface="宋体" panose="02010600030101010101" pitchFamily="2" charset="-122"/>
                        </a:rPr>
                        <a:t>报告结果</a:t>
                      </a:r>
                      <a:endParaRPr lang="zh-CN" altLang="en-US" sz="1100" dirty="0">
                        <a:latin typeface="Times New Roman" panose="02020603050405020304" charset="0"/>
                        <a:ea typeface="宋体" panose="02010600030101010101" pitchFamily="2" charset="-122"/>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-0.10</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0.03</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2057.23</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-3.72</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&lt;.001</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[-0.15, -0.05]</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solidFill>
                        <a:srgbClr val="000008"/>
                      </a:solidFill>
                      <a:prstDash val="solid"/>
                      <a:headEnd type="none" w="med" len="med"/>
                      <a:tailEnd type="none" w="med" len="med"/>
                    </a:lnT>
                    <a:lnB>
                      <a:noFill/>
                    </a:lnB>
                    <a:solidFill>
                      <a:srgbClr val="EAF4F3"/>
                    </a:solidFill>
                  </a:tcPr>
                </a:tc>
              </a:tr>
              <a:tr h="187953">
                <a:tc vMerge="1">
                  <a:tcPr>
                    <a:lnL>
                      <a:noFill/>
                    </a:lnL>
                    <a:lnR>
                      <a:noFill/>
                    </a:lnR>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本研究</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-0.10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0.03</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1933.64</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-3.79</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&lt;.001</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[-0.15, -0.05]</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r>
              <a:tr h="187953">
                <a:tc vMerge="1">
                  <a:tcPr>
                    <a:lnL>
                      <a:noFill/>
                    </a:lnL>
                    <a:lnR>
                      <a:noFill/>
                    </a:lnR>
                  </a:tcPr>
                </a:tc>
                <a:tc>
                  <a:txBody>
                    <a:bodyPr/>
                    <a:lstStyle/>
                    <a:p>
                      <a:pPr marL="0" indent="0" algn="ctr">
                        <a:lnSpc>
                          <a:spcPct val="150000"/>
                        </a:lnSpc>
                        <a:spcBef>
                          <a:spcPct val="0"/>
                        </a:spcBef>
                        <a:spcAft>
                          <a:spcPct val="0"/>
                        </a:spcAft>
                      </a:pPr>
                      <a:r>
                        <a:rPr lang="en-US" sz="1100" i="1">
                          <a:latin typeface="Times New Roman" panose="02020603050405020304" charset="0"/>
                          <a:ea typeface="宋体" panose="02010600030101010101" pitchFamily="2" charset="-122"/>
                          <a:cs typeface="Times New Roman" panose="02020603050405020304" charset="0"/>
                        </a:rPr>
                        <a:t>δ</a:t>
                      </a:r>
                      <a:endParaRPr lang="en-US" sz="1100"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6.391%</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1.847%</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r>
              <a:tr h="186513">
                <a:tc vMerge="1">
                  <a:tcPr>
                    <a:lnL>
                      <a:noFill/>
                    </a:lnL>
                    <a:lnR>
                      <a:noFill/>
                    </a:lnR>
                    <a:lnB>
                      <a:noFill/>
                    </a:lnB>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评级</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完全一致</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完全一致</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次要偏差</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次要偏差</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dirty="0">
                          <a:latin typeface="Times New Roman" panose="02020603050405020304" charset="0"/>
                          <a:ea typeface="宋体" panose="02010600030101010101" pitchFamily="2" charset="-122"/>
                        </a:rPr>
                        <a:t>完全一致</a:t>
                      </a:r>
                      <a:endParaRPr lang="zh-CN" altLang="en-US" sz="1100" dirty="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完全一致</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r>
              <a:tr h="400010">
                <a:tc rowSpan="4">
                  <a:txBody>
                    <a:bodyPr/>
                    <a:lstStyle/>
                    <a:p>
                      <a:pPr marL="0" indent="0" algn="ctr">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Predicted</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90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原文献</a:t>
                      </a:r>
                      <a:endParaRPr lang="zh-CN" altLang="en-US" sz="1100">
                        <a:latin typeface="Times New Roman" panose="02020603050405020304" charset="0"/>
                        <a:ea typeface="宋体" panose="02010600030101010101" pitchFamily="2" charset="-122"/>
                      </a:endParaRPr>
                    </a:p>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报告结果</a:t>
                      </a:r>
                      <a:endParaRPr lang="zh-CN" altLang="en-US" sz="1100" i="1">
                        <a:latin typeface="Times New Roman" panose="02020603050405020304" charset="0"/>
                        <a:ea typeface="宋体" panose="02010600030101010101" pitchFamily="2" charset="-122"/>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0.19</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0.02</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2052</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9.23</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&lt;.001</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[0.15, 0.23]</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6350" cap="flat" cmpd="sng">
                      <a:solidFill>
                        <a:srgbClr val="000008"/>
                      </a:solidFill>
                      <a:prstDash val="solid"/>
                      <a:headEnd type="none" w="med" len="med"/>
                      <a:tailEnd type="none" w="med" len="med"/>
                    </a:lnT>
                    <a:lnB>
                      <a:noFill/>
                    </a:lnB>
                    <a:solidFill>
                      <a:srgbClr val="EAF4F3"/>
                    </a:solidFill>
                  </a:tcPr>
                </a:tc>
              </a:tr>
              <a:tr h="187953">
                <a:tc vMerge="1">
                  <a:tcPr>
                    <a:lnL>
                      <a:noFill/>
                    </a:lnL>
                    <a:lnR>
                      <a:noFill/>
                    </a:lnR>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本研究</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0.19</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0.02</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484</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7.84</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&lt;.001</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[0.14, 0.23]</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r>
              <a:tr h="187953">
                <a:tc vMerge="1">
                  <a:tcPr>
                    <a:lnL>
                      <a:noFill/>
                    </a:lnL>
                    <a:lnR>
                      <a:noFill/>
                    </a:lnR>
                  </a:tcPr>
                </a:tc>
                <a:tc>
                  <a:txBody>
                    <a:bodyPr/>
                    <a:lstStyle/>
                    <a:p>
                      <a:pPr marL="0" indent="0" algn="ctr">
                        <a:lnSpc>
                          <a:spcPct val="150000"/>
                        </a:lnSpc>
                        <a:spcBef>
                          <a:spcPct val="0"/>
                        </a:spcBef>
                        <a:spcAft>
                          <a:spcPct val="0"/>
                        </a:spcAft>
                      </a:pPr>
                      <a:r>
                        <a:rPr lang="en-US" sz="1100" i="1">
                          <a:latin typeface="Times New Roman" panose="02020603050405020304" charset="0"/>
                          <a:ea typeface="宋体" panose="02010600030101010101" pitchFamily="2" charset="-122"/>
                          <a:cs typeface="Times New Roman" panose="02020603050405020304" charset="0"/>
                        </a:rPr>
                        <a:t>δ</a:t>
                      </a:r>
                      <a:endParaRPr lang="en-US" sz="1100" i="1">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324%</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17.73%</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a:latin typeface="Times New Roman" panose="02020603050405020304" charset="0"/>
                          <a:ea typeface="宋体" panose="02010600030101010101" pitchFamily="2" charset="-122"/>
                          <a:cs typeface="Times New Roman" panose="02020603050405020304" charset="0"/>
                        </a:rPr>
                        <a:t>0%</a:t>
                      </a:r>
                      <a:endParaRPr lang="en-US" sz="110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c>
                  <a:txBody>
                    <a:bodyPr/>
                    <a:lstStyle/>
                    <a:p>
                      <a:pPr marL="0" indent="0" algn="ctr">
                        <a:lnSpc>
                          <a:spcPct val="150000"/>
                        </a:lnSpc>
                        <a:spcBef>
                          <a:spcPct val="0"/>
                        </a:spcBef>
                        <a:spcAft>
                          <a:spcPct val="0"/>
                        </a:spcAft>
                      </a:pPr>
                      <a:r>
                        <a:rPr lang="en-US" sz="1100" dirty="0">
                          <a:latin typeface="Times New Roman" panose="02020603050405020304" charset="0"/>
                          <a:ea typeface="宋体" panose="02010600030101010101" pitchFamily="2" charset="-122"/>
                          <a:cs typeface="Times New Roman" panose="02020603050405020304" charset="0"/>
                        </a:rPr>
                        <a:t>7.143%/0%</a:t>
                      </a:r>
                      <a:endParaRPr 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solidFill>
                      <a:srgbClr val="EAF4F3"/>
                    </a:solidFill>
                  </a:tcPr>
                </a:tc>
              </a:tr>
              <a:tr h="400010">
                <a:tc vMerge="1">
                  <a:tcPr>
                    <a:lnL>
                      <a:noFill/>
                    </a:lnL>
                    <a:lnR>
                      <a:noFill/>
                    </a:lnR>
                    <a:lnB w="19050" cap="flat" cmpd="sng">
                      <a:solidFill>
                        <a:srgbClr val="000008"/>
                      </a:solidFill>
                      <a:prstDash val="solid"/>
                      <a:headEnd type="none" w="med" len="med"/>
                      <a:tailEnd type="none" w="med" len="med"/>
                    </a:lnB>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评级</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完全一致</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完全一致</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主要偏差</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主要偏差</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a:latin typeface="Times New Roman" panose="02020603050405020304" charset="0"/>
                          <a:ea typeface="宋体" panose="02010600030101010101" pitchFamily="2" charset="-122"/>
                        </a:rPr>
                        <a:t>完全一致</a:t>
                      </a:r>
                      <a:endParaRPr lang="zh-CN" altLang="en-US" sz="1100">
                        <a:latin typeface="Times New Roman" panose="02020603050405020304" charset="0"/>
                        <a:ea typeface="宋体" panose="02010600030101010101" pitchFamily="2" charset="-122"/>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c>
                  <a:txBody>
                    <a:bodyPr/>
                    <a:lstStyle/>
                    <a:p>
                      <a:pPr marL="0" indent="0" algn="ctr">
                        <a:lnSpc>
                          <a:spcPct val="150000"/>
                        </a:lnSpc>
                        <a:spcBef>
                          <a:spcPct val="0"/>
                        </a:spcBef>
                        <a:spcAft>
                          <a:spcPct val="0"/>
                        </a:spcAft>
                      </a:pPr>
                      <a:r>
                        <a:rPr lang="zh-CN" altLang="en-US" sz="1100" dirty="0">
                          <a:latin typeface="Times New Roman" panose="02020603050405020304" charset="0"/>
                          <a:ea typeface="宋体" panose="02010600030101010101" pitchFamily="2" charset="-122"/>
                          <a:cs typeface="Times New Roman" panose="02020603050405020304" charset="0"/>
                        </a:rPr>
                        <a:t>次要偏差</a:t>
                      </a:r>
                      <a:r>
                        <a:rPr lang="en-US" sz="1100" dirty="0">
                          <a:latin typeface="Times New Roman" panose="02020603050405020304" charset="0"/>
                          <a:ea typeface="宋体" panose="02010600030101010101" pitchFamily="2" charset="-122"/>
                          <a:cs typeface="Times New Roman" panose="02020603050405020304" charset="0"/>
                        </a:rPr>
                        <a:t>/</a:t>
                      </a:r>
                      <a:r>
                        <a:rPr lang="zh-CN" altLang="en-US" sz="1100" dirty="0">
                          <a:latin typeface="Times New Roman" panose="02020603050405020304" charset="0"/>
                          <a:ea typeface="宋体" panose="02010600030101010101" pitchFamily="2" charset="-122"/>
                          <a:cs typeface="Times New Roman" panose="02020603050405020304" charset="0"/>
                        </a:rPr>
                        <a:t>完全一致</a:t>
                      </a:r>
                      <a:endParaRPr lang="zh-CN" altLang="en-US" sz="1100" dirty="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6350" cap="flat" cmpd="sng">
                      <a:solidFill>
                        <a:srgbClr val="000008"/>
                      </a:solidFill>
                      <a:prstDash val="solid"/>
                      <a:headEnd type="none" w="med" len="med"/>
                      <a:tailEnd type="none" w="med" len="med"/>
                    </a:lnB>
                    <a:solidFill>
                      <a:srgbClr val="EAF4F3"/>
                    </a:solidFill>
                  </a:tcPr>
                </a:tc>
              </a:tr>
            </a:tbl>
          </a:graphicData>
        </a:graphic>
      </p:graphicFrame>
      <p:graphicFrame>
        <p:nvGraphicFramePr>
          <p:cNvPr id="4" name="表格 3"/>
          <p:cNvGraphicFramePr/>
          <p:nvPr>
            <p:custDataLst>
              <p:tags r:id="rId3"/>
            </p:custDataLst>
          </p:nvPr>
        </p:nvGraphicFramePr>
        <p:xfrm>
          <a:off x="770210" y="4190081"/>
          <a:ext cx="10457464" cy="1427417"/>
        </p:xfrm>
        <a:graphic>
          <a:graphicData uri="http://schemas.openxmlformats.org/drawingml/2006/table">
            <a:tbl>
              <a:tblPr/>
              <a:tblGrid>
                <a:gridCol w="1449080"/>
                <a:gridCol w="1466794"/>
                <a:gridCol w="1062186"/>
                <a:gridCol w="1164932"/>
                <a:gridCol w="1249255"/>
                <a:gridCol w="1377511"/>
                <a:gridCol w="1376803"/>
                <a:gridCol w="1310903"/>
              </a:tblGrid>
              <a:tr h="462280">
                <a:tc rowSpan="4">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Actual</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原文献</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报告结果</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a:solidFill>
                            <a:schemeClr val="tx1"/>
                          </a:solidFill>
                          <a:latin typeface="Times New Roman" panose="02020603050405020304" charset="0"/>
                          <a:ea typeface="宋体" panose="02010600030101010101" pitchFamily="2" charset="-122"/>
                          <a:cs typeface="Times New Roman" panose="02020603050405020304" charset="0"/>
                        </a:rPr>
                        <a:t>0.09</a:t>
                      </a:r>
                      <a:endParaRPr lang="en-US" sz="1100" kern="120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0.02</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2065</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5.12</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&lt;.001</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[0.06, 0.12]</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9525" cap="flat" cmpd="sng">
                      <a:noFill/>
                      <a:prstDash val="solid"/>
                      <a:headEnd type="none" w="med" len="med"/>
                      <a:tailEnd type="none" w="med" len="med"/>
                    </a:lnT>
                    <a:lnB>
                      <a:noFill/>
                    </a:lnB>
                    <a:lnTlToBr w="12700" cmpd="sng">
                      <a:noFill/>
                      <a:prstDash val="solid"/>
                    </a:lnTlToBr>
                    <a:lnBlToTr w="12700" cmpd="sng">
                      <a:noFill/>
                      <a:prstDash val="solid"/>
                    </a:lnBlToTr>
                    <a:solidFill>
                      <a:srgbClr val="EAF4F3"/>
                    </a:solidFill>
                  </a:tcPr>
                </a:tc>
              </a:tr>
              <a:tr h="362585">
                <a:tc vMerge="1">
                  <a:tcPr>
                    <a:lnL>
                      <a:noFill/>
                    </a:lnL>
                    <a:lnR>
                      <a:noFill/>
                    </a:lnR>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本研究</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0.09</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0.02</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336</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4.04</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&lt;.001</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a:solidFill>
                            <a:schemeClr val="tx1"/>
                          </a:solidFill>
                          <a:latin typeface="Times New Roman" panose="02020603050405020304" charset="0"/>
                          <a:ea typeface="宋体" panose="02010600030101010101" pitchFamily="2" charset="-122"/>
                          <a:cs typeface="Times New Roman" panose="02020603050405020304" charset="0"/>
                        </a:rPr>
                        <a:t>[0.05, 0.13]</a:t>
                      </a:r>
                      <a:endParaRPr lang="en-US" sz="1100" kern="120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r>
              <a:tr h="362585">
                <a:tc vMerge="1">
                  <a:tcPr>
                    <a:lnL>
                      <a:noFill/>
                    </a:lnL>
                    <a:lnR>
                      <a:noFill/>
                    </a:lnR>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δ</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514.58%</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26.73%</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0%</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20%/7.692%</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a:noFill/>
                    </a:lnB>
                    <a:lnTlToBr w="12700" cmpd="sng">
                      <a:noFill/>
                      <a:prstDash val="solid"/>
                    </a:lnTlToBr>
                    <a:lnBlToTr w="12700" cmpd="sng">
                      <a:noFill/>
                      <a:prstDash val="solid"/>
                    </a:lnBlToTr>
                    <a:solidFill>
                      <a:srgbClr val="EAF4F3"/>
                    </a:solidFill>
                  </a:tcPr>
                </a:tc>
              </a:tr>
              <a:tr h="231140">
                <a:tc vMerge="1">
                  <a:tcPr>
                    <a:lnL>
                      <a:noFill/>
                    </a:lnL>
                    <a:lnR>
                      <a:noFill/>
                    </a:lnR>
                    <a:lnB w="12700">
                      <a:solidFill>
                        <a:schemeClr val="tx1"/>
                      </a:solidFill>
                      <a:prstDash val="solid"/>
                    </a:lnB>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评级</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完全一致</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完全一致</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主要偏差</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主要偏差</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完全一致</a:t>
                      </a:r>
                      <a:endPar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c>
                  <a:txBody>
                    <a:bodyPr/>
                    <a:lstStyle/>
                    <a:p>
                      <a:pPr marL="0" indent="0" algn="ctr" defTabSz="914400" rtl="0" eaLnBrk="1" latinLnBrk="0" hangingPunct="1">
                        <a:lnSpc>
                          <a:spcPct val="150000"/>
                        </a:lnSpc>
                        <a:spcBef>
                          <a:spcPct val="0"/>
                        </a:spcBef>
                        <a:spcAft>
                          <a:spcPct val="0"/>
                        </a:spcAft>
                      </a:pP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主要偏差</a:t>
                      </a:r>
                      <a:r>
                        <a:rPr 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a:t>
                      </a:r>
                      <a:r>
                        <a:rPr lang="zh-CN" altLang="en-US" sz="1100" kern="1200" dirty="0">
                          <a:solidFill>
                            <a:schemeClr val="tx1"/>
                          </a:solidFill>
                          <a:latin typeface="Times New Roman" panose="02020603050405020304" charset="0"/>
                          <a:ea typeface="宋体" panose="02010600030101010101" pitchFamily="2" charset="-122"/>
                          <a:cs typeface="Times New Roman" panose="02020603050405020304" charset="0"/>
                        </a:rPr>
                        <a:t>次要偏差</a:t>
                      </a:r>
                      <a:endParaRPr lang="en-US" sz="1100" kern="120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4F3"/>
                    </a:solidFill>
                  </a:tcPr>
                </a:tc>
              </a:tr>
            </a:tbl>
          </a:graphicData>
        </a:graphic>
      </p:graphicFrame>
      <p:sp>
        <p:nvSpPr>
          <p:cNvPr id="5" name="文本框 4"/>
          <p:cNvSpPr txBox="1"/>
          <p:nvPr>
            <p:custDataLst>
              <p:tags r:id="rId4"/>
            </p:custDataLst>
          </p:nvPr>
        </p:nvSpPr>
        <p:spPr>
          <a:xfrm>
            <a:off x="1262380" y="5617498"/>
            <a:ext cx="9667240" cy="107251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新的模型自由度大幅减少，是混合模型中引入随机斜率后常见且合理的现象，它反映更谨慎的统计推断；从参数估计、显著性与置信区间的结果来看，和原模型结果一致，支持新模型的可靠性。</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70209" y="741360"/>
            <a:ext cx="159131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 daily</a:t>
            </a:r>
            <a:r>
              <a:rPr lang="zh-CN" altLang="en-US" sz="2000" b="1" dirty="0">
                <a:solidFill>
                  <a:schemeClr val="tx1">
                    <a:lumMod val="75000"/>
                    <a:lumOff val="25000"/>
                  </a:schemeClr>
                </a:solidFill>
              </a:rPr>
              <a:t>数据</a:t>
            </a:r>
            <a:endParaRPr lang="zh-CN" altLang="en-US" sz="2000" b="1" dirty="0">
              <a:solidFill>
                <a:schemeClr val="tx1">
                  <a:lumMod val="75000"/>
                  <a:lumOff val="25000"/>
                </a:schemeClr>
              </a:solidFill>
            </a:endParaRPr>
          </a:p>
        </p:txBody>
      </p:sp>
      <p:sp>
        <p:nvSpPr>
          <p:cNvPr id="27" name="文本框 26"/>
          <p:cNvSpPr txBox="1"/>
          <p:nvPr/>
        </p:nvSpPr>
        <p:spPr>
          <a:xfrm>
            <a:off x="4759960" y="2806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7" name="文本框 6"/>
          <p:cNvSpPr txBox="1"/>
          <p:nvPr/>
        </p:nvSpPr>
        <p:spPr>
          <a:xfrm>
            <a:off x="770209" y="1140140"/>
            <a:ext cx="1717040" cy="398780"/>
          </a:xfrm>
          <a:prstGeom prst="rect">
            <a:avLst/>
          </a:prstGeom>
          <a:noFill/>
        </p:spPr>
        <p:txBody>
          <a:bodyPr wrap="none" rtlCol="0">
            <a:spAutoFit/>
          </a:bodyPr>
          <a:lstStyle/>
          <a:p>
            <a:pPr algn="l"/>
            <a:r>
              <a:rPr lang="en-US" altLang="zh-CN" sz="2000" b="1" dirty="0">
                <a:solidFill>
                  <a:schemeClr val="tx1">
                    <a:lumMod val="75000"/>
                    <a:lumOff val="25000"/>
                  </a:schemeClr>
                </a:solidFill>
              </a:rPr>
              <a:t>3.2 </a:t>
            </a:r>
            <a:r>
              <a:rPr lang="zh-CN" altLang="en-US" sz="2000" b="1" dirty="0">
                <a:solidFill>
                  <a:schemeClr val="tx1">
                    <a:lumMod val="75000"/>
                    <a:lumOff val="25000"/>
                  </a:schemeClr>
                </a:solidFill>
              </a:rPr>
              <a:t>正式分析</a:t>
            </a:r>
            <a:endParaRPr lang="zh-CN" altLang="en-US" sz="2000" b="1" dirty="0">
              <a:solidFill>
                <a:schemeClr val="tx1">
                  <a:lumMod val="75000"/>
                  <a:lumOff val="25000"/>
                </a:schemeClr>
              </a:solidFill>
            </a:endParaRPr>
          </a:p>
        </p:txBody>
      </p:sp>
      <p:sp>
        <p:nvSpPr>
          <p:cNvPr id="2" name="文本框 1"/>
          <p:cNvSpPr txBox="1"/>
          <p:nvPr>
            <p:custDataLst>
              <p:tags r:id="rId1"/>
            </p:custDataLst>
          </p:nvPr>
        </p:nvSpPr>
        <p:spPr>
          <a:xfrm>
            <a:off x="2609215" y="611505"/>
            <a:ext cx="9057640" cy="1072515"/>
          </a:xfrm>
          <a:prstGeom prst="rect">
            <a:avLst/>
          </a:prstGeom>
          <a:noFill/>
        </p:spPr>
        <p:txBody>
          <a:bodyPr wrap="square" rtlCol="0">
            <a:no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lnSpc>
                <a:spcPct val="150000"/>
              </a:lnSpc>
            </a:pP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Ⅱ </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因变量为</a:t>
            </a:r>
            <a:r>
              <a:rPr lang="en-US" altLang="zh-CN"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Ability</a:t>
            </a:r>
            <a:r>
              <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lnSpc>
                <a:spcPct val="150000"/>
              </a:lnSpc>
            </a:pP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3</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）把</a:t>
            </a:r>
            <a:r>
              <a:rPr lang="en-US" altLang="zh-CN"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Day</a:t>
            </a:r>
            <a:r>
              <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转化为因子重建模型。</a:t>
            </a:r>
            <a:endParaRPr lang="zh-CN" altLang="en-US" sz="1600" b="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pic>
        <p:nvPicPr>
          <p:cNvPr id="53" name="图片 53"/>
          <p:cNvPicPr>
            <a:picLocks noChangeAspect="1"/>
          </p:cNvPicPr>
          <p:nvPr/>
        </p:nvPicPr>
        <p:blipFill>
          <a:blip r:embed="rId2"/>
          <a:stretch>
            <a:fillRect/>
          </a:stretch>
        </p:blipFill>
        <p:spPr>
          <a:xfrm>
            <a:off x="1047349" y="1506378"/>
            <a:ext cx="9668510" cy="1563370"/>
          </a:xfrm>
          <a:prstGeom prst="rect">
            <a:avLst/>
          </a:prstGeom>
        </p:spPr>
      </p:pic>
      <p:pic>
        <p:nvPicPr>
          <p:cNvPr id="54" name="图片 54"/>
          <p:cNvPicPr>
            <a:picLocks noChangeAspect="1"/>
          </p:cNvPicPr>
          <p:nvPr/>
        </p:nvPicPr>
        <p:blipFill>
          <a:blip r:embed="rId3"/>
          <a:stretch>
            <a:fillRect/>
          </a:stretch>
        </p:blipFill>
        <p:spPr>
          <a:xfrm>
            <a:off x="458188" y="3037205"/>
            <a:ext cx="7663180" cy="3540125"/>
          </a:xfrm>
          <a:prstGeom prst="rect">
            <a:avLst/>
          </a:prstGeom>
        </p:spPr>
      </p:pic>
      <p:pic>
        <p:nvPicPr>
          <p:cNvPr id="3" name="图片 27"/>
          <p:cNvPicPr>
            <a:picLocks noChangeAspect="1"/>
          </p:cNvPicPr>
          <p:nvPr/>
        </p:nvPicPr>
        <p:blipFill>
          <a:blip r:embed="rId4"/>
          <a:stretch>
            <a:fillRect/>
          </a:stretch>
        </p:blipFill>
        <p:spPr>
          <a:xfrm>
            <a:off x="7924801" y="2950625"/>
            <a:ext cx="4165600" cy="3778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472881" y="280985"/>
            <a:ext cx="382778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计算可重复性的评估表</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graphicFrame>
        <p:nvGraphicFramePr>
          <p:cNvPr id="3" name="表格 2"/>
          <p:cNvGraphicFramePr>
            <a:graphicFrameLocks noGrp="1"/>
          </p:cNvGraphicFramePr>
          <p:nvPr/>
        </p:nvGraphicFramePr>
        <p:xfrm>
          <a:off x="720572" y="1807790"/>
          <a:ext cx="4531912" cy="1879161"/>
        </p:xfrm>
        <a:graphic>
          <a:graphicData uri="http://schemas.openxmlformats.org/drawingml/2006/table">
            <a:tbl>
              <a:tblPr firstRow="1" firstCol="1" bandRow="1">
                <a:tableStyleId>{5C22544A-7EE6-4342-B048-85BDC9FD1C3A}</a:tableStyleId>
              </a:tblPr>
              <a:tblGrid>
                <a:gridCol w="2086423"/>
                <a:gridCol w="937481"/>
                <a:gridCol w="1508008"/>
              </a:tblGrid>
              <a:tr h="320172">
                <a:tc rowSpan="2">
                  <a:txBody>
                    <a:bodyPr/>
                    <a:lstStyle/>
                    <a:p>
                      <a:pPr algn="ctr">
                        <a:lnSpc>
                          <a:spcPct val="150000"/>
                        </a:lnSpc>
                      </a:pPr>
                      <a:r>
                        <a:rPr lang="zh-CN" sz="1800" kern="100" dirty="0">
                          <a:effectLst/>
                          <a:latin typeface="Times New Roman" panose="02020603050405020304" charset="0"/>
                          <a:cs typeface="Times New Roman" panose="02020603050405020304" charset="0"/>
                        </a:rPr>
                        <a:t>推论的一致性</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59036" marR="159036" marT="79518" marB="79518" anchor="ctr"/>
                </a:tc>
                <a:tc gridSpan="2">
                  <a:txBody>
                    <a:bodyPr/>
                    <a:lstStyle/>
                    <a:p>
                      <a:pPr algn="ctr">
                        <a:lnSpc>
                          <a:spcPct val="150000"/>
                        </a:lnSpc>
                      </a:pPr>
                      <a:r>
                        <a:rPr lang="zh-CN" sz="1800" kern="100" dirty="0">
                          <a:effectLst/>
                          <a:latin typeface="Times New Roman" panose="02020603050405020304" charset="0"/>
                          <a:cs typeface="Times New Roman" panose="02020603050405020304" charset="0"/>
                        </a:rPr>
                        <a:t>数量及占比</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59036" marR="159036" marT="79518" marB="79518"/>
                </a:tc>
                <a:tc hMerge="1">
                  <a:tcPr/>
                </a:tc>
              </a:tr>
              <a:tr h="320172">
                <a:tc vMerge="1">
                  <a:tcPr/>
                </a:tc>
                <a:tc>
                  <a:txBody>
                    <a:bodyPr/>
                    <a:lstStyle/>
                    <a:p>
                      <a:pPr algn="ctr">
                        <a:lnSpc>
                          <a:spcPct val="150000"/>
                        </a:lnSpc>
                      </a:pPr>
                      <a:r>
                        <a:rPr lang="en-US" sz="1800" i="1" kern="100" dirty="0">
                          <a:effectLst/>
                          <a:latin typeface="Times New Roman" panose="02020603050405020304" charset="0"/>
                          <a:cs typeface="Times New Roman" panose="02020603050405020304" charset="0"/>
                        </a:rPr>
                        <a:t>N</a:t>
                      </a:r>
                      <a:r>
                        <a:rPr lang="en-US" sz="1800" kern="100" dirty="0">
                          <a:effectLst/>
                          <a:latin typeface="Times New Roman" panose="02020603050405020304" charset="0"/>
                          <a:cs typeface="Times New Roman" panose="02020603050405020304" charset="0"/>
                        </a:rPr>
                        <a:t> *</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19277" marR="119277" marT="0" marB="0"/>
                </a:tc>
                <a:tc>
                  <a:txBody>
                    <a:bodyPr/>
                    <a:lstStyle/>
                    <a:p>
                      <a:pPr algn="ctr">
                        <a:lnSpc>
                          <a:spcPct val="150000"/>
                        </a:lnSpc>
                      </a:pPr>
                      <a:r>
                        <a:rPr lang="en-US" sz="1800" kern="100" dirty="0">
                          <a:effectLst/>
                          <a:latin typeface="Times New Roman" panose="02020603050405020304" charset="0"/>
                          <a:cs typeface="Times New Roman" panose="02020603050405020304" charset="0"/>
                        </a:rPr>
                        <a:t>%</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19277" marR="119277" marT="0" marB="0"/>
                </a:tc>
              </a:tr>
              <a:tr h="512451">
                <a:tc>
                  <a:txBody>
                    <a:bodyPr/>
                    <a:lstStyle/>
                    <a:p>
                      <a:pPr algn="ctr">
                        <a:lnSpc>
                          <a:spcPct val="150000"/>
                        </a:lnSpc>
                      </a:pPr>
                      <a:r>
                        <a:rPr lang="zh-CN" sz="1800" kern="100">
                          <a:effectLst/>
                          <a:latin typeface="Times New Roman" panose="02020603050405020304" charset="0"/>
                          <a:cs typeface="Times New Roman" panose="02020603050405020304" charset="0"/>
                        </a:rPr>
                        <a:t>一致</a:t>
                      </a:r>
                      <a:endParaRPr lang="zh-CN" sz="1800" kern="100">
                        <a:effectLst/>
                        <a:latin typeface="Times New Roman" panose="02020603050405020304" charset="0"/>
                        <a:ea typeface="等线" panose="02010600030101010101" charset="-122"/>
                        <a:cs typeface="Times New Roman" panose="02020603050405020304" charset="0"/>
                      </a:endParaRPr>
                    </a:p>
                  </a:txBody>
                  <a:tcPr marL="119277" marR="119277"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12</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19277" marR="119277"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100</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19277" marR="119277" marT="0" marB="0" anchor="ctr"/>
                </a:tc>
              </a:tr>
              <a:tr h="482631">
                <a:tc>
                  <a:txBody>
                    <a:bodyPr/>
                    <a:lstStyle/>
                    <a:p>
                      <a:pPr algn="ctr">
                        <a:lnSpc>
                          <a:spcPct val="150000"/>
                        </a:lnSpc>
                      </a:pPr>
                      <a:r>
                        <a:rPr lang="zh-CN" sz="1800" kern="100" dirty="0">
                          <a:effectLst/>
                          <a:latin typeface="Times New Roman" panose="02020603050405020304" charset="0"/>
                          <a:cs typeface="Times New Roman" panose="02020603050405020304" charset="0"/>
                        </a:rPr>
                        <a:t>不一致</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19277" marR="119277" marT="0" marB="0" anchor="ctr"/>
                </a:tc>
                <a:tc>
                  <a:txBody>
                    <a:bodyPr/>
                    <a:lstStyle/>
                    <a:p>
                      <a:pPr algn="ctr">
                        <a:lnSpc>
                          <a:spcPct val="150000"/>
                        </a:lnSpc>
                      </a:pPr>
                      <a:r>
                        <a:rPr lang="en-US" sz="1800" kern="100">
                          <a:effectLst/>
                          <a:latin typeface="Times New Roman" panose="02020603050405020304" charset="0"/>
                          <a:cs typeface="Times New Roman" panose="02020603050405020304" charset="0"/>
                        </a:rPr>
                        <a:t>0</a:t>
                      </a:r>
                      <a:endParaRPr lang="zh-CN" sz="1800" kern="100">
                        <a:effectLst/>
                        <a:latin typeface="Times New Roman" panose="02020603050405020304" charset="0"/>
                        <a:ea typeface="等线" panose="02010600030101010101" charset="-122"/>
                        <a:cs typeface="Times New Roman" panose="02020603050405020304" charset="0"/>
                      </a:endParaRPr>
                    </a:p>
                  </a:txBody>
                  <a:tcPr marL="119277" marR="119277"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0</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19277" marR="119277" marT="0" marB="0" anchor="ctr"/>
                </a:tc>
              </a:tr>
            </a:tbl>
          </a:graphicData>
        </a:graphic>
      </p:graphicFrame>
      <p:sp>
        <p:nvSpPr>
          <p:cNvPr id="6" name="文本框 5"/>
          <p:cNvSpPr txBox="1"/>
          <p:nvPr/>
        </p:nvSpPr>
        <p:spPr>
          <a:xfrm>
            <a:off x="-288301" y="1438458"/>
            <a:ext cx="6645349" cy="369332"/>
          </a:xfrm>
          <a:prstGeom prst="rect">
            <a:avLst/>
          </a:prstGeom>
          <a:noFill/>
        </p:spPr>
        <p:txBody>
          <a:bodyPr wrap="square" rtlCol="0">
            <a:spAutoFit/>
          </a:bodyPr>
          <a:lstStyle/>
          <a:p>
            <a:pPr algn="ctr"/>
            <a:r>
              <a:rPr lang="zh-CN" altLang="zh-CN" sz="1800" b="1" kern="100" dirty="0">
                <a:effectLst/>
                <a:latin typeface="等线" panose="02010600030101010101" charset="-122"/>
                <a:ea typeface="黑体" panose="02010609060101010101" charset="-122"/>
                <a:cs typeface="Times New Roman" panose="02020603050405020304" charset="0"/>
              </a:rPr>
              <a:t>表</a:t>
            </a:r>
            <a:r>
              <a:rPr lang="en-US" altLang="zh-CN" sz="1800" b="1" kern="100" dirty="0">
                <a:effectLst/>
                <a:latin typeface="Times New Roman" panose="02020603050405020304" charset="0"/>
                <a:ea typeface="黑体" panose="02010609060101010101" charset="-122"/>
                <a:cs typeface="宋体" panose="02010600030101010101" pitchFamily="2" charset="-122"/>
              </a:rPr>
              <a:t> 6  </a:t>
            </a:r>
            <a:r>
              <a:rPr lang="zh-CN" altLang="zh-CN" sz="1800" b="1" kern="100" dirty="0">
                <a:effectLst/>
                <a:latin typeface="等线" panose="02010600030101010101" charset="-122"/>
                <a:ea typeface="黑体" panose="02010609060101010101" charset="-122"/>
                <a:cs typeface="Times New Roman" panose="02020603050405020304" charset="0"/>
              </a:rPr>
              <a:t>推论的一致性的评估表</a:t>
            </a:r>
            <a:r>
              <a:rPr lang="en-US" altLang="zh-CN" sz="1800" b="1" kern="100" dirty="0">
                <a:effectLst/>
                <a:latin typeface="Times New Roman" panose="02020603050405020304" charset="0"/>
                <a:ea typeface="黑体" panose="02010609060101010101" charset="-122"/>
                <a:cs typeface="宋体" panose="02010600030101010101" pitchFamily="2" charset="-122"/>
              </a:rPr>
              <a:t>(</a:t>
            </a:r>
            <a:r>
              <a:rPr lang="zh-CN" altLang="zh-CN" sz="1800" b="1" kern="100" dirty="0">
                <a:effectLst/>
                <a:latin typeface="等线" panose="02010600030101010101" charset="-122"/>
                <a:ea typeface="黑体" panose="02010609060101010101" charset="-122"/>
                <a:cs typeface="Times New Roman" panose="02020603050405020304" charset="0"/>
              </a:rPr>
              <a:t>原分析方法</a:t>
            </a:r>
            <a:r>
              <a:rPr lang="en-US" altLang="zh-CN" sz="1800" b="1" kern="100" dirty="0">
                <a:effectLst/>
                <a:latin typeface="Times New Roman" panose="02020603050405020304" charset="0"/>
                <a:ea typeface="黑体" panose="02010609060101010101" charset="-122"/>
                <a:cs typeface="宋体" panose="02010600030101010101" pitchFamily="2" charset="-122"/>
              </a:rPr>
              <a:t>)</a:t>
            </a:r>
            <a:endParaRPr lang="en-US" altLang="zh-CN" sz="1800" b="1" kern="100" dirty="0">
              <a:effectLst/>
              <a:latin typeface="Times New Roman" panose="02020603050405020304" charset="0"/>
              <a:ea typeface="黑体" panose="02010609060101010101" charset="-122"/>
              <a:cs typeface="宋体" panose="02010600030101010101" pitchFamily="2" charset="-122"/>
            </a:endParaRPr>
          </a:p>
        </p:txBody>
      </p:sp>
      <p:graphicFrame>
        <p:nvGraphicFramePr>
          <p:cNvPr id="7" name="表格 6"/>
          <p:cNvGraphicFramePr>
            <a:graphicFrameLocks noGrp="1"/>
          </p:cNvGraphicFramePr>
          <p:nvPr/>
        </p:nvGraphicFramePr>
        <p:xfrm>
          <a:off x="720572" y="4361025"/>
          <a:ext cx="4627605" cy="1672395"/>
        </p:xfrm>
        <a:graphic>
          <a:graphicData uri="http://schemas.openxmlformats.org/drawingml/2006/table">
            <a:tbl>
              <a:tblPr firstRow="1" firstCol="1" bandRow="1">
                <a:tableStyleId>{5C22544A-7EE6-4342-B048-85BDC9FD1C3A}</a:tableStyleId>
              </a:tblPr>
              <a:tblGrid>
                <a:gridCol w="2118321"/>
                <a:gridCol w="1601084"/>
                <a:gridCol w="908200"/>
              </a:tblGrid>
              <a:tr h="380510">
                <a:tc rowSpan="2">
                  <a:txBody>
                    <a:bodyPr/>
                    <a:lstStyle/>
                    <a:p>
                      <a:pPr algn="ctr">
                        <a:lnSpc>
                          <a:spcPct val="150000"/>
                        </a:lnSpc>
                      </a:pPr>
                      <a:r>
                        <a:rPr lang="zh-CN" sz="1800" kern="100" dirty="0">
                          <a:effectLst/>
                        </a:rPr>
                        <a:t>推论的一致性</a:t>
                      </a:r>
                      <a:endParaRPr lang="zh-CN" sz="1800" kern="100" dirty="0">
                        <a:effectLst/>
                        <a:latin typeface="等线" panose="02010600030101010101" charset="-122"/>
                        <a:ea typeface="等线" panose="02010600030101010101" charset="-122"/>
                        <a:cs typeface="宋体" panose="02010600030101010101" pitchFamily="2" charset="-122"/>
                      </a:endParaRPr>
                    </a:p>
                  </a:txBody>
                  <a:tcPr marL="160070" marR="160070" marT="80035" marB="80035" anchor="ctr"/>
                </a:tc>
                <a:tc gridSpan="2">
                  <a:txBody>
                    <a:bodyPr/>
                    <a:lstStyle/>
                    <a:p>
                      <a:pPr algn="ctr">
                        <a:lnSpc>
                          <a:spcPct val="150000"/>
                        </a:lnSpc>
                      </a:pPr>
                      <a:r>
                        <a:rPr lang="zh-CN" sz="1800" kern="100" dirty="0">
                          <a:effectLst/>
                        </a:rPr>
                        <a:t>数量及占比</a:t>
                      </a:r>
                      <a:endParaRPr lang="zh-CN" sz="1800" kern="100" dirty="0">
                        <a:effectLst/>
                        <a:latin typeface="等线" panose="02010600030101010101" charset="-122"/>
                        <a:ea typeface="等线" panose="02010600030101010101" charset="-122"/>
                        <a:cs typeface="宋体" panose="02010600030101010101" pitchFamily="2" charset="-122"/>
                      </a:endParaRPr>
                    </a:p>
                  </a:txBody>
                  <a:tcPr marL="160070" marR="160070" marT="80035" marB="80035" anchor="ctr"/>
                </a:tc>
                <a:tc hMerge="1">
                  <a:tcPr/>
                </a:tc>
              </a:tr>
              <a:tr h="255548">
                <a:tc vMerge="1">
                  <a:tcPr/>
                </a:tc>
                <a:tc>
                  <a:txBody>
                    <a:bodyPr/>
                    <a:lstStyle/>
                    <a:p>
                      <a:pPr algn="ctr">
                        <a:lnSpc>
                          <a:spcPct val="150000"/>
                        </a:lnSpc>
                      </a:pPr>
                      <a:r>
                        <a:rPr lang="en-US" sz="1800" i="1" kern="100" dirty="0">
                          <a:effectLst/>
                          <a:latin typeface="Times New Roman" panose="02020603050405020304" charset="0"/>
                          <a:cs typeface="Times New Roman" panose="02020603050405020304" charset="0"/>
                        </a:rPr>
                        <a:t>N</a:t>
                      </a:r>
                      <a:r>
                        <a:rPr lang="en-US" sz="1800" kern="100" dirty="0">
                          <a:effectLst/>
                          <a:latin typeface="Times New Roman" panose="02020603050405020304" charset="0"/>
                          <a:cs typeface="Times New Roman" panose="02020603050405020304" charset="0"/>
                        </a:rPr>
                        <a:t> *</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20053" marR="120053" marT="0" marB="0" anchor="ctr"/>
                </a:tc>
                <a:tc>
                  <a:txBody>
                    <a:bodyPr/>
                    <a:lstStyle/>
                    <a:p>
                      <a:pPr algn="ctr">
                        <a:lnSpc>
                          <a:spcPct val="150000"/>
                        </a:lnSpc>
                      </a:pPr>
                      <a:r>
                        <a:rPr lang="en-US" sz="1800" kern="100">
                          <a:effectLst/>
                          <a:latin typeface="Times New Roman" panose="02020603050405020304" charset="0"/>
                          <a:cs typeface="Times New Roman" panose="02020603050405020304" charset="0"/>
                        </a:rPr>
                        <a:t>%</a:t>
                      </a:r>
                      <a:endParaRPr lang="zh-CN" sz="1800" kern="100">
                        <a:effectLst/>
                        <a:latin typeface="Times New Roman" panose="02020603050405020304" charset="0"/>
                        <a:ea typeface="等线" panose="02010600030101010101" charset="-122"/>
                        <a:cs typeface="Times New Roman" panose="02020603050405020304" charset="0"/>
                      </a:endParaRPr>
                    </a:p>
                  </a:txBody>
                  <a:tcPr marL="120053" marR="120053" marT="0" marB="0" anchor="ctr"/>
                </a:tc>
              </a:tr>
              <a:tr h="402657">
                <a:tc>
                  <a:txBody>
                    <a:bodyPr/>
                    <a:lstStyle/>
                    <a:p>
                      <a:pPr algn="ctr">
                        <a:lnSpc>
                          <a:spcPct val="150000"/>
                        </a:lnSpc>
                      </a:pPr>
                      <a:r>
                        <a:rPr lang="zh-CN" sz="1800" kern="100">
                          <a:effectLst/>
                        </a:rPr>
                        <a:t>一致</a:t>
                      </a:r>
                      <a:endParaRPr lang="zh-CN" sz="1800" kern="100">
                        <a:effectLst/>
                        <a:latin typeface="等线" panose="02010600030101010101" charset="-122"/>
                        <a:ea typeface="等线" panose="02010600030101010101" charset="-122"/>
                        <a:cs typeface="宋体" panose="02010600030101010101" pitchFamily="2" charset="-122"/>
                      </a:endParaRPr>
                    </a:p>
                  </a:txBody>
                  <a:tcPr marL="120053" marR="120053"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3</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20053" marR="120053"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100</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20053" marR="120053" marT="0" marB="0" anchor="ctr"/>
                </a:tc>
              </a:tr>
              <a:tr h="379227">
                <a:tc>
                  <a:txBody>
                    <a:bodyPr/>
                    <a:lstStyle/>
                    <a:p>
                      <a:pPr algn="ctr">
                        <a:lnSpc>
                          <a:spcPct val="150000"/>
                        </a:lnSpc>
                      </a:pPr>
                      <a:r>
                        <a:rPr lang="zh-CN" sz="1800" kern="100">
                          <a:effectLst/>
                        </a:rPr>
                        <a:t>不一致</a:t>
                      </a:r>
                      <a:endParaRPr lang="zh-CN" sz="1800" kern="100">
                        <a:effectLst/>
                        <a:latin typeface="等线" panose="02010600030101010101" charset="-122"/>
                        <a:ea typeface="等线" panose="02010600030101010101" charset="-122"/>
                        <a:cs typeface="宋体" panose="02010600030101010101" pitchFamily="2" charset="-122"/>
                      </a:endParaRPr>
                    </a:p>
                  </a:txBody>
                  <a:tcPr marL="120053" marR="120053"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0</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20053" marR="120053" marT="0" marB="0" anchor="ctr"/>
                </a:tc>
                <a:tc>
                  <a:txBody>
                    <a:bodyPr/>
                    <a:lstStyle/>
                    <a:p>
                      <a:pPr algn="ctr">
                        <a:lnSpc>
                          <a:spcPct val="150000"/>
                        </a:lnSpc>
                      </a:pPr>
                      <a:r>
                        <a:rPr lang="en-US" sz="1800" kern="100" dirty="0">
                          <a:effectLst/>
                          <a:latin typeface="Times New Roman" panose="02020603050405020304" charset="0"/>
                          <a:cs typeface="Times New Roman" panose="02020603050405020304" charset="0"/>
                        </a:rPr>
                        <a:t>0</a:t>
                      </a:r>
                      <a:endParaRPr lang="zh-CN" sz="1800" kern="100" dirty="0">
                        <a:effectLst/>
                        <a:latin typeface="Times New Roman" panose="02020603050405020304" charset="0"/>
                        <a:ea typeface="等线" panose="02010600030101010101" charset="-122"/>
                        <a:cs typeface="Times New Roman" panose="02020603050405020304" charset="0"/>
                      </a:endParaRPr>
                    </a:p>
                  </a:txBody>
                  <a:tcPr marL="120053" marR="120053" marT="0" marB="0" anchor="ctr"/>
                </a:tc>
              </a:tr>
            </a:tbl>
          </a:graphicData>
        </a:graphic>
      </p:graphicFrame>
      <p:sp>
        <p:nvSpPr>
          <p:cNvPr id="8" name="文本框 7"/>
          <p:cNvSpPr txBox="1"/>
          <p:nvPr/>
        </p:nvSpPr>
        <p:spPr>
          <a:xfrm>
            <a:off x="901325" y="4035054"/>
            <a:ext cx="5031642" cy="369332"/>
          </a:xfrm>
          <a:prstGeom prst="rect">
            <a:avLst/>
          </a:prstGeom>
          <a:noFill/>
        </p:spPr>
        <p:txBody>
          <a:bodyPr wrap="square" rtlCol="0">
            <a:spAutoFit/>
          </a:bodyPr>
          <a:lstStyle/>
          <a:p>
            <a:r>
              <a:rPr lang="zh-CN" altLang="zh-CN" sz="1800" b="1" kern="100" dirty="0">
                <a:effectLst/>
                <a:latin typeface="等线" panose="02010600030101010101" charset="-122"/>
                <a:ea typeface="黑体" panose="02010609060101010101" charset="-122"/>
                <a:cs typeface="Times New Roman" panose="02020603050405020304" charset="0"/>
              </a:rPr>
              <a:t>表</a:t>
            </a:r>
            <a:r>
              <a:rPr lang="en-US" altLang="zh-CN" sz="1800" b="1" kern="100" dirty="0">
                <a:effectLst/>
                <a:latin typeface="Times New Roman" panose="02020603050405020304" charset="0"/>
                <a:ea typeface="黑体" panose="02010609060101010101" charset="-122"/>
                <a:cs typeface="宋体" panose="02010600030101010101" pitchFamily="2" charset="-122"/>
              </a:rPr>
              <a:t> 7  </a:t>
            </a:r>
            <a:r>
              <a:rPr lang="zh-CN" altLang="zh-CN" sz="1800" b="1" kern="100" dirty="0">
                <a:effectLst/>
                <a:latin typeface="等线" panose="02010600030101010101" charset="-122"/>
                <a:ea typeface="黑体" panose="02010609060101010101" charset="-122"/>
                <a:cs typeface="Times New Roman" panose="02020603050405020304" charset="0"/>
              </a:rPr>
              <a:t>推论的一致性的评估表</a:t>
            </a:r>
            <a:r>
              <a:rPr lang="en-US" altLang="zh-CN" sz="1800" b="1" kern="100" dirty="0">
                <a:effectLst/>
                <a:latin typeface="Times New Roman" panose="02020603050405020304" charset="0"/>
                <a:ea typeface="黑体" panose="02010609060101010101" charset="-122"/>
                <a:cs typeface="宋体" panose="02010600030101010101" pitchFamily="2" charset="-122"/>
              </a:rPr>
              <a:t>(</a:t>
            </a:r>
            <a:r>
              <a:rPr lang="zh-CN" altLang="zh-CN" sz="1800" b="1" kern="100" dirty="0">
                <a:effectLst/>
                <a:latin typeface="等线" panose="02010600030101010101" charset="-122"/>
                <a:ea typeface="黑体" panose="02010609060101010101" charset="-122"/>
                <a:cs typeface="Times New Roman" panose="02020603050405020304" charset="0"/>
              </a:rPr>
              <a:t>创新方法</a:t>
            </a:r>
            <a:r>
              <a:rPr lang="en-US" altLang="zh-CN" sz="1800" b="1" kern="100" dirty="0">
                <a:effectLst/>
                <a:latin typeface="Times New Roman" panose="02020603050405020304" charset="0"/>
                <a:ea typeface="黑体" panose="02010609060101010101" charset="-122"/>
                <a:cs typeface="宋体" panose="02010600030101010101" pitchFamily="2" charset="-122"/>
              </a:rPr>
              <a:t>)</a:t>
            </a:r>
            <a:endParaRPr lang="zh-CN" altLang="zh-CN" sz="1800" kern="100" dirty="0">
              <a:effectLst/>
              <a:latin typeface="等线" panose="02010600030101010101" charset="-122"/>
              <a:ea typeface="等线" panose="02010600030101010101" charset="-122"/>
              <a:cs typeface="宋体" panose="02010600030101010101" pitchFamily="2" charset="-122"/>
            </a:endParaRPr>
          </a:p>
        </p:txBody>
      </p:sp>
      <p:sp>
        <p:nvSpPr>
          <p:cNvPr id="9" name="文本框 8"/>
          <p:cNvSpPr txBox="1"/>
          <p:nvPr/>
        </p:nvSpPr>
        <p:spPr>
          <a:xfrm>
            <a:off x="5603357" y="1110692"/>
            <a:ext cx="5964865" cy="544405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zh-CN" sz="1800" kern="100" dirty="0">
                <a:effectLst/>
                <a:latin typeface="Times New Roman" panose="02020603050405020304" charset="0"/>
                <a:ea typeface="华文中宋" panose="02010600040101010101" charset="-122"/>
                <a:cs typeface="Times New Roman" panose="02020603050405020304" charset="0"/>
              </a:rPr>
              <a:t>对</a:t>
            </a:r>
            <a:r>
              <a:rPr lang="en-US" altLang="zh-CN" sz="1800" b="1" kern="100" dirty="0">
                <a:effectLst/>
                <a:latin typeface="Times New Roman" panose="02020603050405020304" charset="0"/>
                <a:ea typeface="华文中宋" panose="02010600040101010101" charset="-122"/>
                <a:cs typeface="Times New Roman" panose="02020603050405020304" charset="0"/>
              </a:rPr>
              <a:t>general</a:t>
            </a:r>
            <a:r>
              <a:rPr lang="zh-CN" altLang="zh-CN" sz="1800" b="1" kern="100" dirty="0">
                <a:effectLst/>
                <a:latin typeface="Times New Roman" panose="02020603050405020304" charset="0"/>
                <a:ea typeface="华文中宋" panose="02010600040101010101" charset="-122"/>
                <a:cs typeface="Times New Roman" panose="02020603050405020304" charset="0"/>
              </a:rPr>
              <a:t>数据的</a:t>
            </a:r>
            <a:r>
              <a:rPr lang="en-US" altLang="zh-CN" sz="1800" b="1" kern="100" dirty="0">
                <a:effectLst/>
                <a:latin typeface="Times New Roman" panose="02020603050405020304" charset="0"/>
                <a:ea typeface="华文中宋" panose="02010600040101010101" charset="-122"/>
                <a:cs typeface="Times New Roman" panose="02020603050405020304" charset="0"/>
              </a:rPr>
              <a:t>Reject</a:t>
            </a:r>
            <a:r>
              <a:rPr lang="zh-CN" altLang="zh-CN" sz="1800" b="1" kern="100" dirty="0">
                <a:effectLst/>
                <a:latin typeface="Times New Roman" panose="02020603050405020304" charset="0"/>
                <a:ea typeface="华文中宋" panose="02010600040101010101" charset="-122"/>
                <a:cs typeface="Times New Roman" panose="02020603050405020304" charset="0"/>
              </a:rPr>
              <a:t>变量</a:t>
            </a:r>
            <a:r>
              <a:rPr lang="zh-CN" altLang="zh-CN" sz="1800" kern="100" dirty="0">
                <a:effectLst/>
                <a:latin typeface="Times New Roman" panose="02020603050405020304" charset="0"/>
                <a:ea typeface="华文中宋" panose="02010600040101010101" charset="-122"/>
                <a:cs typeface="Times New Roman" panose="02020603050405020304" charset="0"/>
              </a:rPr>
              <a:t>进行了负二项回归模型后的成对比较，对关心的</a:t>
            </a:r>
            <a:r>
              <a:rPr lang="en-US" altLang="zh-CN" sz="1800" kern="100" dirty="0">
                <a:effectLst/>
                <a:latin typeface="Times New Roman" panose="02020603050405020304" charset="0"/>
                <a:ea typeface="华文中宋" panose="02010600040101010101" charset="-122"/>
                <a:cs typeface="Times New Roman" panose="02020603050405020304" charset="0"/>
              </a:rPr>
              <a:t>7</a:t>
            </a:r>
            <a:r>
              <a:rPr lang="zh-CN" altLang="zh-CN" sz="1800" kern="100" dirty="0">
                <a:effectLst/>
                <a:latin typeface="Times New Roman" panose="02020603050405020304" charset="0"/>
                <a:ea typeface="华文中宋" panose="02010600040101010101" charset="-122"/>
                <a:cs typeface="Times New Roman" panose="02020603050405020304" charset="0"/>
              </a:rPr>
              <a:t>个对比组进行成对比较，文献中仅呈现了</a:t>
            </a:r>
            <a:r>
              <a:rPr lang="en-US" altLang="zh-CN" sz="1800" kern="100" dirty="0">
                <a:effectLst/>
                <a:latin typeface="Times New Roman" panose="02020603050405020304" charset="0"/>
                <a:ea typeface="华文中宋" panose="02010600040101010101" charset="-122"/>
                <a:cs typeface="Times New Roman" panose="02020603050405020304" charset="0"/>
              </a:rPr>
              <a:t>6</a:t>
            </a:r>
            <a:r>
              <a:rPr lang="zh-CN" altLang="zh-CN" sz="1800" kern="100" dirty="0">
                <a:effectLst/>
                <a:latin typeface="Times New Roman" panose="02020603050405020304" charset="0"/>
                <a:ea typeface="华文中宋" panose="02010600040101010101" charset="-122"/>
                <a:cs typeface="Times New Roman" panose="02020603050405020304" charset="0"/>
              </a:rPr>
              <a:t>组（</a:t>
            </a:r>
            <a:r>
              <a:rPr lang="en-US" altLang="zh-CN" sz="1800" i="1" kern="100" dirty="0">
                <a:effectLst/>
                <a:latin typeface="Times New Roman" panose="02020603050405020304" charset="0"/>
                <a:ea typeface="华文中宋" panose="02010600040101010101" charset="-122"/>
                <a:cs typeface="Times New Roman" panose="02020603050405020304" charset="0"/>
              </a:rPr>
              <a:t>N</a:t>
            </a:r>
            <a:r>
              <a:rPr lang="en-US" altLang="zh-CN" sz="1800" kern="100" dirty="0">
                <a:effectLst/>
                <a:latin typeface="Times New Roman" panose="02020603050405020304" charset="0"/>
                <a:ea typeface="华文中宋" panose="02010600040101010101" charset="-122"/>
                <a:cs typeface="Times New Roman" panose="02020603050405020304" charset="0"/>
              </a:rPr>
              <a:t> = 6</a:t>
            </a:r>
            <a:r>
              <a:rPr lang="zh-CN" altLang="zh-CN" sz="1800" kern="100" dirty="0">
                <a:effectLst/>
                <a:latin typeface="Times New Roman" panose="02020603050405020304" charset="0"/>
                <a:ea typeface="华文中宋" panose="02010600040101010101" charset="-122"/>
                <a:cs typeface="Times New Roman" panose="02020603050405020304" charset="0"/>
              </a:rPr>
              <a:t>），推论一致；</a:t>
            </a:r>
            <a:endParaRPr lang="en-US" altLang="zh-CN" sz="1800" kern="100" dirty="0">
              <a:effectLst/>
              <a:latin typeface="Times New Roman" panose="02020603050405020304" charset="0"/>
              <a:ea typeface="华文中宋" panose="02010600040101010101" charset="-122"/>
              <a:cs typeface="Times New Roman" panose="02020603050405020304" charset="0"/>
            </a:endParaRPr>
          </a:p>
          <a:p>
            <a:pPr marL="285750" indent="-285750">
              <a:lnSpc>
                <a:spcPct val="150000"/>
              </a:lnSpc>
              <a:buFont typeface="Wingdings" panose="05000000000000000000" pitchFamily="2" charset="2"/>
              <a:buChar char="l"/>
            </a:pPr>
            <a:r>
              <a:rPr lang="zh-CN" altLang="zh-CN" sz="1800" kern="100" dirty="0">
                <a:effectLst/>
                <a:latin typeface="Times New Roman" panose="02020603050405020304" charset="0"/>
                <a:ea typeface="华文中宋" panose="02010600040101010101" charset="-122"/>
                <a:cs typeface="Times New Roman" panose="02020603050405020304" charset="0"/>
              </a:rPr>
              <a:t>对</a:t>
            </a:r>
            <a:r>
              <a:rPr lang="en-US" altLang="zh-CN" sz="1800" b="1" kern="100" dirty="0">
                <a:effectLst/>
                <a:latin typeface="Times New Roman" panose="02020603050405020304" charset="0"/>
                <a:ea typeface="华文中宋" panose="02010600040101010101" charset="-122"/>
                <a:cs typeface="Times New Roman" panose="02020603050405020304" charset="0"/>
              </a:rPr>
              <a:t>daily</a:t>
            </a:r>
            <a:r>
              <a:rPr lang="zh-CN" altLang="zh-CN" sz="1800" b="1" kern="100" dirty="0">
                <a:effectLst/>
                <a:latin typeface="Times New Roman" panose="02020603050405020304" charset="0"/>
                <a:ea typeface="华文中宋" panose="02010600040101010101" charset="-122"/>
                <a:cs typeface="Times New Roman" panose="02020603050405020304" charset="0"/>
              </a:rPr>
              <a:t>数据的</a:t>
            </a:r>
            <a:r>
              <a:rPr lang="en-US" altLang="zh-CN" sz="1800" b="1" kern="100" dirty="0">
                <a:effectLst/>
                <a:latin typeface="Times New Roman" panose="02020603050405020304" charset="0"/>
                <a:ea typeface="华文中宋" panose="02010600040101010101" charset="-122"/>
                <a:cs typeface="Times New Roman" panose="02020603050405020304" charset="0"/>
              </a:rPr>
              <a:t>Reject</a:t>
            </a:r>
            <a:r>
              <a:rPr lang="zh-CN" altLang="zh-CN" sz="1800" b="1" kern="100" dirty="0">
                <a:effectLst/>
                <a:latin typeface="Times New Roman" panose="02020603050405020304" charset="0"/>
                <a:ea typeface="华文中宋" panose="02010600040101010101" charset="-122"/>
                <a:cs typeface="Times New Roman" panose="02020603050405020304" charset="0"/>
              </a:rPr>
              <a:t>变量</a:t>
            </a:r>
            <a:r>
              <a:rPr lang="zh-CN" altLang="zh-CN" sz="1800" kern="100" dirty="0">
                <a:effectLst/>
                <a:latin typeface="Times New Roman" panose="02020603050405020304" charset="0"/>
                <a:ea typeface="华文中宋" panose="02010600040101010101" charset="-122"/>
                <a:cs typeface="Times New Roman" panose="02020603050405020304" charset="0"/>
              </a:rPr>
              <a:t>进行负二项回归，进行了</a:t>
            </a:r>
            <a:r>
              <a:rPr lang="en-US" altLang="zh-CN" sz="1800" kern="100" dirty="0">
                <a:effectLst/>
                <a:latin typeface="Times New Roman" panose="02020603050405020304" charset="0"/>
                <a:ea typeface="华文中宋" panose="02010600040101010101" charset="-122"/>
                <a:cs typeface="Times New Roman" panose="02020603050405020304" charset="0"/>
              </a:rPr>
              <a:t>Rating Type</a:t>
            </a:r>
            <a:r>
              <a:rPr lang="zh-CN" altLang="zh-CN" sz="1800" kern="100" dirty="0">
                <a:effectLst/>
                <a:latin typeface="Times New Roman" panose="02020603050405020304" charset="0"/>
                <a:ea typeface="华文中宋" panose="02010600040101010101" charset="-122"/>
                <a:cs typeface="Times New Roman" panose="02020603050405020304" charset="0"/>
              </a:rPr>
              <a:t>×</a:t>
            </a:r>
            <a:r>
              <a:rPr lang="en-US" altLang="zh-CN" sz="1800" kern="100" dirty="0">
                <a:effectLst/>
                <a:latin typeface="Times New Roman" panose="02020603050405020304" charset="0"/>
                <a:ea typeface="华文中宋" panose="02010600040101010101" charset="-122"/>
                <a:cs typeface="Times New Roman" panose="02020603050405020304" charset="0"/>
              </a:rPr>
              <a:t>Day</a:t>
            </a:r>
            <a:r>
              <a:rPr lang="zh-CN" altLang="zh-CN" sz="1800" kern="100" dirty="0">
                <a:effectLst/>
                <a:latin typeface="Times New Roman" panose="02020603050405020304" charset="0"/>
                <a:ea typeface="华文中宋" panose="02010600040101010101" charset="-122"/>
                <a:cs typeface="Times New Roman" panose="02020603050405020304" charset="0"/>
              </a:rPr>
              <a:t>的交互效应分析，交互效应显著后，对</a:t>
            </a:r>
            <a:r>
              <a:rPr lang="en-US" altLang="zh-CN" sz="1800" kern="100" dirty="0">
                <a:effectLst/>
                <a:latin typeface="Times New Roman" panose="02020603050405020304" charset="0"/>
                <a:ea typeface="华文中宋" panose="02010600040101010101" charset="-122"/>
                <a:cs typeface="Times New Roman" panose="02020603050405020304" charset="0"/>
              </a:rPr>
              <a:t>Predicted</a:t>
            </a:r>
            <a:r>
              <a:rPr lang="zh-CN" altLang="zh-CN" sz="1800" kern="100" dirty="0">
                <a:effectLst/>
                <a:latin typeface="Times New Roman" panose="02020603050405020304" charset="0"/>
                <a:ea typeface="华文中宋" panose="02010600040101010101" charset="-122"/>
                <a:cs typeface="Times New Roman" panose="02020603050405020304" charset="0"/>
              </a:rPr>
              <a:t>和</a:t>
            </a:r>
            <a:r>
              <a:rPr lang="en-US" altLang="zh-CN" sz="1800" kern="100" dirty="0">
                <a:effectLst/>
                <a:latin typeface="Times New Roman" panose="02020603050405020304" charset="0"/>
                <a:ea typeface="华文中宋" panose="02010600040101010101" charset="-122"/>
                <a:cs typeface="Times New Roman" panose="02020603050405020304" charset="0"/>
              </a:rPr>
              <a:t>Actual</a:t>
            </a:r>
            <a:r>
              <a:rPr lang="zh-CN" altLang="zh-CN" sz="1800" kern="100" dirty="0">
                <a:effectLst/>
                <a:latin typeface="Times New Roman" panose="02020603050405020304" charset="0"/>
                <a:ea typeface="华文中宋" panose="02010600040101010101" charset="-122"/>
                <a:cs typeface="Times New Roman" panose="02020603050405020304" charset="0"/>
              </a:rPr>
              <a:t>进行简单斜率检验（</a:t>
            </a:r>
            <a:r>
              <a:rPr lang="en-US" altLang="zh-CN" sz="1800" i="1" kern="100" dirty="0">
                <a:effectLst/>
                <a:latin typeface="Times New Roman" panose="02020603050405020304" charset="0"/>
                <a:ea typeface="华文中宋" panose="02010600040101010101" charset="-122"/>
                <a:cs typeface="Times New Roman" panose="02020603050405020304" charset="0"/>
              </a:rPr>
              <a:t>N</a:t>
            </a:r>
            <a:r>
              <a:rPr lang="en-US" altLang="zh-CN" sz="1800" kern="100" dirty="0">
                <a:effectLst/>
                <a:latin typeface="Times New Roman" panose="02020603050405020304" charset="0"/>
                <a:ea typeface="华文中宋" panose="02010600040101010101" charset="-122"/>
                <a:cs typeface="Times New Roman" panose="02020603050405020304" charset="0"/>
              </a:rPr>
              <a:t> = 3</a:t>
            </a:r>
            <a:r>
              <a:rPr lang="zh-CN" altLang="zh-CN" sz="1800" kern="100" dirty="0">
                <a:effectLst/>
                <a:latin typeface="Times New Roman" panose="02020603050405020304" charset="0"/>
                <a:ea typeface="华文中宋" panose="02010600040101010101" charset="-122"/>
                <a:cs typeface="Times New Roman" panose="02020603050405020304" charset="0"/>
              </a:rPr>
              <a:t>），推论一致；</a:t>
            </a:r>
            <a:endParaRPr lang="en-US" altLang="zh-CN" sz="1800" kern="100" dirty="0">
              <a:effectLst/>
              <a:latin typeface="Times New Roman" panose="02020603050405020304" charset="0"/>
              <a:ea typeface="华文中宋" panose="02010600040101010101" charset="-122"/>
              <a:cs typeface="Times New Roman" panose="02020603050405020304" charset="0"/>
            </a:endParaRPr>
          </a:p>
          <a:p>
            <a:pPr marL="285750" indent="-285750">
              <a:lnSpc>
                <a:spcPct val="150000"/>
              </a:lnSpc>
              <a:buFont typeface="Wingdings" panose="05000000000000000000" pitchFamily="2" charset="2"/>
              <a:buChar char="l"/>
            </a:pPr>
            <a:r>
              <a:rPr lang="zh-CN" altLang="zh-CN" sz="1800" kern="100" dirty="0">
                <a:effectLst/>
                <a:latin typeface="Times New Roman" panose="02020603050405020304" charset="0"/>
                <a:ea typeface="华文中宋" panose="02010600040101010101" charset="-122"/>
                <a:cs typeface="Times New Roman" panose="02020603050405020304" charset="0"/>
              </a:rPr>
              <a:t>对</a:t>
            </a:r>
            <a:r>
              <a:rPr lang="en-US" altLang="zh-CN" sz="1800" b="1" kern="100" dirty="0">
                <a:effectLst/>
                <a:latin typeface="Times New Roman" panose="02020603050405020304" charset="0"/>
                <a:ea typeface="华文中宋" panose="02010600040101010101" charset="-122"/>
                <a:cs typeface="Times New Roman" panose="02020603050405020304" charset="0"/>
              </a:rPr>
              <a:t>daily</a:t>
            </a:r>
            <a:r>
              <a:rPr lang="zh-CN" altLang="zh-CN" sz="1800" b="1" kern="100" dirty="0">
                <a:effectLst/>
                <a:latin typeface="Times New Roman" panose="02020603050405020304" charset="0"/>
                <a:ea typeface="华文中宋" panose="02010600040101010101" charset="-122"/>
                <a:cs typeface="Times New Roman" panose="02020603050405020304" charset="0"/>
              </a:rPr>
              <a:t>数据的</a:t>
            </a:r>
            <a:r>
              <a:rPr lang="en-US" altLang="zh-CN" sz="1800" b="1" kern="100" dirty="0">
                <a:effectLst/>
                <a:latin typeface="Times New Roman" panose="02020603050405020304" charset="0"/>
                <a:ea typeface="华文中宋" panose="02010600040101010101" charset="-122"/>
                <a:cs typeface="Times New Roman" panose="02020603050405020304" charset="0"/>
              </a:rPr>
              <a:t>Ability</a:t>
            </a:r>
            <a:r>
              <a:rPr lang="zh-CN" altLang="zh-CN" sz="1800" b="1" kern="100" dirty="0">
                <a:effectLst/>
                <a:latin typeface="Times New Roman" panose="02020603050405020304" charset="0"/>
                <a:ea typeface="华文中宋" panose="02010600040101010101" charset="-122"/>
                <a:cs typeface="Times New Roman" panose="02020603050405020304" charset="0"/>
              </a:rPr>
              <a:t>变量</a:t>
            </a:r>
            <a:r>
              <a:rPr lang="zh-CN" altLang="zh-CN" sz="1800" kern="100" dirty="0">
                <a:effectLst/>
                <a:latin typeface="Times New Roman" panose="02020603050405020304" charset="0"/>
                <a:ea typeface="华文中宋" panose="02010600040101010101" charset="-122"/>
                <a:cs typeface="Times New Roman" panose="02020603050405020304" charset="0"/>
              </a:rPr>
              <a:t>进行线性混合模型分析，进行了</a:t>
            </a:r>
            <a:r>
              <a:rPr lang="en-US" altLang="zh-CN" sz="1800" kern="100" dirty="0">
                <a:effectLst/>
                <a:latin typeface="Times New Roman" panose="02020603050405020304" charset="0"/>
                <a:ea typeface="华文中宋" panose="02010600040101010101" charset="-122"/>
                <a:cs typeface="Times New Roman" panose="02020603050405020304" charset="0"/>
              </a:rPr>
              <a:t>Rating Type</a:t>
            </a:r>
            <a:r>
              <a:rPr lang="zh-CN" altLang="zh-CN" sz="1800" kern="100" dirty="0">
                <a:effectLst/>
                <a:latin typeface="Times New Roman" panose="02020603050405020304" charset="0"/>
                <a:ea typeface="华文中宋" panose="02010600040101010101" charset="-122"/>
                <a:cs typeface="Times New Roman" panose="02020603050405020304" charset="0"/>
              </a:rPr>
              <a:t>×</a:t>
            </a:r>
            <a:r>
              <a:rPr lang="en-US" altLang="zh-CN" sz="1800" kern="100" dirty="0">
                <a:effectLst/>
                <a:latin typeface="Times New Roman" panose="02020603050405020304" charset="0"/>
                <a:ea typeface="华文中宋" panose="02010600040101010101" charset="-122"/>
                <a:cs typeface="Times New Roman" panose="02020603050405020304" charset="0"/>
              </a:rPr>
              <a:t>Day</a:t>
            </a:r>
            <a:r>
              <a:rPr lang="zh-CN" altLang="zh-CN" sz="1800" kern="100" dirty="0">
                <a:effectLst/>
                <a:latin typeface="Times New Roman" panose="02020603050405020304" charset="0"/>
                <a:ea typeface="华文中宋" panose="02010600040101010101" charset="-122"/>
                <a:cs typeface="Times New Roman" panose="02020603050405020304" charset="0"/>
              </a:rPr>
              <a:t>的交互效应分析，交互效应显著后，对</a:t>
            </a:r>
            <a:r>
              <a:rPr lang="en-US" altLang="zh-CN" sz="1800" kern="100" dirty="0">
                <a:effectLst/>
                <a:latin typeface="Times New Roman" panose="02020603050405020304" charset="0"/>
                <a:ea typeface="华文中宋" panose="02010600040101010101" charset="-122"/>
                <a:cs typeface="Times New Roman" panose="02020603050405020304" charset="0"/>
              </a:rPr>
              <a:t>Predicted</a:t>
            </a:r>
            <a:r>
              <a:rPr lang="zh-CN" altLang="zh-CN" sz="1800" kern="100" dirty="0">
                <a:effectLst/>
                <a:latin typeface="Times New Roman" panose="02020603050405020304" charset="0"/>
                <a:ea typeface="华文中宋" panose="02010600040101010101" charset="-122"/>
                <a:cs typeface="Times New Roman" panose="02020603050405020304" charset="0"/>
              </a:rPr>
              <a:t>和</a:t>
            </a:r>
            <a:r>
              <a:rPr lang="en-US" altLang="zh-CN" sz="1800" kern="100" dirty="0">
                <a:effectLst/>
                <a:latin typeface="Times New Roman" panose="02020603050405020304" charset="0"/>
                <a:ea typeface="华文中宋" panose="02010600040101010101" charset="-122"/>
                <a:cs typeface="Times New Roman" panose="02020603050405020304" charset="0"/>
              </a:rPr>
              <a:t>Actual</a:t>
            </a:r>
            <a:r>
              <a:rPr lang="zh-CN" altLang="zh-CN" sz="1800" kern="100" dirty="0">
                <a:effectLst/>
                <a:latin typeface="Times New Roman" panose="02020603050405020304" charset="0"/>
                <a:ea typeface="华文中宋" panose="02010600040101010101" charset="-122"/>
                <a:cs typeface="Times New Roman" panose="02020603050405020304" charset="0"/>
              </a:rPr>
              <a:t>进行简单斜率检验（</a:t>
            </a:r>
            <a:r>
              <a:rPr lang="en-US" altLang="zh-CN" sz="1800" i="1" kern="100" dirty="0">
                <a:effectLst/>
                <a:latin typeface="Times New Roman" panose="02020603050405020304" charset="0"/>
                <a:ea typeface="华文中宋" panose="02010600040101010101" charset="-122"/>
                <a:cs typeface="Times New Roman" panose="02020603050405020304" charset="0"/>
              </a:rPr>
              <a:t>N</a:t>
            </a:r>
            <a:r>
              <a:rPr lang="en-US" altLang="zh-CN" sz="1800" kern="100" dirty="0">
                <a:effectLst/>
                <a:latin typeface="Times New Roman" panose="02020603050405020304" charset="0"/>
                <a:ea typeface="华文中宋" panose="02010600040101010101" charset="-122"/>
                <a:cs typeface="Times New Roman" panose="02020603050405020304" charset="0"/>
              </a:rPr>
              <a:t> = 3</a:t>
            </a:r>
            <a:r>
              <a:rPr lang="zh-CN" altLang="zh-CN" sz="1800" kern="100" dirty="0">
                <a:effectLst/>
                <a:latin typeface="Times New Roman" panose="02020603050405020304" charset="0"/>
                <a:ea typeface="华文中宋" panose="02010600040101010101" charset="-122"/>
                <a:cs typeface="Times New Roman" panose="02020603050405020304" charset="0"/>
              </a:rPr>
              <a:t>），推论一致。</a:t>
            </a:r>
            <a:endParaRPr lang="en-US" altLang="zh-CN" sz="1800" kern="100" dirty="0">
              <a:effectLst/>
              <a:latin typeface="Times New Roman" panose="02020603050405020304" charset="0"/>
              <a:ea typeface="华文中宋" panose="02010600040101010101" charset="-122"/>
              <a:cs typeface="Times New Roman" panose="02020603050405020304" charset="0"/>
            </a:endParaRPr>
          </a:p>
          <a:p>
            <a:pPr marL="285750" indent="-285750">
              <a:lnSpc>
                <a:spcPct val="150000"/>
              </a:lnSpc>
              <a:buFont typeface="Wingdings" panose="05000000000000000000" pitchFamily="2" charset="2"/>
              <a:buChar char="Ø"/>
            </a:pPr>
            <a:r>
              <a:rPr lang="zh-CN" altLang="zh-CN" sz="1800" kern="100" dirty="0">
                <a:effectLst/>
                <a:latin typeface="Times New Roman" panose="02020603050405020304" charset="0"/>
                <a:ea typeface="华文中宋" panose="02010600040101010101" charset="-122"/>
                <a:cs typeface="Times New Roman" panose="02020603050405020304" charset="0"/>
              </a:rPr>
              <a:t>因此对</a:t>
            </a:r>
            <a:r>
              <a:rPr lang="en-US" altLang="zh-CN" sz="1800" kern="100" dirty="0">
                <a:effectLst/>
                <a:latin typeface="Times New Roman" panose="02020603050405020304" charset="0"/>
                <a:ea typeface="华文中宋" panose="02010600040101010101" charset="-122"/>
                <a:cs typeface="Times New Roman" panose="02020603050405020304" charset="0"/>
              </a:rPr>
              <a:t>12</a:t>
            </a:r>
            <a:r>
              <a:rPr lang="zh-CN" altLang="zh-CN" sz="1800" kern="100" dirty="0">
                <a:effectLst/>
                <a:latin typeface="Times New Roman" panose="02020603050405020304" charset="0"/>
                <a:ea typeface="华文中宋" panose="02010600040101010101" charset="-122"/>
                <a:cs typeface="Times New Roman" panose="02020603050405020304" charset="0"/>
              </a:rPr>
              <a:t>项统计检验数值进行复现，即</a:t>
            </a:r>
            <a:r>
              <a:rPr lang="en-US" altLang="zh-CN" sz="1800" i="1" kern="100" dirty="0">
                <a:effectLst/>
                <a:latin typeface="Times New Roman" panose="02020603050405020304" charset="0"/>
                <a:ea typeface="华文中宋" panose="02010600040101010101" charset="-122"/>
                <a:cs typeface="Times New Roman" panose="02020603050405020304" charset="0"/>
              </a:rPr>
              <a:t>N</a:t>
            </a:r>
            <a:r>
              <a:rPr lang="en-US" altLang="zh-CN" sz="1800" kern="100" dirty="0">
                <a:effectLst/>
                <a:latin typeface="Times New Roman" panose="02020603050405020304" charset="0"/>
                <a:ea typeface="华文中宋" panose="02010600040101010101" charset="-122"/>
                <a:cs typeface="Times New Roman" panose="02020603050405020304" charset="0"/>
              </a:rPr>
              <a:t> = 12</a:t>
            </a:r>
            <a:r>
              <a:rPr lang="zh-CN" altLang="zh-CN" sz="1800" kern="100" dirty="0">
                <a:effectLst/>
                <a:latin typeface="Times New Roman" panose="02020603050405020304" charset="0"/>
                <a:ea typeface="华文中宋" panose="02010600040101010101" charset="-122"/>
                <a:cs typeface="Times New Roman" panose="02020603050405020304" charset="0"/>
              </a:rPr>
              <a:t>。</a:t>
            </a:r>
            <a:endParaRPr lang="zh-CN" altLang="zh-CN" sz="1800" kern="100" dirty="0">
              <a:effectLst/>
              <a:latin typeface="Times New Roman" panose="02020603050405020304" charset="0"/>
              <a:ea typeface="华文中宋" panose="02010600040101010101" charset="-122"/>
              <a:cs typeface="Times New Roman" panose="02020603050405020304" charset="0"/>
            </a:endParaRPr>
          </a:p>
          <a:p>
            <a:pPr>
              <a:lnSpc>
                <a:spcPct val="150000"/>
              </a:lnSpc>
            </a:pPr>
            <a:endParaRPr lang="zh-CN" altLang="en-US" dirty="0">
              <a:latin typeface="Times New Roman" panose="02020603050405020304" charset="0"/>
              <a:ea typeface="华文中宋" panose="02010600040101010101" charset="-122"/>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069963" y="279658"/>
            <a:ext cx="697627" cy="400110"/>
          </a:xfrm>
          <a:prstGeom prst="rect">
            <a:avLst/>
          </a:prstGeom>
          <a:noFill/>
        </p:spPr>
        <p:txBody>
          <a:bodyPr wrap="none" rtlCol="0">
            <a:spAutoFit/>
          </a:bodyPr>
          <a:lstStyle/>
          <a:p>
            <a:r>
              <a:rPr lang="zh-CN" altLang="en-US" sz="2000" b="1" dirty="0">
                <a:solidFill>
                  <a:schemeClr val="tx1">
                    <a:lumMod val="75000"/>
                    <a:lumOff val="25000"/>
                  </a:schemeClr>
                </a:solidFill>
              </a:rPr>
              <a:t>讨论</a:t>
            </a:r>
            <a:endParaRPr lang="zh-CN" altLang="en-US" sz="2000" b="1" dirty="0">
              <a:solidFill>
                <a:schemeClr val="tx1">
                  <a:lumMod val="75000"/>
                  <a:lumOff val="25000"/>
                </a:schemeClr>
              </a:solidFill>
            </a:endParaRPr>
          </a:p>
        </p:txBody>
      </p:sp>
      <p:sp>
        <p:nvSpPr>
          <p:cNvPr id="27" name="文本框 26"/>
          <p:cNvSpPr txBox="1"/>
          <p:nvPr/>
        </p:nvSpPr>
        <p:spPr>
          <a:xfrm>
            <a:off x="5574877" y="248880"/>
            <a:ext cx="546945" cy="461665"/>
          </a:xfrm>
          <a:prstGeom prst="rect">
            <a:avLst/>
          </a:prstGeom>
          <a:noFill/>
        </p:spPr>
        <p:txBody>
          <a:bodyPr wrap="none" rtlCol="0">
            <a:spAutoFit/>
          </a:bodyPr>
          <a:lstStyle/>
          <a:p>
            <a:r>
              <a:rPr lang="en-US" altLang="zh-CN" sz="2400" dirty="0">
                <a:solidFill>
                  <a:schemeClr val="tx1">
                    <a:lumMod val="75000"/>
                    <a:lumOff val="25000"/>
                  </a:schemeClr>
                </a:solidFill>
                <a:latin typeface="MiSans Heavy" panose="00000A00000000000000" pitchFamily="2" charset="-122"/>
                <a:ea typeface="MiSans Heavy" panose="00000A00000000000000" pitchFamily="2" charset="-122"/>
              </a:rPr>
              <a:t>04</a:t>
            </a:r>
            <a:endParaRPr lang="zh-CN" altLang="en-US" sz="2400"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4" name="矩形 3"/>
          <p:cNvSpPr/>
          <p:nvPr/>
        </p:nvSpPr>
        <p:spPr>
          <a:xfrm>
            <a:off x="826768" y="961567"/>
            <a:ext cx="10283190" cy="2097722"/>
          </a:xfrm>
          <a:prstGeom prst="rect">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Calibri" panose="020F0502020204030204" pitchFamily="34" charset="0"/>
              <a:ea typeface="宋体" panose="02010600030101010101" pitchFamily="2" charset="-122"/>
            </a:endParaRPr>
          </a:p>
        </p:txBody>
      </p:sp>
      <p:sp>
        <p:nvSpPr>
          <p:cNvPr id="5" name="矩形 4"/>
          <p:cNvSpPr/>
          <p:nvPr/>
        </p:nvSpPr>
        <p:spPr>
          <a:xfrm>
            <a:off x="868530" y="3662148"/>
            <a:ext cx="10283190" cy="2097722"/>
          </a:xfrm>
          <a:prstGeom prst="rect">
            <a:avLst/>
          </a:prstGeom>
          <a:solidFill>
            <a:srgbClr val="457071"/>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宋体" panose="02010600030101010101" pitchFamily="2" charset="-122"/>
            </a:endParaRPr>
          </a:p>
        </p:txBody>
      </p:sp>
      <p:sp>
        <p:nvSpPr>
          <p:cNvPr id="7" name="椭圆 6"/>
          <p:cNvSpPr/>
          <p:nvPr/>
        </p:nvSpPr>
        <p:spPr>
          <a:xfrm>
            <a:off x="1390650" y="1347348"/>
            <a:ext cx="792000" cy="792000"/>
          </a:xfrm>
          <a:prstGeom prst="ellipse">
            <a:avLst/>
          </a:prstGeom>
          <a:solidFill>
            <a:srgbClr val="242A2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chemeClr val="tx1"/>
              </a:solidFill>
              <a:latin typeface="Calibri" panose="020F0502020204030204" pitchFamily="34" charset="0"/>
              <a:ea typeface="宋体" panose="02010600030101010101" pitchFamily="2" charset="-122"/>
            </a:endParaRPr>
          </a:p>
        </p:txBody>
      </p:sp>
      <p:sp>
        <p:nvSpPr>
          <p:cNvPr id="9" name="椭圆 8"/>
          <p:cNvSpPr/>
          <p:nvPr/>
        </p:nvSpPr>
        <p:spPr>
          <a:xfrm>
            <a:off x="1084430" y="4079265"/>
            <a:ext cx="792000" cy="792000"/>
          </a:xfrm>
          <a:prstGeom prst="ellipse">
            <a:avLst/>
          </a:prstGeom>
          <a:solidFill>
            <a:schemeClr val="bg1"/>
          </a:solidFill>
          <a:ln>
            <a:solidFill>
              <a:srgbClr val="457071"/>
            </a:solidFill>
          </a:ln>
          <a:effectLst>
            <a:outerShdw blurRad="50800" dist="76200" dir="5400000" algn="t" rotWithShape="0">
              <a:prstClr val="black">
                <a:alpha val="8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p>
        </p:txBody>
      </p:sp>
      <p:sp>
        <p:nvSpPr>
          <p:cNvPr id="24" name="任意多边形 68" descr="D:\51PPT模板网\51pptmoban.com\图片.jpg"/>
          <p:cNvSpPr/>
          <p:nvPr/>
        </p:nvSpPr>
        <p:spPr>
          <a:xfrm>
            <a:off x="1605675" y="1523003"/>
            <a:ext cx="361950" cy="440690"/>
          </a:xfrm>
          <a:custGeom>
            <a:avLst/>
            <a:gdLst>
              <a:gd name="idx" fmla="cos wd2 2700000"/>
              <a:gd name="idy" fmla="sin hd2 2700000"/>
              <a:gd name="il" fmla="+- hc 0 wd2"/>
              <a:gd name="ir" fmla="+- hc wd2 0"/>
              <a:gd name="it" fmla="+- vc 0 wd2"/>
              <a:gd name="ib" fmla="+- vc wd2 0"/>
            </a:gdLst>
            <a:ahLst/>
            <a:cxnLst>
              <a:cxn ang="3">
                <a:pos x="hc" y="t"/>
              </a:cxn>
              <a:cxn ang="3">
                <a:pos x="hd2" y="hd2"/>
              </a:cxn>
              <a:cxn ang="cd2">
                <a:pos x="l" y="vc"/>
              </a:cxn>
              <a:cxn ang="cd4">
                <a:pos x="hd2" y="idy"/>
              </a:cxn>
              <a:cxn ang="cd4">
                <a:pos x="hc" y="b"/>
              </a:cxn>
              <a:cxn ang="cd4">
                <a:pos x="idx" y="idy"/>
              </a:cxn>
              <a:cxn ang="0">
                <a:pos x="r" y="vc"/>
              </a:cxn>
              <a:cxn ang="3">
                <a:pos x="idx" y="hd2"/>
              </a:cxn>
            </a:cxnLst>
            <a:rect l="l" t="t" r="r" b="b"/>
            <a:pathLst>
              <a:path w="6085" h="6640">
                <a:moveTo>
                  <a:pt x="1" y="2610"/>
                </a:moveTo>
                <a:lnTo>
                  <a:pt x="0" y="2540"/>
                </a:lnTo>
                <a:cubicBezTo>
                  <a:pt x="-42" y="1108"/>
                  <a:pt x="1400" y="-33"/>
                  <a:pt x="2547" y="0"/>
                </a:cubicBezTo>
                <a:lnTo>
                  <a:pt x="2610" y="1"/>
                </a:lnTo>
                <a:lnTo>
                  <a:pt x="2680" y="0"/>
                </a:lnTo>
                <a:cubicBezTo>
                  <a:pt x="4112" y="-42"/>
                  <a:pt x="5253" y="1400"/>
                  <a:pt x="5220" y="2547"/>
                </a:cubicBezTo>
                <a:lnTo>
                  <a:pt x="5219" y="2610"/>
                </a:lnTo>
                <a:lnTo>
                  <a:pt x="5220" y="2680"/>
                </a:lnTo>
                <a:cubicBezTo>
                  <a:pt x="5262" y="3330"/>
                  <a:pt x="4826" y="4085"/>
                  <a:pt x="4515" y="4385"/>
                </a:cubicBezTo>
                <a:lnTo>
                  <a:pt x="5978" y="6010"/>
                </a:lnTo>
                <a:lnTo>
                  <a:pt x="5981" y="6013"/>
                </a:lnTo>
                <a:lnTo>
                  <a:pt x="5988" y="6020"/>
                </a:lnTo>
                <a:lnTo>
                  <a:pt x="5994" y="6027"/>
                </a:lnTo>
                <a:lnTo>
                  <a:pt x="5997" y="6031"/>
                </a:lnTo>
                <a:lnTo>
                  <a:pt x="6022" y="6059"/>
                </a:lnTo>
                <a:lnTo>
                  <a:pt x="6020" y="6061"/>
                </a:lnTo>
                <a:cubicBezTo>
                  <a:pt x="6059" y="6113"/>
                  <a:pt x="6085" y="6212"/>
                  <a:pt x="6083" y="6265"/>
                </a:cubicBezTo>
                <a:cubicBezTo>
                  <a:pt x="6101" y="6460"/>
                  <a:pt x="5889" y="6654"/>
                  <a:pt x="5714" y="6641"/>
                </a:cubicBezTo>
                <a:cubicBezTo>
                  <a:pt x="5630" y="6647"/>
                  <a:pt x="5520" y="6598"/>
                  <a:pt x="5472" y="6554"/>
                </a:cubicBezTo>
                <a:lnTo>
                  <a:pt x="5469" y="6557"/>
                </a:lnTo>
                <a:lnTo>
                  <a:pt x="3955" y="4875"/>
                </a:lnTo>
                <a:lnTo>
                  <a:pt x="3956" y="4875"/>
                </a:lnTo>
                <a:lnTo>
                  <a:pt x="3953" y="4872"/>
                </a:lnTo>
                <a:lnTo>
                  <a:pt x="3946" y="4865"/>
                </a:lnTo>
                <a:lnTo>
                  <a:pt x="3940" y="4858"/>
                </a:lnTo>
                <a:lnTo>
                  <a:pt x="3934" y="4852"/>
                </a:lnTo>
                <a:cubicBezTo>
                  <a:pt x="3568" y="5095"/>
                  <a:pt x="2992" y="5231"/>
                  <a:pt x="2673" y="5220"/>
                </a:cubicBezTo>
                <a:lnTo>
                  <a:pt x="2610" y="5219"/>
                </a:lnTo>
                <a:lnTo>
                  <a:pt x="2540" y="5220"/>
                </a:lnTo>
                <a:cubicBezTo>
                  <a:pt x="1108" y="5262"/>
                  <a:pt x="-33" y="3820"/>
                  <a:pt x="0" y="2673"/>
                </a:cubicBezTo>
                <a:lnTo>
                  <a:pt x="1" y="2610"/>
                </a:lnTo>
                <a:close/>
                <a:moveTo>
                  <a:pt x="614" y="2610"/>
                </a:moveTo>
                <a:lnTo>
                  <a:pt x="613" y="2557"/>
                </a:lnTo>
                <a:cubicBezTo>
                  <a:pt x="581" y="1461"/>
                  <a:pt x="1684" y="588"/>
                  <a:pt x="2562" y="613"/>
                </a:cubicBezTo>
                <a:lnTo>
                  <a:pt x="2610" y="614"/>
                </a:lnTo>
                <a:lnTo>
                  <a:pt x="2663" y="613"/>
                </a:lnTo>
                <a:cubicBezTo>
                  <a:pt x="3759" y="581"/>
                  <a:pt x="4632" y="1684"/>
                  <a:pt x="4607" y="2562"/>
                </a:cubicBezTo>
                <a:lnTo>
                  <a:pt x="4606" y="2610"/>
                </a:lnTo>
                <a:lnTo>
                  <a:pt x="4607" y="2663"/>
                </a:lnTo>
                <a:cubicBezTo>
                  <a:pt x="4639" y="3759"/>
                  <a:pt x="3536" y="4632"/>
                  <a:pt x="2658" y="4607"/>
                </a:cubicBezTo>
                <a:lnTo>
                  <a:pt x="2610" y="4606"/>
                </a:lnTo>
                <a:lnTo>
                  <a:pt x="2557" y="4607"/>
                </a:lnTo>
                <a:cubicBezTo>
                  <a:pt x="1461" y="4639"/>
                  <a:pt x="588" y="3536"/>
                  <a:pt x="613" y="2658"/>
                </a:cubicBezTo>
                <a:lnTo>
                  <a:pt x="614" y="2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25" name="任意多边形 36"/>
          <p:cNvSpPr/>
          <p:nvPr/>
        </p:nvSpPr>
        <p:spPr>
          <a:xfrm>
            <a:off x="1292470" y="4334613"/>
            <a:ext cx="375920" cy="281305"/>
          </a:xfrm>
          <a:custGeom>
            <a:avLst/>
            <a:gdLst>
              <a:gd name="adj" fmla="val 20371"/>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5051" h="3770">
                <a:moveTo>
                  <a:pt x="0" y="768"/>
                </a:moveTo>
                <a:lnTo>
                  <a:pt x="0" y="748"/>
                </a:lnTo>
                <a:cubicBezTo>
                  <a:pt x="-12" y="326"/>
                  <a:pt x="412" y="-10"/>
                  <a:pt x="750" y="0"/>
                </a:cubicBezTo>
                <a:lnTo>
                  <a:pt x="768" y="0"/>
                </a:lnTo>
                <a:lnTo>
                  <a:pt x="4282" y="0"/>
                </a:lnTo>
                <a:lnTo>
                  <a:pt x="4302" y="0"/>
                </a:lnTo>
                <a:cubicBezTo>
                  <a:pt x="4724" y="-12"/>
                  <a:pt x="5060" y="412"/>
                  <a:pt x="5050" y="750"/>
                </a:cubicBezTo>
                <a:lnTo>
                  <a:pt x="5050" y="768"/>
                </a:lnTo>
                <a:lnTo>
                  <a:pt x="5050" y="3002"/>
                </a:lnTo>
                <a:lnTo>
                  <a:pt x="5050" y="3022"/>
                </a:lnTo>
                <a:cubicBezTo>
                  <a:pt x="5062" y="3444"/>
                  <a:pt x="4638" y="3780"/>
                  <a:pt x="4300" y="3770"/>
                </a:cubicBezTo>
                <a:lnTo>
                  <a:pt x="4282" y="3770"/>
                </a:lnTo>
                <a:lnTo>
                  <a:pt x="768" y="3770"/>
                </a:lnTo>
                <a:lnTo>
                  <a:pt x="748" y="3770"/>
                </a:lnTo>
                <a:cubicBezTo>
                  <a:pt x="326" y="3782"/>
                  <a:pt x="-10" y="3358"/>
                  <a:pt x="0" y="3020"/>
                </a:cubicBezTo>
                <a:lnTo>
                  <a:pt x="0" y="3002"/>
                </a:lnTo>
                <a:lnTo>
                  <a:pt x="0" y="768"/>
                </a:lnTo>
                <a:close/>
                <a:moveTo>
                  <a:pt x="602" y="475"/>
                </a:moveTo>
                <a:cubicBezTo>
                  <a:pt x="660" y="430"/>
                  <a:pt x="757" y="402"/>
                  <a:pt x="814" y="405"/>
                </a:cubicBezTo>
                <a:lnTo>
                  <a:pt x="823" y="405"/>
                </a:lnTo>
                <a:lnTo>
                  <a:pt x="4227" y="405"/>
                </a:lnTo>
                <a:lnTo>
                  <a:pt x="4237" y="405"/>
                </a:lnTo>
                <a:cubicBezTo>
                  <a:pt x="4310" y="400"/>
                  <a:pt x="4404" y="441"/>
                  <a:pt x="4439" y="468"/>
                </a:cubicBezTo>
                <a:lnTo>
                  <a:pt x="2515" y="1670"/>
                </a:lnTo>
                <a:lnTo>
                  <a:pt x="602" y="475"/>
                </a:lnTo>
                <a:close/>
                <a:moveTo>
                  <a:pt x="4617" y="830"/>
                </a:moveTo>
                <a:lnTo>
                  <a:pt x="4617" y="2975"/>
                </a:lnTo>
                <a:lnTo>
                  <a:pt x="4617" y="2985"/>
                </a:lnTo>
                <a:cubicBezTo>
                  <a:pt x="4624" y="3200"/>
                  <a:pt x="4408" y="3370"/>
                  <a:pt x="4236" y="3365"/>
                </a:cubicBezTo>
                <a:lnTo>
                  <a:pt x="4227" y="3365"/>
                </a:lnTo>
                <a:lnTo>
                  <a:pt x="823" y="3365"/>
                </a:lnTo>
                <a:lnTo>
                  <a:pt x="813" y="3365"/>
                </a:lnTo>
                <a:cubicBezTo>
                  <a:pt x="598" y="3372"/>
                  <a:pt x="428" y="3156"/>
                  <a:pt x="433" y="2984"/>
                </a:cubicBezTo>
                <a:lnTo>
                  <a:pt x="433" y="2975"/>
                </a:lnTo>
                <a:lnTo>
                  <a:pt x="433" y="843"/>
                </a:lnTo>
                <a:lnTo>
                  <a:pt x="2362" y="2049"/>
                </a:lnTo>
                <a:lnTo>
                  <a:pt x="2364" y="2046"/>
                </a:lnTo>
                <a:cubicBezTo>
                  <a:pt x="2364" y="2046"/>
                  <a:pt x="2389" y="2067"/>
                  <a:pt x="2397" y="2071"/>
                </a:cubicBezTo>
                <a:cubicBezTo>
                  <a:pt x="2423" y="2092"/>
                  <a:pt x="2472" y="2101"/>
                  <a:pt x="2504" y="2101"/>
                </a:cubicBezTo>
                <a:cubicBezTo>
                  <a:pt x="2535" y="2102"/>
                  <a:pt x="2572" y="2093"/>
                  <a:pt x="2589" y="2082"/>
                </a:cubicBezTo>
                <a:cubicBezTo>
                  <a:pt x="2604" y="2081"/>
                  <a:pt x="2651" y="2062"/>
                  <a:pt x="2665" y="2049"/>
                </a:cubicBezTo>
                <a:lnTo>
                  <a:pt x="2665" y="2050"/>
                </a:lnTo>
                <a:lnTo>
                  <a:pt x="4617" y="830"/>
                </a:lnTo>
                <a:close/>
                <a:moveTo>
                  <a:pt x="2364" y="2046"/>
                </a:moveTo>
                <a:lnTo>
                  <a:pt x="2364" y="2046"/>
                </a:lnTo>
                <a:lnTo>
                  <a:pt x="2364" y="2046"/>
                </a:lnTo>
                <a:lnTo>
                  <a:pt x="2365" y="2046"/>
                </a:lnTo>
                <a:lnTo>
                  <a:pt x="2364" y="2046"/>
                </a:lnTo>
                <a:close/>
              </a:path>
            </a:pathLst>
          </a:custGeom>
          <a:solidFill>
            <a:srgbClr val="457071"/>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alibri" panose="020F0502020204030204" pitchFamily="34" charset="0"/>
              <a:ea typeface="宋体" panose="02010600030101010101" pitchFamily="2" charset="-122"/>
            </a:endParaRPr>
          </a:p>
        </p:txBody>
      </p:sp>
      <p:sp>
        <p:nvSpPr>
          <p:cNvPr id="40" name="文本框 39"/>
          <p:cNvSpPr txBox="1"/>
          <p:nvPr/>
        </p:nvSpPr>
        <p:spPr>
          <a:xfrm>
            <a:off x="2098400" y="4054743"/>
            <a:ext cx="2235567"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olidFill>
                  <a:schemeClr val="bg1"/>
                </a:solidFill>
                <a:sym typeface="HarmonyOS Sans SC Light" panose="00000400000000000000" pitchFamily="2" charset="-122"/>
              </a:rPr>
              <a:t>深入了解数据分析过程</a:t>
            </a:r>
            <a:endParaRPr lang="zh-CN" altLang="en-US" dirty="0">
              <a:solidFill>
                <a:schemeClr val="bg1"/>
              </a:solidFill>
              <a:sym typeface="HarmonyOS Sans SC Light" panose="00000400000000000000" pitchFamily="2" charset="-122"/>
            </a:endParaRPr>
          </a:p>
        </p:txBody>
      </p:sp>
      <p:sp>
        <p:nvSpPr>
          <p:cNvPr id="43" name="文本框 42"/>
          <p:cNvSpPr txBox="1"/>
          <p:nvPr/>
        </p:nvSpPr>
        <p:spPr>
          <a:xfrm>
            <a:off x="2358306" y="1322826"/>
            <a:ext cx="3387738"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拓宽对广义线性混合模型的理解</a:t>
            </a:r>
            <a:endParaRPr lang="zh-CN" altLang="en-US" dirty="0">
              <a:sym typeface="HarmonyOS Sans SC Light" panose="00000400000000000000" pitchFamily="2" charset="-122"/>
            </a:endParaRPr>
          </a:p>
        </p:txBody>
      </p:sp>
      <p:sp>
        <p:nvSpPr>
          <p:cNvPr id="10" name="文本框 9"/>
          <p:cNvSpPr txBox="1"/>
          <p:nvPr/>
        </p:nvSpPr>
        <p:spPr>
          <a:xfrm>
            <a:off x="2358306" y="1715698"/>
            <a:ext cx="7993605"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charset="0"/>
                <a:cs typeface="Times New Roman" panose="02020603050405020304" charset="0"/>
              </a:rPr>
              <a:t>对于过度离散的计数数据的建模方式：使用负二项回归</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glmer.nb</a:t>
            </a:r>
            <a:endParaRPr lang="en-US" altLang="zh-CN" dirty="0">
              <a:latin typeface="Times New Roman" panose="02020603050405020304" charset="0"/>
              <a:cs typeface="Times New Roman" panose="02020603050405020304" charset="0"/>
            </a:endParaRPr>
          </a:p>
          <a:p>
            <a:pPr marL="285750" indent="-285750">
              <a:buFont typeface="Wingdings" panose="05000000000000000000" pitchFamily="2" charset="2"/>
              <a:buChar char="Ø"/>
            </a:pPr>
            <a:r>
              <a:rPr lang="zh-CN" altLang="en-US" dirty="0">
                <a:latin typeface="Times New Roman" panose="02020603050405020304" charset="0"/>
                <a:cs typeface="Times New Roman" panose="02020603050405020304" charset="0"/>
              </a:rPr>
              <a:t>连续变量和因子变量（分类变量）建模的差异（对</a:t>
            </a:r>
            <a:r>
              <a:rPr lang="en-US" altLang="zh-CN" dirty="0">
                <a:latin typeface="Times New Roman" panose="02020603050405020304" charset="0"/>
                <a:cs typeface="Times New Roman" panose="02020603050405020304" charset="0"/>
              </a:rPr>
              <a:t>Day</a:t>
            </a:r>
            <a:r>
              <a:rPr lang="zh-CN" altLang="en-US" dirty="0">
                <a:latin typeface="Times New Roman" panose="02020603050405020304" charset="0"/>
                <a:cs typeface="Times New Roman" panose="02020603050405020304" charset="0"/>
              </a:rPr>
              <a:t>的处理）。前者适合检测趋势（如线性变化），而后者则有助于获取每一天的具体边际估计，便于图表展示和组间比较。</a:t>
            </a:r>
            <a:endParaRPr lang="zh-CN" altLang="en-US" dirty="0">
              <a:latin typeface="Times New Roman" panose="02020603050405020304" charset="0"/>
              <a:cs typeface="Times New Roman" panose="02020603050405020304" charset="0"/>
            </a:endParaRPr>
          </a:p>
        </p:txBody>
      </p:sp>
      <p:sp>
        <p:nvSpPr>
          <p:cNvPr id="12" name="文本框 11"/>
          <p:cNvSpPr txBox="1"/>
          <p:nvPr/>
        </p:nvSpPr>
        <p:spPr>
          <a:xfrm>
            <a:off x="1971560" y="4395991"/>
            <a:ext cx="7993605"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FFFFFF"/>
                </a:solidFill>
                <a:latin typeface="Times New Roman" panose="02020603050405020304" charset="0"/>
                <a:cs typeface="Times New Roman" panose="02020603050405020304" charset="0"/>
              </a:rPr>
              <a:t>预处理</a:t>
            </a:r>
            <a:r>
              <a:rPr lang="en-US" altLang="zh-CN" dirty="0">
                <a:solidFill>
                  <a:srgbClr val="FFFFFF"/>
                </a:solidFill>
                <a:latin typeface="Times New Roman" panose="02020603050405020304" charset="0"/>
                <a:cs typeface="Times New Roman" panose="02020603050405020304" charset="0"/>
              </a:rPr>
              <a:t>-----</a:t>
            </a:r>
            <a:r>
              <a:rPr lang="zh-CN" altLang="en-US" dirty="0">
                <a:solidFill>
                  <a:srgbClr val="FFFFFF"/>
                </a:solidFill>
                <a:latin typeface="Times New Roman" panose="02020603050405020304" charset="0"/>
                <a:cs typeface="Times New Roman" panose="02020603050405020304" charset="0"/>
              </a:rPr>
              <a:t>建模（可以把认为理论上合理的模型都跑一跑，保留可以拟合的）</a:t>
            </a:r>
            <a:r>
              <a:rPr lang="en-US" altLang="zh-CN" dirty="0">
                <a:solidFill>
                  <a:srgbClr val="FFFFFF"/>
                </a:solidFill>
                <a:latin typeface="Times New Roman" panose="02020603050405020304" charset="0"/>
                <a:cs typeface="Times New Roman" panose="02020603050405020304" charset="0"/>
              </a:rPr>
              <a:t>------</a:t>
            </a:r>
            <a:r>
              <a:rPr lang="zh-CN" altLang="en-US" dirty="0">
                <a:solidFill>
                  <a:srgbClr val="FFFFFF"/>
                </a:solidFill>
                <a:latin typeface="Times New Roman" panose="02020603050405020304" charset="0"/>
                <a:cs typeface="Times New Roman" panose="02020603050405020304" charset="0"/>
              </a:rPr>
              <a:t>模型比较（关注</a:t>
            </a:r>
            <a:r>
              <a:rPr lang="zh-CN" altLang="en-US" dirty="0">
                <a:solidFill>
                  <a:srgbClr val="FFFFFF"/>
                </a:solidFill>
                <a:latin typeface="Cambria Math" panose="02040503050406030204" pitchFamily="18" charset="0"/>
                <a:cs typeface="Times New Roman" panose="02020603050405020304" charset="0"/>
              </a:rPr>
              <a:t>𝝌</a:t>
            </a:r>
            <a:r>
              <a:rPr lang="en-US" altLang="zh-CN" baseline="30000" dirty="0">
                <a:solidFill>
                  <a:srgbClr val="FFFFFF"/>
                </a:solidFill>
                <a:latin typeface="Cambria Math" panose="02040503050406030204" pitchFamily="18" charset="0"/>
                <a:cs typeface="Times New Roman" panose="02020603050405020304" charset="0"/>
              </a:rPr>
              <a:t>2</a:t>
            </a:r>
            <a:r>
              <a:rPr lang="en-US" altLang="zh-CN" dirty="0">
                <a:solidFill>
                  <a:srgbClr val="FFFFFF"/>
                </a:solidFill>
                <a:latin typeface="Cambria Math" panose="02040503050406030204" pitchFamily="18" charset="0"/>
                <a:cs typeface="Times New Roman" panose="02020603050405020304" charset="0"/>
              </a:rPr>
              <a:t>, </a:t>
            </a:r>
            <a:r>
              <a:rPr lang="en-US" altLang="zh-CN" dirty="0">
                <a:solidFill>
                  <a:srgbClr val="FFFFFF"/>
                </a:solidFill>
                <a:latin typeface="Times New Roman" panose="02020603050405020304" charset="0"/>
                <a:cs typeface="Times New Roman" panose="02020603050405020304" charset="0"/>
              </a:rPr>
              <a:t>AIC, BIC,</a:t>
            </a:r>
            <a:r>
              <a:rPr lang="zh-CN" altLang="en-US"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对数似然</a:t>
            </a:r>
            <a:r>
              <a:rPr lang="en-US" altLang="zh-CN" dirty="0" err="1">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loglik</a:t>
            </a:r>
            <a:r>
              <a:rPr lang="zh-CN" altLang="en-US"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等</a:t>
            </a:r>
            <a:r>
              <a:rPr lang="en-US" altLang="zh-CN"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检查主效应与交互效应</a:t>
            </a:r>
            <a:r>
              <a:rPr lang="en-US" altLang="zh-CN"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简单效应分析</a:t>
            </a:r>
            <a:r>
              <a:rPr lang="en-US" altLang="zh-CN"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dirty="0">
                <a:solidFill>
                  <a:srgbClr val="FFFFFF"/>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简单斜率分析</a:t>
            </a:r>
            <a:endParaRPr lang="zh-CN" altLang="en-US" dirty="0">
              <a:solidFill>
                <a:srgbClr val="FFFFFF"/>
              </a:solidFill>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文本框 243"/>
          <p:cNvSpPr txBox="1"/>
          <p:nvPr/>
        </p:nvSpPr>
        <p:spPr>
          <a:xfrm>
            <a:off x="4660285" y="1049175"/>
            <a:ext cx="2871429" cy="400110"/>
          </a:xfrm>
          <a:prstGeom prst="rect">
            <a:avLst/>
          </a:prstGeom>
          <a:noFill/>
        </p:spPr>
        <p:txBody>
          <a:bodyPr wrap="square" rtlCol="0">
            <a:spAutoFit/>
          </a:bodyPr>
          <a:lstStyle/>
          <a:p>
            <a:pPr algn="dist"/>
            <a:r>
              <a:rPr lang="en-US" altLang="zh-CN" sz="2000" dirty="0">
                <a:cs typeface="+mn-ea"/>
                <a:sym typeface="+mn-lt"/>
              </a:rPr>
              <a:t>THANKS</a:t>
            </a:r>
            <a:endParaRPr lang="zh-CN" altLang="en-US" sz="2000" dirty="0">
              <a:cs typeface="+mn-ea"/>
              <a:sym typeface="+mn-lt"/>
            </a:endParaRPr>
          </a:p>
        </p:txBody>
      </p:sp>
      <p:sp>
        <p:nvSpPr>
          <p:cNvPr id="245" name="文本框 244"/>
          <p:cNvSpPr txBox="1"/>
          <p:nvPr/>
        </p:nvSpPr>
        <p:spPr>
          <a:xfrm>
            <a:off x="2679700" y="1904875"/>
            <a:ext cx="6832600" cy="1198880"/>
          </a:xfrm>
          <a:prstGeom prst="rect">
            <a:avLst/>
          </a:prstGeom>
          <a:noFill/>
        </p:spPr>
        <p:txBody>
          <a:bodyPr wrap="square" rtlCol="0">
            <a:spAutoFit/>
          </a:bodyPr>
          <a:lstStyle/>
          <a:p>
            <a:pPr algn="dist"/>
            <a:r>
              <a:rPr lang="zh-CN" altLang="en-US" sz="7200" dirty="0">
                <a:latin typeface="Aa厚底黑" panose="00020600040101010101" pitchFamily="18" charset="-122"/>
                <a:ea typeface="Aa厚底黑" panose="00020600040101010101" pitchFamily="18" charset="-122"/>
              </a:rPr>
              <a:t>谢谢大家</a:t>
            </a:r>
            <a:endParaRPr lang="zh-CN" altLang="en-US" sz="7200" dirty="0">
              <a:latin typeface="Aa厚底黑" panose="00020600040101010101" pitchFamily="18" charset="-122"/>
              <a:ea typeface="Aa厚底黑" panose="00020600040101010101" pitchFamily="18" charset="-122"/>
            </a:endParaRPr>
          </a:p>
        </p:txBody>
      </p:sp>
      <p:grpSp>
        <p:nvGrpSpPr>
          <p:cNvPr id="247" name="组合 246"/>
          <p:cNvGrpSpPr/>
          <p:nvPr/>
        </p:nvGrpSpPr>
        <p:grpSpPr>
          <a:xfrm>
            <a:off x="6277007" y="4898986"/>
            <a:ext cx="2722614" cy="414167"/>
            <a:chOff x="3588150" y="4118390"/>
            <a:chExt cx="1979040" cy="248916"/>
          </a:xfrm>
        </p:grpSpPr>
        <p:sp>
          <p:nvSpPr>
            <p:cNvPr id="250" name="文本框 249"/>
            <p:cNvSpPr txBox="1"/>
            <p:nvPr/>
          </p:nvSpPr>
          <p:spPr>
            <a:xfrm>
              <a:off x="3898985" y="4118390"/>
              <a:ext cx="1668205" cy="184975"/>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olidFill>
                    <a:schemeClr val="bg1">
                      <a:lumMod val="50000"/>
                    </a:schemeClr>
                  </a:solidFill>
                  <a:sym typeface="+mn-lt"/>
                </a:rPr>
                <a:t>时间：</a:t>
              </a:r>
              <a:r>
                <a:rPr lang="en-US" altLang="zh-CN" sz="1400" dirty="0">
                  <a:solidFill>
                    <a:schemeClr val="bg1">
                      <a:lumMod val="50000"/>
                    </a:schemeClr>
                  </a:solidFill>
                  <a:sym typeface="+mn-lt"/>
                </a:rPr>
                <a:t>2025.06.18</a:t>
              </a:r>
              <a:endParaRPr lang="zh-CN" altLang="en-US" sz="1400" dirty="0">
                <a:solidFill>
                  <a:schemeClr val="bg1">
                    <a:lumMod val="50000"/>
                  </a:schemeClr>
                </a:solidFill>
                <a:sym typeface="+mn-lt"/>
              </a:endParaRPr>
            </a:p>
          </p:txBody>
        </p:sp>
        <p:sp>
          <p:nvSpPr>
            <p:cNvPr id="251" name="iconfont-11899-5651509"/>
            <p:cNvSpPr/>
            <p:nvPr/>
          </p:nvSpPr>
          <p:spPr>
            <a:xfrm>
              <a:off x="3588150" y="4118395"/>
              <a:ext cx="307836" cy="248911"/>
            </a:xfrm>
            <a:custGeom>
              <a:avLst/>
              <a:gdLst>
                <a:gd name="T0" fmla="*/ 5872 w 10378"/>
                <a:gd name="T1" fmla="*/ 5277 h 10377"/>
                <a:gd name="T2" fmla="*/ 5872 w 10378"/>
                <a:gd name="T3" fmla="*/ 2783 h 10377"/>
                <a:gd name="T4" fmla="*/ 5223 w 10378"/>
                <a:gd name="T5" fmla="*/ 2135 h 10377"/>
                <a:gd name="T6" fmla="*/ 4574 w 10378"/>
                <a:gd name="T7" fmla="*/ 2783 h 10377"/>
                <a:gd name="T8" fmla="*/ 4574 w 10378"/>
                <a:gd name="T9" fmla="*/ 6026 h 10377"/>
                <a:gd name="T10" fmla="*/ 7383 w 10378"/>
                <a:gd name="T11" fmla="*/ 7647 h 10377"/>
                <a:gd name="T12" fmla="*/ 8267 w 10378"/>
                <a:gd name="T13" fmla="*/ 7403 h 10377"/>
                <a:gd name="T14" fmla="*/ 8031 w 10378"/>
                <a:gd name="T15" fmla="*/ 6523 h 10377"/>
                <a:gd name="T16" fmla="*/ 5872 w 10378"/>
                <a:gd name="T17" fmla="*/ 5277 h 10377"/>
                <a:gd name="T18" fmla="*/ 5189 w 10378"/>
                <a:gd name="T19" fmla="*/ 10377 h 10377"/>
                <a:gd name="T20" fmla="*/ 0 w 10378"/>
                <a:gd name="T21" fmla="*/ 5188 h 10377"/>
                <a:gd name="T22" fmla="*/ 5189 w 10378"/>
                <a:gd name="T23" fmla="*/ 0 h 10377"/>
                <a:gd name="T24" fmla="*/ 10378 w 10378"/>
                <a:gd name="T25" fmla="*/ 5188 h 10377"/>
                <a:gd name="T26" fmla="*/ 5189 w 10378"/>
                <a:gd name="T27"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78" h="10377">
                  <a:moveTo>
                    <a:pt x="5872" y="5277"/>
                  </a:moveTo>
                  <a:lnTo>
                    <a:pt x="5872" y="2783"/>
                  </a:lnTo>
                  <a:cubicBezTo>
                    <a:pt x="5872" y="2425"/>
                    <a:pt x="5582" y="2135"/>
                    <a:pt x="5223" y="2135"/>
                  </a:cubicBezTo>
                  <a:cubicBezTo>
                    <a:pt x="4864" y="2135"/>
                    <a:pt x="4574" y="2425"/>
                    <a:pt x="4574" y="2783"/>
                  </a:cubicBezTo>
                  <a:lnTo>
                    <a:pt x="4574" y="6026"/>
                  </a:lnTo>
                  <a:lnTo>
                    <a:pt x="7383" y="7647"/>
                  </a:lnTo>
                  <a:cubicBezTo>
                    <a:pt x="7694" y="7825"/>
                    <a:pt x="8091" y="7716"/>
                    <a:pt x="8267" y="7403"/>
                  </a:cubicBezTo>
                  <a:cubicBezTo>
                    <a:pt x="8442" y="7095"/>
                    <a:pt x="8337" y="6703"/>
                    <a:pt x="8031" y="6523"/>
                  </a:cubicBezTo>
                  <a:lnTo>
                    <a:pt x="5872" y="527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6" y="10377"/>
                    <a:pt x="5189" y="10377"/>
                  </a:cubicBezTo>
                  <a:close/>
                </a:path>
              </a:pathLst>
            </a:custGeom>
            <a:solidFill>
              <a:srgbClr val="4570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grpSp>
      <p:sp>
        <p:nvSpPr>
          <p:cNvPr id="2" name="矩形: 圆角 1"/>
          <p:cNvSpPr/>
          <p:nvPr/>
        </p:nvSpPr>
        <p:spPr>
          <a:xfrm>
            <a:off x="3942103" y="3567791"/>
            <a:ext cx="4380690" cy="512106"/>
          </a:xfrm>
          <a:prstGeom prst="roundRect">
            <a:avLst>
              <a:gd name="adj" fmla="val 50000"/>
            </a:avLst>
          </a:prstGeom>
          <a:solidFill>
            <a:srgbClr val="DED6C2"/>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22491" y="3693591"/>
            <a:ext cx="3147015" cy="307777"/>
          </a:xfrm>
          <a:prstGeom prst="rect">
            <a:avLst/>
          </a:prstGeom>
          <a:noFill/>
        </p:spPr>
        <p:txBody>
          <a:bodyPr wrap="none" rtlCol="0">
            <a:spAutoFit/>
          </a:bodyPr>
          <a:lstStyle/>
          <a:p>
            <a:pPr algn="l"/>
            <a:r>
              <a:rPr lang="zh-CN" altLang="en-US" sz="1400" b="1" dirty="0"/>
              <a:t>小组成员：</a:t>
            </a:r>
            <a:r>
              <a:rPr lang="zh-CN" altLang="en-US" sz="1400" dirty="0">
                <a:latin typeface="宋体" panose="02010600030101010101" pitchFamily="2" charset="-122"/>
                <a:ea typeface="宋体" panose="02010600030101010101" pitchFamily="2" charset="-122"/>
                <a:cs typeface="宋体" panose="02010600030101010101" pitchFamily="2" charset="-122"/>
                <a:sym typeface="+mn-ea"/>
              </a:rPr>
              <a:t>范超鸿</a:t>
            </a:r>
            <a:r>
              <a:rPr lang="en-US" altLang="zh-CN" sz="14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dirty="0">
                <a:latin typeface="宋体" panose="02010600030101010101" pitchFamily="2" charset="-122"/>
                <a:ea typeface="宋体" panose="02010600030101010101" pitchFamily="2" charset="-122"/>
                <a:cs typeface="宋体" panose="02010600030101010101" pitchFamily="2" charset="-122"/>
                <a:sym typeface="+mn-ea"/>
              </a:rPr>
              <a:t>尹子涵</a:t>
            </a:r>
            <a:r>
              <a:rPr lang="en-US" altLang="zh-CN" sz="14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1400" dirty="0">
                <a:latin typeface="宋体" panose="02010600030101010101" pitchFamily="2" charset="-122"/>
                <a:ea typeface="宋体" panose="02010600030101010101" pitchFamily="2" charset="-122"/>
                <a:cs typeface="宋体" panose="02010600030101010101" pitchFamily="2" charset="-122"/>
                <a:sym typeface="+mn-ea"/>
              </a:rPr>
              <a:t>牛至旭</a:t>
            </a:r>
            <a:endParaRPr lang="zh-CN" altLang="en-US" sz="1400"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493974" y="240980"/>
            <a:ext cx="1404620" cy="460375"/>
          </a:xfrm>
          <a:prstGeom prst="rect">
            <a:avLst/>
          </a:prstGeom>
          <a:noFill/>
        </p:spPr>
        <p:txBody>
          <a:bodyPr wrap="none" rtlCol="0">
            <a:spAutoFit/>
          </a:bodyPr>
          <a:lstStyle/>
          <a:p>
            <a:r>
              <a:rPr lang="zh-CN" altLang="en-US" sz="2400" b="1" dirty="0">
                <a:solidFill>
                  <a:schemeClr val="tx1">
                    <a:lumMod val="75000"/>
                    <a:lumOff val="25000"/>
                  </a:schemeClr>
                </a:solidFill>
                <a:latin typeface="华文仿宋" panose="02010600040101010101" charset="-122"/>
                <a:ea typeface="华文仿宋" panose="02010600040101010101" charset="-122"/>
              </a:rPr>
              <a:t>研究设计</a:t>
            </a:r>
            <a:endParaRPr lang="zh-CN" altLang="en-US" sz="2400" b="1" dirty="0">
              <a:solidFill>
                <a:schemeClr val="tx1">
                  <a:lumMod val="75000"/>
                  <a:lumOff val="25000"/>
                </a:schemeClr>
              </a:solidFill>
              <a:latin typeface="华文仿宋" panose="02010600040101010101" charset="-122"/>
              <a:ea typeface="华文仿宋" panose="02010600040101010101" charset="-122"/>
            </a:endParaRPr>
          </a:p>
        </p:txBody>
      </p:sp>
      <p:grpSp>
        <p:nvGrpSpPr>
          <p:cNvPr id="20" name="组合 19"/>
          <p:cNvGrpSpPr/>
          <p:nvPr>
            <p:custDataLst>
              <p:tags r:id="rId1"/>
            </p:custDataLst>
          </p:nvPr>
        </p:nvGrpSpPr>
        <p:grpSpPr>
          <a:xfrm>
            <a:off x="843280" y="1453515"/>
            <a:ext cx="10543540" cy="1891665"/>
            <a:chOff x="731838" y="2034768"/>
            <a:chExt cx="7696202" cy="1578551"/>
          </a:xfrm>
        </p:grpSpPr>
        <p:sp>
          <p:nvSpPr>
            <p:cNvPr id="9" name="矩形: 圆角 8"/>
            <p:cNvSpPr/>
            <p:nvPr>
              <p:custDataLst>
                <p:tags r:id="rId2"/>
              </p:custDataLst>
            </p:nvPr>
          </p:nvSpPr>
          <p:spPr>
            <a:xfrm>
              <a:off x="731838" y="2034768"/>
              <a:ext cx="7696202" cy="1578551"/>
            </a:xfrm>
            <a:prstGeom prst="roundRect">
              <a:avLst>
                <a:gd name="adj" fmla="val 0"/>
              </a:avLst>
            </a:prstGeom>
            <a:solidFill>
              <a:schemeClr val="accent6">
                <a:lumMod val="20000"/>
                <a:lumOff val="80000"/>
              </a:schemeClr>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custDataLst>
                <p:tags r:id="rId3"/>
              </p:custDataLst>
            </p:nvPr>
          </p:nvSpPr>
          <p:spPr>
            <a:xfrm>
              <a:off x="933467" y="2179429"/>
              <a:ext cx="7379621" cy="1108006"/>
            </a:xfrm>
            <a:prstGeom prst="rect">
              <a:avLst/>
            </a:prstGeom>
            <a:noFill/>
          </p:spPr>
          <p:txBody>
            <a:bodyPr wrap="square">
              <a:no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2400" b="1" dirty="0">
                  <a:solidFill>
                    <a:schemeClr val="accent6">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实验设计：</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本实验采用</a:t>
              </a:r>
              <a:r>
                <a:rPr lang="en-US" altLang="zh-CN" sz="2000" b="1" dirty="0">
                  <a:solidFill>
                    <a:schemeClr val="accent2">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2</a:t>
              </a:r>
              <a:r>
                <a:rPr lang="zh-CN" altLang="en-US" sz="2000" b="1" dirty="0">
                  <a:solidFill>
                    <a:schemeClr val="accent2">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（条件：干预组、对照组）</a:t>
              </a:r>
              <a:r>
                <a:rPr lang="en-US" altLang="en-US" sz="2000" b="1" dirty="0">
                  <a:solidFill>
                    <a:schemeClr val="accent2">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2000" b="1" dirty="0">
                  <a:solidFill>
                    <a:schemeClr val="accent2">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3</a:t>
              </a:r>
              <a:r>
                <a:rPr lang="zh-CN" altLang="en-US" sz="2000" b="1" dirty="0">
                  <a:solidFill>
                    <a:schemeClr val="accent2">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（时间：实验开始、实验结束、结束一周后）混合实验设计</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，探究干预方法（重复与陌生人交谈）是否能降低人们对社交连接的悲观预期（例如，担心被拒绝）。</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grpSp>
      <p:grpSp>
        <p:nvGrpSpPr>
          <p:cNvPr id="33" name="组合 32"/>
          <p:cNvGrpSpPr/>
          <p:nvPr>
            <p:custDataLst>
              <p:tags r:id="rId4"/>
            </p:custDataLst>
          </p:nvPr>
        </p:nvGrpSpPr>
        <p:grpSpPr>
          <a:xfrm>
            <a:off x="843280" y="3684905"/>
            <a:ext cx="10656570" cy="1496060"/>
            <a:chOff x="731838" y="1738086"/>
            <a:chExt cx="7696202" cy="794366"/>
          </a:xfrm>
        </p:grpSpPr>
        <p:sp>
          <p:nvSpPr>
            <p:cNvPr id="34" name="矩形: 圆角 33"/>
            <p:cNvSpPr/>
            <p:nvPr>
              <p:custDataLst>
                <p:tags r:id="rId5"/>
              </p:custDataLst>
            </p:nvPr>
          </p:nvSpPr>
          <p:spPr>
            <a:xfrm>
              <a:off x="731838" y="1738086"/>
              <a:ext cx="7696202" cy="794366"/>
            </a:xfrm>
            <a:prstGeom prst="roundRect">
              <a:avLst>
                <a:gd name="adj" fmla="val 0"/>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custDataLst>
                <p:tags r:id="rId6"/>
              </p:custDataLst>
            </p:nvPr>
          </p:nvSpPr>
          <p:spPr>
            <a:xfrm>
              <a:off x="930825" y="1783399"/>
              <a:ext cx="7379849" cy="213698"/>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endParaRPr lang="en-US" altLang="zh-CN" sz="1200" dirty="0">
                <a:solidFill>
                  <a:schemeClr val="tx1">
                    <a:lumMod val="75000"/>
                    <a:lumOff val="25000"/>
                  </a:schemeClr>
                </a:solidFill>
                <a:sym typeface="HarmonyOS Sans SC Light" panose="00000400000000000000" pitchFamily="2" charset="-122"/>
              </a:endParaRPr>
            </a:p>
          </p:txBody>
        </p:sp>
      </p:grpSp>
      <p:sp>
        <p:nvSpPr>
          <p:cNvPr id="2" name="文本框 1"/>
          <p:cNvSpPr txBox="1"/>
          <p:nvPr>
            <p:custDataLst>
              <p:tags r:id="rId7"/>
            </p:custDataLst>
          </p:nvPr>
        </p:nvSpPr>
        <p:spPr>
          <a:xfrm>
            <a:off x="1119061" y="3879853"/>
            <a:ext cx="10110147" cy="110680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2400" b="1" dirty="0">
                <a:solidFill>
                  <a:schemeClr val="accent6">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实验程序：</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在一周的时间里</a:t>
            </a:r>
            <a:r>
              <a:rPr lang="zh-CN" altLang="en-US" sz="2000" b="1" dirty="0">
                <a:solidFill>
                  <a:schemeClr val="accent2">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（周一到周五）</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被试每天寻找具有</a:t>
            </a:r>
            <a:r>
              <a:rPr lang="zh-CN" altLang="en-US" sz="2000" b="1"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某些特质的陌生人</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（例如，</a:t>
            </a:r>
            <a:r>
              <a:rPr lang="en-US" altLang="zh-CN"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找到穿着有趣鞋子的人</a:t>
            </a:r>
            <a:r>
              <a:rPr lang="en-US" altLang="zh-CN"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），然后与那个人</a:t>
            </a:r>
            <a:r>
              <a:rPr lang="zh-CN" altLang="en-US" sz="2000" b="1" dirty="0">
                <a:solidFill>
                  <a:schemeClr val="accent5">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交谈（干预组）</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或</a:t>
            </a:r>
            <a:r>
              <a:rPr lang="zh-CN" altLang="en-US" sz="2000" b="1" dirty="0">
                <a:solidFill>
                  <a:schemeClr val="accent5">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观察那个人（对照组）</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4" name="文本框 3"/>
          <p:cNvSpPr txBox="1"/>
          <p:nvPr/>
        </p:nvSpPr>
        <p:spPr>
          <a:xfrm>
            <a:off x="4795520" y="241300"/>
            <a:ext cx="108775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华文仿宋" panose="02010600040101010101" charset="-122"/>
                <a:ea typeface="华文仿宋" panose="02010600040101010101" charset="-122"/>
              </a:rPr>
              <a:t>02</a:t>
            </a:r>
            <a:endParaRPr lang="en-US" altLang="zh-CN" sz="2400" b="1" dirty="0">
              <a:solidFill>
                <a:schemeClr val="tx1">
                  <a:lumMod val="75000"/>
                  <a:lumOff val="25000"/>
                </a:schemeClr>
              </a:solidFill>
              <a:latin typeface="华文仿宋" panose="02010600040101010101" charset="-122"/>
              <a:ea typeface="华文仿宋"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493974" y="240980"/>
            <a:ext cx="1404620" cy="460375"/>
          </a:xfrm>
          <a:prstGeom prst="rect">
            <a:avLst/>
          </a:prstGeom>
          <a:noFill/>
        </p:spPr>
        <p:txBody>
          <a:bodyPr wrap="none" rtlCol="0">
            <a:spAutoFit/>
          </a:bodyPr>
          <a:lstStyle/>
          <a:p>
            <a:r>
              <a:rPr lang="zh-CN" altLang="en-US" sz="2400" b="1" dirty="0">
                <a:solidFill>
                  <a:schemeClr val="tx1">
                    <a:lumMod val="75000"/>
                    <a:lumOff val="25000"/>
                  </a:schemeClr>
                </a:solidFill>
                <a:latin typeface="华文仿宋" panose="02010600040101010101" charset="-122"/>
                <a:ea typeface="华文仿宋" panose="02010600040101010101" charset="-122"/>
              </a:rPr>
              <a:t>研究设计</a:t>
            </a:r>
            <a:endParaRPr lang="zh-CN" altLang="en-US" sz="2400" b="1" dirty="0">
              <a:solidFill>
                <a:schemeClr val="tx1">
                  <a:lumMod val="75000"/>
                  <a:lumOff val="25000"/>
                </a:schemeClr>
              </a:solidFill>
              <a:latin typeface="华文仿宋" panose="02010600040101010101" charset="-122"/>
              <a:ea typeface="华文仿宋" panose="02010600040101010101" charset="-122"/>
            </a:endParaRPr>
          </a:p>
        </p:txBody>
      </p:sp>
      <p:grpSp>
        <p:nvGrpSpPr>
          <p:cNvPr id="20" name="组合 19"/>
          <p:cNvGrpSpPr/>
          <p:nvPr>
            <p:custDataLst>
              <p:tags r:id="rId1"/>
            </p:custDataLst>
          </p:nvPr>
        </p:nvGrpSpPr>
        <p:grpSpPr>
          <a:xfrm>
            <a:off x="843280" y="1063628"/>
            <a:ext cx="10543540" cy="2236471"/>
            <a:chOff x="731838" y="1709414"/>
            <a:chExt cx="7696202" cy="1246773"/>
          </a:xfrm>
        </p:grpSpPr>
        <p:sp>
          <p:nvSpPr>
            <p:cNvPr id="9" name="矩形: 圆角 8"/>
            <p:cNvSpPr/>
            <p:nvPr>
              <p:custDataLst>
                <p:tags r:id="rId2"/>
              </p:custDataLst>
            </p:nvPr>
          </p:nvSpPr>
          <p:spPr>
            <a:xfrm>
              <a:off x="731838" y="1738088"/>
              <a:ext cx="7696202" cy="1218099"/>
            </a:xfrm>
            <a:prstGeom prst="roundRect">
              <a:avLst>
                <a:gd name="adj" fmla="val 0"/>
              </a:avLst>
            </a:prstGeom>
            <a:solidFill>
              <a:schemeClr val="accent6">
                <a:lumMod val="20000"/>
                <a:lumOff val="80000"/>
              </a:schemeClr>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custDataLst>
                <p:tags r:id="rId3"/>
              </p:custDataLst>
            </p:nvPr>
          </p:nvSpPr>
          <p:spPr>
            <a:xfrm>
              <a:off x="930686" y="1709414"/>
              <a:ext cx="7379621" cy="1208187"/>
            </a:xfrm>
            <a:prstGeom prst="rect">
              <a:avLst/>
            </a:prstGeom>
            <a:noFill/>
          </p:spPr>
          <p:txBody>
            <a:bodyPr wrap="square">
              <a:no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2400" b="1" dirty="0">
                  <a:solidFill>
                    <a:schemeClr val="accent6">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对自变量的操纵：</a:t>
              </a:r>
              <a:endParaRPr lang="zh-CN" altLang="en-US" sz="2400" b="1" dirty="0">
                <a:solidFill>
                  <a:schemeClr val="accent6">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①干预组在完成寻宝任务时，需要真正地与陌生人进行对话（每天寻找、接近并与至少一名陌生人交谈）；</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②对照组不需要与陌生人交谈，只进行观察（每天寻找、接近但仅观察至少一名陌生人）。</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grpSp>
      <p:grpSp>
        <p:nvGrpSpPr>
          <p:cNvPr id="33" name="组合 32"/>
          <p:cNvGrpSpPr/>
          <p:nvPr>
            <p:custDataLst>
              <p:tags r:id="rId4"/>
            </p:custDataLst>
          </p:nvPr>
        </p:nvGrpSpPr>
        <p:grpSpPr>
          <a:xfrm>
            <a:off x="843280" y="3557270"/>
            <a:ext cx="10656570" cy="2512695"/>
            <a:chOff x="731838" y="1738086"/>
            <a:chExt cx="7696202" cy="794366"/>
          </a:xfrm>
        </p:grpSpPr>
        <p:sp>
          <p:nvSpPr>
            <p:cNvPr id="34" name="矩形: 圆角 33"/>
            <p:cNvSpPr/>
            <p:nvPr>
              <p:custDataLst>
                <p:tags r:id="rId5"/>
              </p:custDataLst>
            </p:nvPr>
          </p:nvSpPr>
          <p:spPr>
            <a:xfrm>
              <a:off x="731838" y="1738086"/>
              <a:ext cx="7696202" cy="794366"/>
            </a:xfrm>
            <a:prstGeom prst="roundRect">
              <a:avLst>
                <a:gd name="adj" fmla="val 0"/>
              </a:avLst>
            </a:prstGeom>
            <a:solidFill>
              <a:srgbClr val="DED6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custDataLst>
                <p:tags r:id="rId6"/>
              </p:custDataLst>
            </p:nvPr>
          </p:nvSpPr>
          <p:spPr>
            <a:xfrm>
              <a:off x="930825" y="1783399"/>
              <a:ext cx="7379849" cy="213698"/>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endParaRPr lang="en-US" altLang="zh-CN" sz="1200" dirty="0">
                <a:solidFill>
                  <a:schemeClr val="tx1">
                    <a:lumMod val="75000"/>
                    <a:lumOff val="25000"/>
                  </a:schemeClr>
                </a:solidFill>
                <a:sym typeface="HarmonyOS Sans SC Light" panose="00000400000000000000" pitchFamily="2" charset="-122"/>
              </a:endParaRPr>
            </a:p>
          </p:txBody>
        </p:sp>
      </p:grpSp>
      <p:sp>
        <p:nvSpPr>
          <p:cNvPr id="3" name="文本框 2"/>
          <p:cNvSpPr txBox="1"/>
          <p:nvPr>
            <p:custDataLst>
              <p:tags r:id="rId7"/>
            </p:custDataLst>
          </p:nvPr>
        </p:nvSpPr>
        <p:spPr>
          <a:xfrm>
            <a:off x="1118870" y="3798570"/>
            <a:ext cx="11393805" cy="203009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2400" b="1" dirty="0">
                <a:solidFill>
                  <a:schemeClr val="accent6">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对时间的操纵：</a:t>
            </a:r>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1</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daily</a:t>
            </a:r>
            <a:r>
              <a:rPr lang="en-US" altLang="zh-CN"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（检查干预进程及干预组心理过程）共五次</a:t>
            </a:r>
            <a:endPar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①与陌生人对话前体验预测；②与陌生人对话后实际体验报告</a:t>
            </a:r>
            <a:endPar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2</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general</a:t>
            </a:r>
            <a:r>
              <a:rPr lang="en-US" altLang="zh-CN"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一般</a:t>
            </a:r>
            <a:r>
              <a:rPr lang="en-US" altLang="zh-CN"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b="1"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（捕捉干预引起的更广泛的态度和行为变化）</a:t>
            </a:r>
            <a:endPar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①周一（干预开始）；②周五（干预结束</a:t>
            </a:r>
            <a:r>
              <a:rPr lang="en-US" altLang="zh-CN"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；③干预结束后一周</a:t>
            </a:r>
            <a:endParaRPr lang="zh-CN" altLang="en-US" sz="2000" dirty="0">
              <a:solidFill>
                <a:schemeClr val="tx1"/>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4" name="文本框 3"/>
          <p:cNvSpPr txBox="1"/>
          <p:nvPr/>
        </p:nvSpPr>
        <p:spPr>
          <a:xfrm>
            <a:off x="4795520" y="241300"/>
            <a:ext cx="108775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华文仿宋" panose="02010600040101010101" charset="-122"/>
                <a:ea typeface="华文仿宋" panose="02010600040101010101" charset="-122"/>
              </a:rPr>
              <a:t>02</a:t>
            </a:r>
            <a:endParaRPr lang="en-US" altLang="zh-CN" sz="2400" b="1" dirty="0">
              <a:solidFill>
                <a:schemeClr val="tx1">
                  <a:lumMod val="75000"/>
                  <a:lumOff val="25000"/>
                </a:schemeClr>
              </a:solidFill>
              <a:latin typeface="华文仿宋" panose="02010600040101010101" charset="-122"/>
              <a:ea typeface="华文仿宋"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584888" y="905006"/>
            <a:ext cx="5013960" cy="1667510"/>
            <a:chOff x="-91687" y="1906534"/>
            <a:chExt cx="5013960" cy="1667510"/>
          </a:xfrm>
        </p:grpSpPr>
        <p:sp>
          <p:nvSpPr>
            <p:cNvPr id="7" name="文本框 6"/>
            <p:cNvSpPr txBox="1"/>
            <p:nvPr>
              <p:custDataLst>
                <p:tags r:id="rId2"/>
              </p:custDataLst>
            </p:nvPr>
          </p:nvSpPr>
          <p:spPr>
            <a:xfrm>
              <a:off x="-91687" y="2190379"/>
              <a:ext cx="5013960" cy="138366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一般</a:t>
              </a:r>
              <a:r>
                <a:rPr 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及</a:t>
              </a:r>
              <a:r>
                <a:rPr lang="en-US" altLang="zh-CN"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对话前</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调查中，被试需</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预计</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他们在接触多少陌生人后才能找到愿意对话的；</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r"/>
              <a:r>
                <a:rPr lang="en-US" altLang="zh-CN"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对话后调查</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中，被试报告</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实际接触</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多少陌生人后，能够找到可以与之沟通的陌生人。</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8" name="文本框 7"/>
            <p:cNvSpPr txBox="1"/>
            <p:nvPr>
              <p:custDataLst>
                <p:tags r:id="rId3"/>
              </p:custDataLst>
            </p:nvPr>
          </p:nvSpPr>
          <p:spPr>
            <a:xfrm>
              <a:off x="1032570" y="1906534"/>
              <a:ext cx="2235567"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en-US" altLang="zh-CN" dirty="0">
                  <a:solidFill>
                    <a:schemeClr val="tx1">
                      <a:lumMod val="95000"/>
                      <a:lumOff val="5000"/>
                    </a:schemeClr>
                  </a:solidFill>
                  <a:sym typeface="HarmonyOS Sans SC Light" panose="00000400000000000000" pitchFamily="2" charset="-122"/>
                </a:rPr>
                <a:t>Ⅰ</a:t>
              </a:r>
              <a:r>
                <a:rPr lang="zh-CN" altLang="en-US" dirty="0">
                  <a:solidFill>
                    <a:schemeClr val="tx1">
                      <a:lumMod val="95000"/>
                      <a:lumOff val="5000"/>
                    </a:schemeClr>
                  </a:solidFill>
                  <a:sym typeface="HarmonyOS Sans SC Light" panose="00000400000000000000" pitchFamily="2" charset="-122"/>
                </a:rPr>
                <a:t>拒绝担忧</a:t>
              </a:r>
              <a:endParaRPr lang="zh-CN" altLang="en-US" dirty="0">
                <a:solidFill>
                  <a:schemeClr val="tx1">
                    <a:lumMod val="95000"/>
                    <a:lumOff val="5000"/>
                  </a:schemeClr>
                </a:solidFill>
                <a:sym typeface="HarmonyOS Sans SC Light" panose="00000400000000000000" pitchFamily="2" charset="-122"/>
              </a:endParaRPr>
            </a:p>
          </p:txBody>
        </p:sp>
      </p:grpSp>
      <p:sp>
        <p:nvSpPr>
          <p:cNvPr id="15" name="椭圆 14"/>
          <p:cNvSpPr/>
          <p:nvPr/>
        </p:nvSpPr>
        <p:spPr>
          <a:xfrm>
            <a:off x="4897755" y="2288540"/>
            <a:ext cx="2514600" cy="2477135"/>
          </a:xfrm>
          <a:prstGeom prst="ellipse">
            <a:avLst/>
          </a:prstGeom>
          <a:solidFill>
            <a:srgbClr val="EDF1F1"/>
          </a:solidFill>
          <a:ln w="28575">
            <a:solidFill>
              <a:srgbClr val="45707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文本框 13"/>
          <p:cNvSpPr txBox="1"/>
          <p:nvPr/>
        </p:nvSpPr>
        <p:spPr>
          <a:xfrm>
            <a:off x="5206365" y="218440"/>
            <a:ext cx="1404620" cy="495300"/>
          </a:xfrm>
          <a:prstGeom prst="rect">
            <a:avLst/>
          </a:prstGeom>
          <a:noFill/>
        </p:spPr>
        <p:txBody>
          <a:bodyPr wrap="none" rtlCol="0">
            <a:noAutofit/>
          </a:bodyPr>
          <a:lstStyle/>
          <a:p>
            <a:r>
              <a:rPr lang="zh-CN" altLang="en-US" sz="2400" b="1" dirty="0">
                <a:solidFill>
                  <a:schemeClr val="tx1">
                    <a:lumMod val="75000"/>
                    <a:lumOff val="25000"/>
                  </a:schemeClr>
                </a:solidFill>
                <a:latin typeface="华文中宋" panose="02010600040101010101" charset="-122"/>
                <a:ea typeface="华文中宋" panose="02010600040101010101" charset="-122"/>
              </a:rPr>
              <a:t>因变量的测量</a:t>
            </a:r>
            <a:endParaRPr lang="zh-CN" altLang="en-US" sz="2400" b="1" dirty="0">
              <a:solidFill>
                <a:schemeClr val="tx1">
                  <a:lumMod val="75000"/>
                  <a:lumOff val="25000"/>
                </a:schemeClr>
              </a:solidFill>
              <a:latin typeface="华文中宋" panose="02010600040101010101" charset="-122"/>
              <a:ea typeface="华文中宋" panose="02010600040101010101" charset="-122"/>
            </a:endParaRPr>
          </a:p>
        </p:txBody>
      </p:sp>
      <p:cxnSp>
        <p:nvCxnSpPr>
          <p:cNvPr id="18" name="直接连接符 17"/>
          <p:cNvCxnSpPr>
            <a:stCxn id="15" idx="0"/>
            <a:endCxn id="15" idx="4"/>
          </p:cNvCxnSpPr>
          <p:nvPr/>
        </p:nvCxnSpPr>
        <p:spPr>
          <a:xfrm>
            <a:off x="6155055" y="2288540"/>
            <a:ext cx="0" cy="2477135"/>
          </a:xfrm>
          <a:prstGeom prst="line">
            <a:avLst/>
          </a:prstGeom>
          <a:ln w="31750" cap="rnd">
            <a:solidFill>
              <a:srgbClr val="457071"/>
            </a:solidFill>
            <a:round/>
          </a:ln>
        </p:spPr>
        <p:style>
          <a:lnRef idx="0">
            <a:srgbClr val="FFFFFF"/>
          </a:lnRef>
          <a:fillRef idx="0">
            <a:srgbClr val="FFFFFF"/>
          </a:fillRef>
          <a:effectRef idx="0">
            <a:srgbClr val="FFFFFF"/>
          </a:effectRef>
          <a:fontRef idx="minor">
            <a:schemeClr val="tx1"/>
          </a:fontRef>
        </p:style>
      </p:cxnSp>
      <p:cxnSp>
        <p:nvCxnSpPr>
          <p:cNvPr id="19" name="直接连接符 18"/>
          <p:cNvCxnSpPr/>
          <p:nvPr/>
        </p:nvCxnSpPr>
        <p:spPr>
          <a:xfrm flipH="1">
            <a:off x="5086350" y="2833370"/>
            <a:ext cx="2114550" cy="1339850"/>
          </a:xfrm>
          <a:prstGeom prst="line">
            <a:avLst/>
          </a:prstGeom>
          <a:ln w="31750" cap="rnd">
            <a:solidFill>
              <a:srgbClr val="457071"/>
            </a:solidFill>
            <a:round/>
          </a:ln>
        </p:spPr>
        <p:style>
          <a:lnRef idx="0">
            <a:srgbClr val="FFFFFF"/>
          </a:lnRef>
          <a:fillRef idx="0">
            <a:srgbClr val="FFFFFF"/>
          </a:fillRef>
          <a:effectRef idx="0">
            <a:srgbClr val="FFFFFF"/>
          </a:effectRef>
          <a:fontRef idx="minor">
            <a:schemeClr val="tx1"/>
          </a:fontRef>
        </p:style>
      </p:cxnSp>
      <p:cxnSp>
        <p:nvCxnSpPr>
          <p:cNvPr id="20" name="直接连接符 19"/>
          <p:cNvCxnSpPr/>
          <p:nvPr/>
        </p:nvCxnSpPr>
        <p:spPr>
          <a:xfrm flipH="1" flipV="1">
            <a:off x="5124450" y="2801620"/>
            <a:ext cx="2089150" cy="1416050"/>
          </a:xfrm>
          <a:prstGeom prst="line">
            <a:avLst/>
          </a:prstGeom>
          <a:ln w="31750" cap="rnd">
            <a:solidFill>
              <a:srgbClr val="457071"/>
            </a:solidFill>
            <a:round/>
          </a:ln>
        </p:spPr>
        <p:style>
          <a:lnRef idx="0">
            <a:srgbClr val="FFFFFF"/>
          </a:lnRef>
          <a:fillRef idx="0">
            <a:srgbClr val="FFFFFF"/>
          </a:fillRef>
          <a:effectRef idx="0">
            <a:srgbClr val="FFFFFF"/>
          </a:effectRef>
          <a:fontRef idx="minor">
            <a:schemeClr val="tx1"/>
          </a:fontRef>
        </p:style>
      </p:cxnSp>
      <p:sp>
        <p:nvSpPr>
          <p:cNvPr id="17" name="椭圆 16" descr="D:\51PPT模板网\51pptmoban.com\图片.jpg"/>
          <p:cNvSpPr/>
          <p:nvPr>
            <p:custDataLst>
              <p:tags r:id="rId4"/>
            </p:custDataLst>
          </p:nvPr>
        </p:nvSpPr>
        <p:spPr>
          <a:xfrm>
            <a:off x="5206365" y="2613025"/>
            <a:ext cx="1896745" cy="1828800"/>
          </a:xfrm>
          <a:prstGeom prst="ellipse">
            <a:avLst/>
          </a:prstGeom>
          <a:blipFill>
            <a:blip r:embed="rId5" cstate="screen"/>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420995" y="3261995"/>
            <a:ext cx="1619885" cy="495300"/>
          </a:xfrm>
          <a:prstGeom prst="rect">
            <a:avLst/>
          </a:prstGeom>
          <a:solidFill>
            <a:srgbClr val="DED6C2"/>
          </a:solidFill>
        </p:spPr>
        <p:txBody>
          <a:bodyPr wrap="none" rtlCol="0">
            <a:noAutofit/>
            <a:scene3d>
              <a:camera prst="orthographicFront"/>
              <a:lightRig rig="threePt" dir="t"/>
            </a:scene3d>
          </a:bodyPr>
          <a:lstStyle/>
          <a:p>
            <a:r>
              <a:rPr lang="zh-CN" altLang="en-US" sz="2800" b="1" dirty="0">
                <a:solidFill>
                  <a:srgbClr val="45707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rPr>
              <a:t>社交担忧</a:t>
            </a:r>
            <a:endParaRPr lang="zh-CN" altLang="en-US" sz="2800" b="1" dirty="0">
              <a:solidFill>
                <a:srgbClr val="457071"/>
              </a:solidFill>
              <a:effectLst>
                <a:outerShdw blurRad="38100" dist="25400" dir="5400000" algn="ctr" rotWithShape="0">
                  <a:srgbClr val="6E747A">
                    <a:alpha val="43000"/>
                  </a:srgbClr>
                </a:outerShdw>
              </a:effectLst>
              <a:latin typeface="华文中宋" panose="02010600040101010101" charset="-122"/>
              <a:ea typeface="华文中宋" panose="02010600040101010101" charset="-122"/>
            </a:endParaRPr>
          </a:p>
        </p:txBody>
      </p:sp>
      <p:grpSp>
        <p:nvGrpSpPr>
          <p:cNvPr id="22" name="组合 21"/>
          <p:cNvGrpSpPr/>
          <p:nvPr>
            <p:custDataLst>
              <p:tags r:id="rId6"/>
            </p:custDataLst>
          </p:nvPr>
        </p:nvGrpSpPr>
        <p:grpSpPr>
          <a:xfrm>
            <a:off x="480113" y="2699516"/>
            <a:ext cx="4320540" cy="1667510"/>
            <a:chOff x="-91687" y="1906534"/>
            <a:chExt cx="4320540" cy="1667510"/>
          </a:xfrm>
        </p:grpSpPr>
        <p:sp>
          <p:nvSpPr>
            <p:cNvPr id="23" name="文本框 22"/>
            <p:cNvSpPr txBox="1"/>
            <p:nvPr>
              <p:custDataLst>
                <p:tags r:id="rId7"/>
              </p:custDataLst>
            </p:nvPr>
          </p:nvSpPr>
          <p:spPr>
            <a:xfrm>
              <a:off x="-91687" y="2190379"/>
              <a:ext cx="4320540" cy="138366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一般</a:t>
              </a:r>
              <a:r>
                <a:rPr 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a:t>
              </a:r>
              <a:r>
                <a:rPr 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和一个陌生人很难</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开始谈话</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保持谈话进行下去</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结束谈话</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r"/>
              <a:r>
                <a:rPr lang="en-US" altLang="zh-CN"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b="1"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开始一个谈话</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保持一个谈话进行下去</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结束一个谈话】是很困难的。</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24" name="文本框 23"/>
            <p:cNvSpPr txBox="1"/>
            <p:nvPr>
              <p:custDataLst>
                <p:tags r:id="rId8"/>
              </p:custDataLst>
            </p:nvPr>
          </p:nvSpPr>
          <p:spPr>
            <a:xfrm>
              <a:off x="1032570" y="1906534"/>
              <a:ext cx="2235567"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en-US" altLang="zh-CN" dirty="0">
                  <a:solidFill>
                    <a:schemeClr val="tx1">
                      <a:lumMod val="95000"/>
                      <a:lumOff val="5000"/>
                    </a:schemeClr>
                  </a:solidFill>
                  <a:sym typeface="HarmonyOS Sans SC Light" panose="00000400000000000000" pitchFamily="2" charset="-122"/>
                </a:rPr>
                <a:t>Ⅱ</a:t>
              </a:r>
              <a:r>
                <a:rPr lang="zh-CN" altLang="en-US" dirty="0">
                  <a:solidFill>
                    <a:schemeClr val="tx1">
                      <a:lumMod val="95000"/>
                      <a:lumOff val="5000"/>
                    </a:schemeClr>
                  </a:solidFill>
                  <a:sym typeface="HarmonyOS Sans SC Light" panose="00000400000000000000" pitchFamily="2" charset="-122"/>
                </a:rPr>
                <a:t>对话能力</a:t>
              </a:r>
              <a:endParaRPr lang="zh-CN" altLang="en-US" dirty="0">
                <a:solidFill>
                  <a:schemeClr val="tx1">
                    <a:lumMod val="95000"/>
                    <a:lumOff val="5000"/>
                  </a:schemeClr>
                </a:solidFill>
                <a:sym typeface="HarmonyOS Sans SC Light" panose="00000400000000000000" pitchFamily="2" charset="-122"/>
              </a:endParaRPr>
            </a:p>
          </p:txBody>
        </p:sp>
      </p:grpSp>
      <p:sp>
        <p:nvSpPr>
          <p:cNvPr id="25" name="文本框 24"/>
          <p:cNvSpPr txBox="1"/>
          <p:nvPr>
            <p:custDataLst>
              <p:tags r:id="rId9"/>
            </p:custDataLst>
          </p:nvPr>
        </p:nvSpPr>
        <p:spPr>
          <a:xfrm>
            <a:off x="738505" y="3388995"/>
            <a:ext cx="1391285"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zh-CN" altLang="en-US" dirty="0">
                <a:solidFill>
                  <a:schemeClr val="tx1">
                    <a:lumMod val="95000"/>
                    <a:lumOff val="5000"/>
                  </a:schemeClr>
                </a:solidFill>
                <a:sym typeface="HarmonyOS Sans SC Light" panose="00000400000000000000" pitchFamily="2" charset="-122"/>
              </a:rPr>
              <a:t>七点评分</a:t>
            </a:r>
            <a:endParaRPr lang="zh-CN" altLang="en-US" dirty="0">
              <a:solidFill>
                <a:schemeClr val="tx1">
                  <a:lumMod val="95000"/>
                  <a:lumOff val="5000"/>
                </a:schemeClr>
              </a:solidFill>
              <a:sym typeface="HarmonyOS Sans SC Light" panose="00000400000000000000" pitchFamily="2" charset="-122"/>
            </a:endParaRPr>
          </a:p>
        </p:txBody>
      </p:sp>
      <p:grpSp>
        <p:nvGrpSpPr>
          <p:cNvPr id="28" name="组合 27"/>
          <p:cNvGrpSpPr/>
          <p:nvPr>
            <p:custDataLst>
              <p:tags r:id="rId10"/>
            </p:custDataLst>
          </p:nvPr>
        </p:nvGrpSpPr>
        <p:grpSpPr>
          <a:xfrm>
            <a:off x="738558" y="4546096"/>
            <a:ext cx="4860925" cy="1334770"/>
            <a:chOff x="-284727" y="1916059"/>
            <a:chExt cx="4860925" cy="1334770"/>
          </a:xfrm>
        </p:grpSpPr>
        <p:sp>
          <p:nvSpPr>
            <p:cNvPr id="29" name="文本框 28"/>
            <p:cNvSpPr txBox="1"/>
            <p:nvPr>
              <p:custDataLst>
                <p:tags r:id="rId11"/>
              </p:custDataLst>
            </p:nvPr>
          </p:nvSpPr>
          <p:spPr>
            <a:xfrm>
              <a:off x="-284727" y="2190379"/>
              <a:ext cx="4860925" cy="1060450"/>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被试需对关于与陌生人交谈时</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Awkwardness</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enjoyment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这两个项目的评分</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一般</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调查为七点评分，</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调查为五点评分</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30" name="文本框 29"/>
            <p:cNvSpPr txBox="1"/>
            <p:nvPr>
              <p:custDataLst>
                <p:tags r:id="rId12"/>
              </p:custDataLst>
            </p:nvPr>
          </p:nvSpPr>
          <p:spPr>
            <a:xfrm>
              <a:off x="878265" y="1916059"/>
              <a:ext cx="2235567"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r"/>
              <a:r>
                <a:rPr lang="en-US" altLang="zh-CN" dirty="0">
                  <a:solidFill>
                    <a:schemeClr val="tx1">
                      <a:lumMod val="95000"/>
                      <a:lumOff val="5000"/>
                    </a:schemeClr>
                  </a:solidFill>
                  <a:sym typeface="HarmonyOS Sans SC Light" panose="00000400000000000000" pitchFamily="2" charset="-122"/>
                </a:rPr>
                <a:t>Ⅲ</a:t>
              </a:r>
              <a:r>
                <a:rPr lang="zh-CN" altLang="en-US" dirty="0">
                  <a:solidFill>
                    <a:schemeClr val="tx1">
                      <a:lumMod val="95000"/>
                      <a:lumOff val="5000"/>
                    </a:schemeClr>
                  </a:solidFill>
                  <a:sym typeface="HarmonyOS Sans SC Light" panose="00000400000000000000" pitchFamily="2" charset="-122"/>
                </a:rPr>
                <a:t>尴尬程度</a:t>
              </a:r>
              <a:endParaRPr lang="zh-CN" altLang="en-US" dirty="0">
                <a:solidFill>
                  <a:schemeClr val="tx1">
                    <a:lumMod val="95000"/>
                    <a:lumOff val="5000"/>
                  </a:schemeClr>
                </a:solidFill>
                <a:sym typeface="HarmonyOS Sans SC Light" panose="00000400000000000000" pitchFamily="2" charset="-122"/>
              </a:endParaRPr>
            </a:p>
          </p:txBody>
        </p:sp>
      </p:grpSp>
      <p:grpSp>
        <p:nvGrpSpPr>
          <p:cNvPr id="31" name="组合 30"/>
          <p:cNvGrpSpPr/>
          <p:nvPr>
            <p:custDataLst>
              <p:tags r:id="rId13"/>
            </p:custDataLst>
          </p:nvPr>
        </p:nvGrpSpPr>
        <p:grpSpPr>
          <a:xfrm>
            <a:off x="6585003" y="938026"/>
            <a:ext cx="4360545" cy="1334770"/>
            <a:chOff x="-184397" y="1916059"/>
            <a:chExt cx="4360545" cy="1334770"/>
          </a:xfrm>
        </p:grpSpPr>
        <p:sp>
          <p:nvSpPr>
            <p:cNvPr id="32" name="文本框 31"/>
            <p:cNvSpPr txBox="1"/>
            <p:nvPr>
              <p:custDataLst>
                <p:tags r:id="rId14"/>
              </p:custDataLst>
            </p:nvPr>
          </p:nvSpPr>
          <p:spPr>
            <a:xfrm>
              <a:off x="-184397" y="2190379"/>
              <a:ext cx="4360545" cy="1060450"/>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被试需对关于与陌生人交谈时自己会给对方留下什么印象的问题评分。</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一般</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调查为七点评分，</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调查为五点评分</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33" name="文本框 32"/>
            <p:cNvSpPr txBox="1"/>
            <p:nvPr>
              <p:custDataLst>
                <p:tags r:id="rId15"/>
              </p:custDataLst>
            </p:nvPr>
          </p:nvSpPr>
          <p:spPr>
            <a:xfrm>
              <a:off x="1137980" y="1916059"/>
              <a:ext cx="2235567"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r>
                <a:rPr lang="en-US" altLang="zh-CN" dirty="0">
                  <a:solidFill>
                    <a:schemeClr val="tx1">
                      <a:lumMod val="95000"/>
                      <a:lumOff val="5000"/>
                    </a:schemeClr>
                  </a:solidFill>
                  <a:sym typeface="HarmonyOS Sans SC Light" panose="00000400000000000000" pitchFamily="2" charset="-122"/>
                </a:rPr>
                <a:t>Ⅳ</a:t>
              </a:r>
              <a:r>
                <a:rPr lang="zh-CN" altLang="en-US" dirty="0">
                  <a:solidFill>
                    <a:schemeClr val="tx1">
                      <a:lumMod val="95000"/>
                      <a:lumOff val="5000"/>
                    </a:schemeClr>
                  </a:solidFill>
                  <a:sym typeface="HarmonyOS Sans SC Light" panose="00000400000000000000" pitchFamily="2" charset="-122"/>
                </a:rPr>
                <a:t>积极印象</a:t>
              </a:r>
              <a:endParaRPr lang="zh-CN" altLang="en-US" dirty="0">
                <a:solidFill>
                  <a:schemeClr val="tx1">
                    <a:lumMod val="95000"/>
                    <a:lumOff val="5000"/>
                  </a:schemeClr>
                </a:solidFill>
                <a:sym typeface="HarmonyOS Sans SC Light" panose="00000400000000000000" pitchFamily="2" charset="-122"/>
              </a:endParaRPr>
            </a:p>
          </p:txBody>
        </p:sp>
      </p:grpSp>
      <p:grpSp>
        <p:nvGrpSpPr>
          <p:cNvPr id="34" name="组合 33"/>
          <p:cNvGrpSpPr/>
          <p:nvPr>
            <p:custDataLst>
              <p:tags r:id="rId16"/>
            </p:custDataLst>
          </p:nvPr>
        </p:nvGrpSpPr>
        <p:grpSpPr>
          <a:xfrm>
            <a:off x="7337478" y="2613156"/>
            <a:ext cx="4360545" cy="1334770"/>
            <a:chOff x="-184397" y="1916059"/>
            <a:chExt cx="4360545" cy="1334770"/>
          </a:xfrm>
        </p:grpSpPr>
        <p:sp>
          <p:nvSpPr>
            <p:cNvPr id="35" name="文本框 34"/>
            <p:cNvSpPr txBox="1"/>
            <p:nvPr>
              <p:custDataLst>
                <p:tags r:id="rId17"/>
              </p:custDataLst>
            </p:nvPr>
          </p:nvSpPr>
          <p:spPr>
            <a:xfrm>
              <a:off x="-184397" y="2190379"/>
              <a:ext cx="4360545" cy="1060450"/>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询问被试</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您在过去</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7 </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天内与多少陌生人开始交谈？</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以测试被试行为变化。</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pPr algn="l"/>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只被包含在一般调查的干预开始时和结束一周时</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36" name="文本框 35"/>
            <p:cNvSpPr txBox="1"/>
            <p:nvPr>
              <p:custDataLst>
                <p:tags r:id="rId18"/>
              </p:custDataLst>
            </p:nvPr>
          </p:nvSpPr>
          <p:spPr>
            <a:xfrm>
              <a:off x="651263" y="1916059"/>
              <a:ext cx="2425700"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r>
                <a:rPr lang="en-US" altLang="zh-CN" dirty="0">
                  <a:solidFill>
                    <a:schemeClr val="tx1">
                      <a:lumMod val="95000"/>
                      <a:lumOff val="5000"/>
                    </a:schemeClr>
                  </a:solidFill>
                  <a:sym typeface="HarmonyOS Sans SC Light" panose="00000400000000000000" pitchFamily="2" charset="-122"/>
                </a:rPr>
                <a:t>Ⅴ</a:t>
              </a:r>
              <a:r>
                <a:rPr lang="zh-CN" altLang="en-US" dirty="0">
                  <a:solidFill>
                    <a:schemeClr val="tx1">
                      <a:lumMod val="95000"/>
                      <a:lumOff val="5000"/>
                    </a:schemeClr>
                  </a:solidFill>
                  <a:sym typeface="HarmonyOS Sans SC Light" panose="00000400000000000000" pitchFamily="2" charset="-122"/>
                </a:rPr>
                <a:t>与陌生人开启对话</a:t>
              </a:r>
              <a:endParaRPr lang="zh-CN" altLang="en-US" dirty="0">
                <a:solidFill>
                  <a:schemeClr val="tx1">
                    <a:lumMod val="95000"/>
                    <a:lumOff val="5000"/>
                  </a:schemeClr>
                </a:solidFill>
                <a:sym typeface="HarmonyOS Sans SC Light" panose="00000400000000000000" pitchFamily="2" charset="-122"/>
              </a:endParaRPr>
            </a:p>
          </p:txBody>
        </p:sp>
      </p:grpSp>
      <p:grpSp>
        <p:nvGrpSpPr>
          <p:cNvPr id="37" name="组合 36"/>
          <p:cNvGrpSpPr/>
          <p:nvPr>
            <p:custDataLst>
              <p:tags r:id="rId19"/>
            </p:custDataLst>
          </p:nvPr>
        </p:nvGrpSpPr>
        <p:grpSpPr>
          <a:xfrm>
            <a:off x="6585003" y="4633726"/>
            <a:ext cx="4360545" cy="1011555"/>
            <a:chOff x="-184397" y="1916059"/>
            <a:chExt cx="4360545" cy="1011555"/>
          </a:xfrm>
        </p:grpSpPr>
        <p:sp>
          <p:nvSpPr>
            <p:cNvPr id="38" name="文本框 37"/>
            <p:cNvSpPr txBox="1"/>
            <p:nvPr>
              <p:custDataLst>
                <p:tags r:id="rId20"/>
              </p:custDataLst>
            </p:nvPr>
          </p:nvSpPr>
          <p:spPr>
            <a:xfrm>
              <a:off x="-184397" y="2190379"/>
              <a:ext cx="4360545" cy="737235"/>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在一般调查中加入了一项</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7</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分制的探索性措施：</a:t>
              </a:r>
              <a:r>
                <a:rPr lang="en-US" altLang="zh-CN"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我注意到与陌生人交谈的机会。</a:t>
              </a:r>
              <a:endParaRPr lang="zh-CN" altLang="en-US" sz="1400" dirty="0">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39" name="文本框 38"/>
            <p:cNvSpPr txBox="1"/>
            <p:nvPr>
              <p:custDataLst>
                <p:tags r:id="rId21"/>
              </p:custDataLst>
            </p:nvPr>
          </p:nvSpPr>
          <p:spPr>
            <a:xfrm>
              <a:off x="651263" y="1916059"/>
              <a:ext cx="3339465" cy="368300"/>
            </a:xfrm>
            <a:prstGeom prst="rect">
              <a:avLst/>
            </a:prstGeom>
            <a:noFill/>
          </p:spPr>
          <p:txBody>
            <a:bodyPr wrap="square" rtlCol="0">
              <a:spAutoFit/>
            </a:bodyPr>
            <a:lstStyle>
              <a:defPPr>
                <a:defRPr lang="zh-CN"/>
              </a:defPPr>
              <a:lvl1pPr>
                <a:defRPr b="1">
                  <a:solidFill>
                    <a:schemeClr val="tx1">
                      <a:lumMod val="65000"/>
                      <a:lumOff val="3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l"/>
              <a:r>
                <a:rPr lang="en-US" altLang="zh-CN" dirty="0">
                  <a:solidFill>
                    <a:schemeClr val="tx1">
                      <a:lumMod val="95000"/>
                      <a:lumOff val="5000"/>
                    </a:schemeClr>
                  </a:solidFill>
                  <a:sym typeface="HarmonyOS Sans SC Light" panose="00000400000000000000" pitchFamily="2" charset="-122"/>
                </a:rPr>
                <a:t>Ⅵ</a:t>
              </a:r>
              <a:r>
                <a:rPr lang="zh-CN" altLang="en-US" dirty="0">
                  <a:solidFill>
                    <a:schemeClr val="tx1">
                      <a:lumMod val="95000"/>
                      <a:lumOff val="5000"/>
                    </a:schemeClr>
                  </a:solidFill>
                  <a:sym typeface="HarmonyOS Sans SC Light" panose="00000400000000000000" pitchFamily="2" charset="-122"/>
                </a:rPr>
                <a:t>注意到与陌生人交谈的机会</a:t>
              </a:r>
              <a:endParaRPr lang="zh-CN" altLang="en-US" dirty="0">
                <a:solidFill>
                  <a:schemeClr val="tx1">
                    <a:lumMod val="95000"/>
                    <a:lumOff val="5000"/>
                  </a:schemeClr>
                </a:solidFill>
                <a:sym typeface="HarmonyOS Sans SC Light" panose="00000400000000000000" pitchFamily="2" charset="-122"/>
              </a:endParaRPr>
            </a:p>
          </p:txBody>
        </p:sp>
      </p:grpSp>
      <p:sp>
        <p:nvSpPr>
          <p:cNvPr id="40" name="文本框 39"/>
          <p:cNvSpPr txBox="1"/>
          <p:nvPr/>
        </p:nvSpPr>
        <p:spPr>
          <a:xfrm>
            <a:off x="4795520" y="241300"/>
            <a:ext cx="108775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华文仿宋" panose="02010600040101010101" charset="-122"/>
                <a:ea typeface="华文仿宋" panose="02010600040101010101" charset="-122"/>
              </a:rPr>
              <a:t>02</a:t>
            </a:r>
            <a:endParaRPr lang="en-US" altLang="zh-CN" sz="2400" b="1" dirty="0">
              <a:solidFill>
                <a:schemeClr val="tx1">
                  <a:lumMod val="75000"/>
                  <a:lumOff val="25000"/>
                </a:schemeClr>
              </a:solidFill>
              <a:latin typeface="华文仿宋" panose="02010600040101010101" charset="-122"/>
              <a:ea typeface="华文仿宋"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708479" y="241615"/>
            <a:ext cx="2931795" cy="460375"/>
          </a:xfrm>
          <a:prstGeom prst="rect">
            <a:avLst/>
          </a:prstGeom>
          <a:noFill/>
        </p:spPr>
        <p:txBody>
          <a:bodyPr wrap="none" rtlCol="0">
            <a:spAutoFit/>
          </a:bodyPr>
          <a:lstStyle/>
          <a:p>
            <a:r>
              <a:rPr lang="zh-CN" altLang="en-US" sz="2400" b="1" dirty="0">
                <a:solidFill>
                  <a:schemeClr val="tx1">
                    <a:lumMod val="75000"/>
                    <a:lumOff val="25000"/>
                  </a:schemeClr>
                </a:solidFill>
                <a:latin typeface="华文仿宋" panose="02010600040101010101" charset="-122"/>
                <a:ea typeface="华文仿宋" panose="02010600040101010101" charset="-122"/>
              </a:rPr>
              <a:t>数据分析工具及方法</a:t>
            </a:r>
            <a:endParaRPr lang="zh-CN" altLang="en-US" sz="2400" b="1" dirty="0">
              <a:solidFill>
                <a:schemeClr val="tx1">
                  <a:lumMod val="75000"/>
                  <a:lumOff val="25000"/>
                </a:schemeClr>
              </a:solidFill>
              <a:latin typeface="华文仿宋" panose="02010600040101010101" charset="-122"/>
              <a:ea typeface="华文仿宋" panose="02010600040101010101" charset="-122"/>
            </a:endParaRPr>
          </a:p>
        </p:txBody>
      </p:sp>
      <p:grpSp>
        <p:nvGrpSpPr>
          <p:cNvPr id="20" name="组合 19"/>
          <p:cNvGrpSpPr/>
          <p:nvPr>
            <p:custDataLst>
              <p:tags r:id="rId1"/>
            </p:custDataLst>
          </p:nvPr>
        </p:nvGrpSpPr>
        <p:grpSpPr>
          <a:xfrm>
            <a:off x="843280" y="1453515"/>
            <a:ext cx="10543540" cy="2232025"/>
            <a:chOff x="731838" y="2034768"/>
            <a:chExt cx="7696202" cy="1862574"/>
          </a:xfrm>
        </p:grpSpPr>
        <p:sp>
          <p:nvSpPr>
            <p:cNvPr id="9" name="矩形: 圆角 8"/>
            <p:cNvSpPr/>
            <p:nvPr>
              <p:custDataLst>
                <p:tags r:id="rId2"/>
              </p:custDataLst>
            </p:nvPr>
          </p:nvSpPr>
          <p:spPr>
            <a:xfrm>
              <a:off x="731838" y="2034768"/>
              <a:ext cx="7696202" cy="1862574"/>
            </a:xfrm>
            <a:prstGeom prst="roundRect">
              <a:avLst>
                <a:gd name="adj" fmla="val 0"/>
              </a:avLst>
            </a:prstGeom>
            <a:solidFill>
              <a:schemeClr val="accent1">
                <a:lumMod val="20000"/>
                <a:lumOff val="80000"/>
              </a:schemeClr>
            </a:solidFill>
            <a:ln w="12700">
              <a:noFill/>
            </a:ln>
            <a:effectLst>
              <a:outerShdw blurRad="76200" dist="635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custDataLst>
                <p:tags r:id="rId3"/>
              </p:custDataLst>
            </p:nvPr>
          </p:nvSpPr>
          <p:spPr>
            <a:xfrm>
              <a:off x="933467" y="2179429"/>
              <a:ext cx="7379621" cy="1108006"/>
            </a:xfrm>
            <a:prstGeom prst="rect">
              <a:avLst/>
            </a:prstGeom>
            <a:noFill/>
          </p:spPr>
          <p:txBody>
            <a:bodyPr wrap="square">
              <a:no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2400" b="1" dirty="0">
                  <a:solidFill>
                    <a:schemeClr val="accent6">
                      <a:lumMod val="7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自变量：</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①“一般</a:t>
              </a:r>
              <a:r>
                <a:rPr lang="en-US" altLang="zh-CN"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调查结果：将条件（干预、对照）与时间（实验开始、实验结束、结束一周后）以及条件与时间的交互作用作为预测因子。</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a:p>
              <a:r>
                <a:rPr lang="en-US" altLang="zh-CN"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               </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②</a:t>
              </a:r>
              <a:r>
                <a:rPr lang="en-US" altLang="zh-CN"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每日</a:t>
              </a:r>
              <a:r>
                <a:rPr lang="en-US" altLang="zh-CN"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a:t>
              </a:r>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调查结果：将评价类型（预测、实际）与时间（周一至周五）以及二者的交互作用作为预测因子</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grpSp>
      <p:grpSp>
        <p:nvGrpSpPr>
          <p:cNvPr id="33" name="组合 32"/>
          <p:cNvGrpSpPr/>
          <p:nvPr>
            <p:custDataLst>
              <p:tags r:id="rId4"/>
            </p:custDataLst>
          </p:nvPr>
        </p:nvGrpSpPr>
        <p:grpSpPr>
          <a:xfrm>
            <a:off x="843280" y="4172585"/>
            <a:ext cx="10656570" cy="1496060"/>
            <a:chOff x="731838" y="1738086"/>
            <a:chExt cx="7696202" cy="794366"/>
          </a:xfrm>
          <a:solidFill>
            <a:schemeClr val="accent1">
              <a:lumMod val="40000"/>
              <a:lumOff val="60000"/>
            </a:schemeClr>
          </a:solidFill>
        </p:grpSpPr>
        <p:sp>
          <p:nvSpPr>
            <p:cNvPr id="34" name="矩形: 圆角 33"/>
            <p:cNvSpPr/>
            <p:nvPr>
              <p:custDataLst>
                <p:tags r:id="rId5"/>
              </p:custDataLst>
            </p:nvPr>
          </p:nvSpPr>
          <p:spPr>
            <a:xfrm>
              <a:off x="731838" y="1738086"/>
              <a:ext cx="7696202" cy="794366"/>
            </a:xfrm>
            <a:prstGeom prst="roundRect">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custDataLst>
                <p:tags r:id="rId6"/>
              </p:custDataLst>
            </p:nvPr>
          </p:nvSpPr>
          <p:spPr>
            <a:xfrm>
              <a:off x="930825" y="1783399"/>
              <a:ext cx="7379849" cy="213698"/>
            </a:xfrm>
            <a:prstGeom prst="rect">
              <a:avLst/>
            </a:prstGeom>
            <a:grpFill/>
            <a:ln>
              <a:noFill/>
            </a:ln>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endParaRPr lang="en-US" altLang="zh-CN" sz="1200" dirty="0">
                <a:solidFill>
                  <a:schemeClr val="tx1">
                    <a:lumMod val="75000"/>
                    <a:lumOff val="25000"/>
                  </a:schemeClr>
                </a:solidFill>
                <a:sym typeface="HarmonyOS Sans SC Light" panose="00000400000000000000" pitchFamily="2" charset="-122"/>
              </a:endParaRPr>
            </a:p>
          </p:txBody>
        </p:sp>
      </p:grpSp>
      <p:sp>
        <p:nvSpPr>
          <p:cNvPr id="2" name="文本框 1"/>
          <p:cNvSpPr txBox="1"/>
          <p:nvPr>
            <p:custDataLst>
              <p:tags r:id="rId7"/>
            </p:custDataLst>
          </p:nvPr>
        </p:nvSpPr>
        <p:spPr>
          <a:xfrm>
            <a:off x="1119696" y="4387853"/>
            <a:ext cx="10110147" cy="1014730"/>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rPr>
              <a:t>拒绝担忧为计数数据，过度分散，因此本研究使用负二项回归进行分析。对话能力、尴尬程度、享受程度、留下积极印象为连续变量，本研究使用混合效应回归进行分析。</a:t>
            </a:r>
            <a:endParaRPr lang="zh-CN" altLang="en-US" sz="20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HarmonyOS Sans SC Light" panose="00000400000000000000" pitchFamily="2" charset="-122"/>
            </a:endParaRPr>
          </a:p>
        </p:txBody>
      </p:sp>
      <p:sp>
        <p:nvSpPr>
          <p:cNvPr id="4" name="文本框 3"/>
          <p:cNvSpPr txBox="1"/>
          <p:nvPr/>
        </p:nvSpPr>
        <p:spPr>
          <a:xfrm>
            <a:off x="4198620" y="254000"/>
            <a:ext cx="108775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华文仿宋" panose="02010600040101010101" charset="-122"/>
                <a:ea typeface="华文仿宋" panose="02010600040101010101" charset="-122"/>
              </a:rPr>
              <a:t>02</a:t>
            </a:r>
            <a:endParaRPr lang="en-US" altLang="zh-CN" sz="2400" b="1" dirty="0">
              <a:solidFill>
                <a:schemeClr val="tx1">
                  <a:lumMod val="75000"/>
                  <a:lumOff val="25000"/>
                </a:schemeClr>
              </a:solidFill>
              <a:latin typeface="华文仿宋" panose="02010600040101010101" charset="-122"/>
              <a:ea typeface="华文仿宋"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429839" y="240980"/>
            <a:ext cx="1332230" cy="398780"/>
          </a:xfrm>
          <a:prstGeom prst="rect">
            <a:avLst/>
          </a:prstGeom>
          <a:noFill/>
        </p:spPr>
        <p:txBody>
          <a:bodyPr wrap="none" rtlCol="0">
            <a:spAutoFit/>
          </a:bodyPr>
          <a:lstStyle/>
          <a:p>
            <a:r>
              <a:rPr lang="zh-CN" altLang="en-US" sz="2000" b="1" dirty="0">
                <a:solidFill>
                  <a:schemeClr val="tx1">
                    <a:lumMod val="75000"/>
                    <a:lumOff val="25000"/>
                  </a:schemeClr>
                </a:solidFill>
              </a:rPr>
              <a:t>使用的</a:t>
            </a:r>
            <a:r>
              <a:rPr lang="en-US" altLang="zh-CN" sz="2000" b="1" dirty="0">
                <a:solidFill>
                  <a:schemeClr val="tx1">
                    <a:lumMod val="75000"/>
                    <a:lumOff val="25000"/>
                  </a:schemeClr>
                </a:solidFill>
              </a:rPr>
              <a:t>R</a:t>
            </a:r>
            <a:r>
              <a:rPr lang="zh-CN" altLang="en-US" sz="2000" b="1" dirty="0">
                <a:solidFill>
                  <a:schemeClr val="tx1">
                    <a:lumMod val="75000"/>
                    <a:lumOff val="25000"/>
                  </a:schemeClr>
                </a:solidFill>
              </a:rPr>
              <a:t>包</a:t>
            </a:r>
            <a:endParaRPr lang="zh-CN" altLang="en-US" sz="2000" b="1" dirty="0">
              <a:solidFill>
                <a:schemeClr val="tx1">
                  <a:lumMod val="75000"/>
                  <a:lumOff val="25000"/>
                </a:schemeClr>
              </a:solidFill>
            </a:endParaRPr>
          </a:p>
        </p:txBody>
      </p:sp>
      <p:graphicFrame>
        <p:nvGraphicFramePr>
          <p:cNvPr id="6" name="表格 5"/>
          <p:cNvGraphicFramePr/>
          <p:nvPr>
            <p:custDataLst>
              <p:tags r:id="rId1"/>
            </p:custDataLst>
          </p:nvPr>
        </p:nvGraphicFramePr>
        <p:xfrm>
          <a:off x="1392509" y="701675"/>
          <a:ext cx="9406890" cy="5921010"/>
        </p:xfrm>
        <a:graphic>
          <a:graphicData uri="http://schemas.openxmlformats.org/drawingml/2006/table">
            <a:tbl>
              <a:tblPr>
                <a:tableStyleId>{8EC20E35-A176-4012-BC5E-935CFFF8708E}</a:tableStyleId>
              </a:tblPr>
              <a:tblGrid>
                <a:gridCol w="1923415"/>
                <a:gridCol w="7483475"/>
              </a:tblGrid>
              <a:tr h="476208">
                <a:tc>
                  <a:txBody>
                    <a:bodyPr/>
                    <a:lstStyle/>
                    <a:p>
                      <a:pPr marL="0" indent="0" algn="ctr">
                        <a:lnSpc>
                          <a:spcPct val="150000"/>
                        </a:lnSpc>
                        <a:spcBef>
                          <a:spcPct val="0"/>
                        </a:spcBef>
                        <a:spcAft>
                          <a:spcPct val="0"/>
                        </a:spcAft>
                      </a:pPr>
                      <a:r>
                        <a:rPr lang="en-US" sz="1600"/>
                        <a:t>R</a:t>
                      </a:r>
                      <a:r>
                        <a:rPr lang="zh-CN" altLang="en-US" sz="1600"/>
                        <a:t>包</a:t>
                      </a:r>
                      <a:endParaRPr lang="zh-CN" altLang="en-US" sz="1600"/>
                    </a:p>
                  </a:txBody>
                  <a:tcPr marL="68580" marR="68580" marT="0" marB="0">
                    <a:lnB w="12700">
                      <a:solidFill>
                        <a:schemeClr val="tx1"/>
                      </a:solidFill>
                      <a:prstDash val="solid"/>
                    </a:lnB>
                    <a:solidFill>
                      <a:srgbClr val="DED6C2"/>
                    </a:solidFill>
                  </a:tcPr>
                </a:tc>
                <a:tc>
                  <a:txBody>
                    <a:bodyPr/>
                    <a:lstStyle/>
                    <a:p>
                      <a:pPr marL="0" indent="0" algn="ctr">
                        <a:lnSpc>
                          <a:spcPct val="150000"/>
                        </a:lnSpc>
                        <a:spcBef>
                          <a:spcPct val="0"/>
                        </a:spcBef>
                        <a:spcAft>
                          <a:spcPct val="0"/>
                        </a:spcAft>
                      </a:pPr>
                      <a:r>
                        <a:rPr lang="zh-CN" altLang="en-US" sz="1600"/>
                        <a:t>用途</a:t>
                      </a:r>
                      <a:endParaRPr lang="zh-CN" altLang="en-US" sz="1600"/>
                    </a:p>
                  </a:txBody>
                  <a:tcPr marL="68580" marR="68580" marT="0" marB="0">
                    <a:lnB w="12700">
                      <a:solidFill>
                        <a:schemeClr val="tx1"/>
                      </a:solidFill>
                      <a:prstDash val="solid"/>
                    </a:lnB>
                    <a:solidFill>
                      <a:srgbClr val="DED6C2"/>
                    </a:solidFill>
                  </a:tcPr>
                </a:tc>
              </a:tr>
              <a:tr h="474931">
                <a:tc>
                  <a:txBody>
                    <a:bodyPr/>
                    <a:lstStyle/>
                    <a:p>
                      <a:pPr marL="0" indent="0" algn="ctr">
                        <a:lnSpc>
                          <a:spcPct val="150000"/>
                        </a:lnSpc>
                        <a:spcBef>
                          <a:spcPct val="0"/>
                        </a:spcBef>
                        <a:spcAft>
                          <a:spcPct val="0"/>
                        </a:spcAft>
                      </a:pPr>
                      <a:r>
                        <a:rPr lang="en-US" sz="1600" dirty="0" err="1"/>
                        <a:t>sqldf</a:t>
                      </a:r>
                      <a:r>
                        <a:rPr lang="zh-CN" altLang="en-US" sz="1600" dirty="0"/>
                        <a:t>包</a:t>
                      </a:r>
                      <a:endParaRPr lang="zh-CN" altLang="en-US" sz="1600" dirty="0"/>
                    </a:p>
                  </a:txBody>
                  <a:tcPr marL="68580" marR="68580" marT="0" marB="0" anchor="ctr">
                    <a:lnT w="12700">
                      <a:solidFill>
                        <a:schemeClr val="tx1"/>
                      </a:solidFill>
                      <a:prstDash val="solid"/>
                    </a:lnT>
                    <a:solidFill>
                      <a:srgbClr val="F1EEE6"/>
                    </a:solidFill>
                  </a:tcPr>
                </a:tc>
                <a:tc>
                  <a:txBody>
                    <a:bodyPr/>
                    <a:lstStyle/>
                    <a:p>
                      <a:pPr marL="0" indent="0" algn="ctr">
                        <a:lnSpc>
                          <a:spcPct val="150000"/>
                        </a:lnSpc>
                        <a:spcBef>
                          <a:spcPct val="0"/>
                        </a:spcBef>
                        <a:spcAft>
                          <a:spcPct val="0"/>
                        </a:spcAft>
                      </a:pPr>
                      <a:r>
                        <a:rPr lang="zh-CN" altLang="en-US" sz="1600" dirty="0"/>
                        <a:t>使用</a:t>
                      </a:r>
                      <a:r>
                        <a:rPr lang="en-US" sz="1600" dirty="0"/>
                        <a:t>SQL </a:t>
                      </a:r>
                      <a:r>
                        <a:rPr lang="zh-CN" altLang="en-US" sz="1600" dirty="0"/>
                        <a:t>查询语句来处理数据框，常用于筛选数据</a:t>
                      </a:r>
                      <a:endParaRPr lang="zh-CN" altLang="en-US" sz="1600" dirty="0"/>
                    </a:p>
                  </a:txBody>
                  <a:tcPr marL="68580" marR="68580" marT="0" marB="0" anchor="ctr">
                    <a:lnT w="12700">
                      <a:solidFill>
                        <a:schemeClr val="tx1"/>
                      </a:solidFill>
                      <a:prstDash val="solid"/>
                    </a:lnT>
                    <a:solidFill>
                      <a:srgbClr val="F1EEE6"/>
                    </a:solidFill>
                  </a:tcPr>
                </a:tc>
              </a:tr>
              <a:tr h="951778">
                <a:tc>
                  <a:txBody>
                    <a:bodyPr/>
                    <a:lstStyle/>
                    <a:p>
                      <a:pPr marL="0" indent="0" algn="ctr">
                        <a:lnSpc>
                          <a:spcPct val="150000"/>
                        </a:lnSpc>
                        <a:spcBef>
                          <a:spcPct val="0"/>
                        </a:spcBef>
                        <a:spcAft>
                          <a:spcPct val="0"/>
                        </a:spcAft>
                      </a:pPr>
                      <a:r>
                        <a:rPr lang="en-US" sz="1600" dirty="0"/>
                        <a:t>lme4</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zh-CN" altLang="en-US" sz="1600" dirty="0"/>
                        <a:t>使用了</a:t>
                      </a:r>
                      <a:r>
                        <a:rPr lang="en-US" sz="1600" dirty="0"/>
                        <a:t>lme4</a:t>
                      </a:r>
                      <a:r>
                        <a:rPr lang="zh-CN" altLang="en-US" sz="1600" dirty="0"/>
                        <a:t>包中的函数</a:t>
                      </a:r>
                      <a:r>
                        <a:rPr lang="en-US" sz="1600" dirty="0" err="1"/>
                        <a:t>glmer.nb</a:t>
                      </a:r>
                      <a:r>
                        <a:rPr lang="en-US" sz="1600" dirty="0"/>
                        <a:t>()</a:t>
                      </a:r>
                      <a:r>
                        <a:rPr lang="zh-CN" altLang="en-US" sz="1600" dirty="0"/>
                        <a:t>，用于拟合负二项（</a:t>
                      </a:r>
                      <a:r>
                        <a:rPr lang="en-US" sz="1600" dirty="0"/>
                        <a:t>negative binomial</a:t>
                      </a:r>
                      <a:r>
                        <a:rPr lang="zh-CN" altLang="en-US" sz="1600" dirty="0"/>
                        <a:t>）广义线性混合模型（</a:t>
                      </a:r>
                      <a:r>
                        <a:rPr lang="en-US" sz="1600" dirty="0"/>
                        <a:t>GLMM</a:t>
                      </a:r>
                      <a:r>
                        <a:rPr lang="zh-CN" altLang="en-US" sz="1600" dirty="0"/>
                        <a:t>）</a:t>
                      </a:r>
                      <a:endParaRPr lang="zh-CN" altLang="en-US" sz="1600" dirty="0"/>
                    </a:p>
                  </a:txBody>
                  <a:tcPr marL="68580" marR="68580" marT="0" marB="0" anchor="ctr">
                    <a:solidFill>
                      <a:srgbClr val="F1EEE6"/>
                    </a:solidFill>
                  </a:tcPr>
                </a:tc>
              </a:tr>
              <a:tr h="951778">
                <a:tc>
                  <a:txBody>
                    <a:bodyPr/>
                    <a:lstStyle/>
                    <a:p>
                      <a:pPr marL="0" indent="0" algn="ctr">
                        <a:lnSpc>
                          <a:spcPct val="150000"/>
                        </a:lnSpc>
                        <a:spcBef>
                          <a:spcPct val="0"/>
                        </a:spcBef>
                        <a:spcAft>
                          <a:spcPct val="0"/>
                        </a:spcAft>
                      </a:pPr>
                      <a:r>
                        <a:rPr lang="en-US" sz="1600" dirty="0"/>
                        <a:t>MASS</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en-US" sz="1600" dirty="0" err="1"/>
                        <a:t>glmer.nb</a:t>
                      </a:r>
                      <a:r>
                        <a:rPr lang="zh-CN" altLang="en-US" sz="1600" dirty="0"/>
                        <a:t>函数属于</a:t>
                      </a:r>
                      <a:r>
                        <a:rPr lang="en-US" sz="1600" dirty="0"/>
                        <a:t>lme4</a:t>
                      </a:r>
                      <a:r>
                        <a:rPr lang="zh-CN" altLang="en-US" sz="1600" dirty="0"/>
                        <a:t>包，但它需要依赖</a:t>
                      </a:r>
                      <a:r>
                        <a:rPr lang="en-US" sz="1600" dirty="0"/>
                        <a:t>MASS</a:t>
                      </a:r>
                      <a:r>
                        <a:rPr lang="zh-CN" altLang="en-US" sz="1600" dirty="0"/>
                        <a:t>包来实现负二项分布的广义线性混合模型</a:t>
                      </a:r>
                      <a:endParaRPr lang="zh-CN" altLang="en-US" sz="1600" dirty="0"/>
                    </a:p>
                  </a:txBody>
                  <a:tcPr marL="68580" marR="68580" marT="0" marB="0" anchor="ctr">
                    <a:solidFill>
                      <a:srgbClr val="F1EEE6"/>
                    </a:solidFill>
                  </a:tcPr>
                </a:tc>
              </a:tr>
              <a:tr h="474931">
                <a:tc>
                  <a:txBody>
                    <a:bodyPr/>
                    <a:lstStyle/>
                    <a:p>
                      <a:pPr marL="0" indent="0" algn="ctr">
                        <a:lnSpc>
                          <a:spcPct val="150000"/>
                        </a:lnSpc>
                        <a:spcBef>
                          <a:spcPct val="0"/>
                        </a:spcBef>
                        <a:spcAft>
                          <a:spcPct val="0"/>
                        </a:spcAft>
                      </a:pPr>
                      <a:r>
                        <a:rPr lang="en-US" sz="1600" dirty="0" err="1"/>
                        <a:t>doBy</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zh-CN" altLang="en-US" sz="1600" dirty="0"/>
                        <a:t>使用了</a:t>
                      </a:r>
                      <a:r>
                        <a:rPr lang="en-US" sz="1600" dirty="0" err="1"/>
                        <a:t>doBy</a:t>
                      </a:r>
                      <a:r>
                        <a:rPr lang="zh-CN" altLang="en-US" sz="1600" dirty="0"/>
                        <a:t>包中的</a:t>
                      </a:r>
                      <a:r>
                        <a:rPr lang="en-US" sz="1600" dirty="0" err="1"/>
                        <a:t>summaryBy</a:t>
                      </a:r>
                      <a:r>
                        <a:rPr lang="zh-CN" altLang="en-US" sz="1600" dirty="0"/>
                        <a:t>函数，用于分组计算描述性统计量</a:t>
                      </a:r>
                      <a:endParaRPr lang="zh-CN" altLang="en-US" sz="1600" dirty="0"/>
                    </a:p>
                  </a:txBody>
                  <a:tcPr marL="68580" marR="68580" marT="0" marB="0" anchor="ctr">
                    <a:solidFill>
                      <a:srgbClr val="F1EEE6"/>
                    </a:solidFill>
                  </a:tcPr>
                </a:tc>
              </a:tr>
              <a:tr h="476208">
                <a:tc>
                  <a:txBody>
                    <a:bodyPr/>
                    <a:lstStyle/>
                    <a:p>
                      <a:pPr marL="0" indent="0" algn="ctr">
                        <a:lnSpc>
                          <a:spcPct val="150000"/>
                        </a:lnSpc>
                        <a:spcBef>
                          <a:spcPct val="0"/>
                        </a:spcBef>
                        <a:spcAft>
                          <a:spcPct val="0"/>
                        </a:spcAft>
                      </a:pPr>
                      <a:r>
                        <a:rPr lang="en-US" sz="1600" dirty="0" err="1"/>
                        <a:t>emmeans</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zh-CN" altLang="en-US" sz="1600" dirty="0"/>
                        <a:t>用于计算边际均值（估计边际均值）并进行成对比较</a:t>
                      </a:r>
                      <a:endParaRPr lang="en-US" altLang="zh-CN" sz="1600" dirty="0"/>
                    </a:p>
                    <a:p>
                      <a:pPr marL="0" indent="0" algn="ctr">
                        <a:lnSpc>
                          <a:spcPct val="150000"/>
                        </a:lnSpc>
                        <a:spcBef>
                          <a:spcPct val="0"/>
                        </a:spcBef>
                        <a:spcAft>
                          <a:spcPct val="0"/>
                        </a:spcAft>
                      </a:pPr>
                      <a:r>
                        <a:rPr lang="zh-CN" altLang="en-US" sz="1600" dirty="0"/>
                        <a:t>使用</a:t>
                      </a:r>
                      <a:r>
                        <a:rPr lang="en-US" altLang="zh-CN" sz="1600" dirty="0" err="1"/>
                        <a:t>emtrends</a:t>
                      </a:r>
                      <a:r>
                        <a:rPr lang="en-US" altLang="zh-CN" sz="1600" dirty="0"/>
                        <a:t>()</a:t>
                      </a:r>
                      <a:r>
                        <a:rPr lang="zh-CN" altLang="en-US" sz="1600" dirty="0"/>
                        <a:t>语句计算：连续变量</a:t>
                      </a:r>
                      <a:r>
                        <a:rPr lang="en-US" altLang="zh-CN" sz="1600" dirty="0"/>
                        <a:t>×</a:t>
                      </a:r>
                      <a:r>
                        <a:rPr lang="zh-CN" altLang="en-US" sz="1600" dirty="0"/>
                        <a:t>分类变量各分组内的斜率</a:t>
                      </a:r>
                      <a:endParaRPr lang="zh-CN" altLang="en-US" sz="1600" dirty="0"/>
                    </a:p>
                  </a:txBody>
                  <a:tcPr marL="68580" marR="68580" marT="0" marB="0" anchor="ctr">
                    <a:solidFill>
                      <a:srgbClr val="F1EEE6"/>
                    </a:solidFill>
                  </a:tcPr>
                </a:tc>
              </a:tr>
              <a:tr h="950501">
                <a:tc>
                  <a:txBody>
                    <a:bodyPr/>
                    <a:lstStyle/>
                    <a:p>
                      <a:pPr marL="0" indent="0" algn="ctr">
                        <a:lnSpc>
                          <a:spcPct val="150000"/>
                        </a:lnSpc>
                        <a:spcBef>
                          <a:spcPct val="0"/>
                        </a:spcBef>
                        <a:spcAft>
                          <a:spcPct val="0"/>
                        </a:spcAft>
                      </a:pPr>
                      <a:r>
                        <a:rPr lang="en-US" sz="1600" dirty="0" err="1"/>
                        <a:t>lmerTest</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zh-CN" altLang="en-US" sz="1600" dirty="0"/>
                        <a:t>在使用</a:t>
                      </a:r>
                      <a:r>
                        <a:rPr lang="en-US" sz="1600" dirty="0"/>
                        <a:t> </a:t>
                      </a:r>
                      <a:r>
                        <a:rPr lang="en-US" sz="1600" dirty="0" err="1"/>
                        <a:t>glmer.nb</a:t>
                      </a:r>
                      <a:r>
                        <a:rPr lang="en-US" sz="1600" dirty="0"/>
                        <a:t>() </a:t>
                      </a:r>
                      <a:r>
                        <a:rPr lang="zh-CN" altLang="en-US" sz="1600" dirty="0"/>
                        <a:t>函数时，该包提供了额外的功能，会为固定效应添加显著性检验，并显示</a:t>
                      </a:r>
                      <a:r>
                        <a:rPr lang="en-US" sz="1600" dirty="0"/>
                        <a:t>p</a:t>
                      </a:r>
                      <a:r>
                        <a:rPr lang="zh-CN" altLang="en-US" sz="1600" dirty="0"/>
                        <a:t>值</a:t>
                      </a:r>
                      <a:endParaRPr lang="zh-CN" altLang="en-US" sz="1600" dirty="0"/>
                    </a:p>
                  </a:txBody>
                  <a:tcPr marL="68580" marR="68580" marT="0" marB="0" anchor="ctr">
                    <a:solidFill>
                      <a:srgbClr val="F1EEE6"/>
                    </a:solidFill>
                  </a:tcPr>
                </a:tc>
              </a:tr>
              <a:tr h="476208">
                <a:tc>
                  <a:txBody>
                    <a:bodyPr/>
                    <a:lstStyle/>
                    <a:p>
                      <a:pPr marL="0" indent="0" algn="ctr">
                        <a:lnSpc>
                          <a:spcPct val="150000"/>
                        </a:lnSpc>
                        <a:spcBef>
                          <a:spcPct val="0"/>
                        </a:spcBef>
                        <a:spcAft>
                          <a:spcPct val="0"/>
                        </a:spcAft>
                      </a:pPr>
                      <a:r>
                        <a:rPr lang="en-US" sz="1600" dirty="0" err="1"/>
                        <a:t>dplyr</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zh-CN" altLang="en-US" sz="1600" dirty="0"/>
                        <a:t>使用</a:t>
                      </a:r>
                      <a:r>
                        <a:rPr lang="en-US" altLang="zh-CN" sz="1600" dirty="0"/>
                        <a:t>mutate()</a:t>
                      </a:r>
                      <a:r>
                        <a:rPr lang="zh-CN" altLang="en-US" sz="1600" dirty="0"/>
                        <a:t>函数：创建</a:t>
                      </a:r>
                      <a:r>
                        <a:rPr lang="en-US" altLang="zh-CN" sz="1600" dirty="0"/>
                        <a:t>/</a:t>
                      </a:r>
                      <a:r>
                        <a:rPr lang="zh-CN" altLang="en-US" sz="1600" dirty="0"/>
                        <a:t>修改列，使用</a:t>
                      </a:r>
                      <a:r>
                        <a:rPr lang="zh-CN" altLang="en-US" sz="1600" b="0" i="0" dirty="0">
                          <a:solidFill>
                            <a:srgbClr val="404040"/>
                          </a:solidFill>
                          <a:effectLst/>
                          <a:latin typeface="quote-cjk-patch"/>
                        </a:rPr>
                        <a:t>管道操作符</a:t>
                      </a:r>
                      <a:r>
                        <a:rPr lang="en-US" altLang="zh-CN" sz="1600" b="1" i="0" dirty="0">
                          <a:solidFill>
                            <a:srgbClr val="404040"/>
                          </a:solidFill>
                          <a:effectLst/>
                          <a:latin typeface="Menlo"/>
                        </a:rPr>
                        <a:t>%&gt;%</a:t>
                      </a:r>
                      <a:r>
                        <a:rPr lang="zh-CN" altLang="en-US" sz="1600" b="0" i="0" dirty="0">
                          <a:solidFill>
                            <a:srgbClr val="404040"/>
                          </a:solidFill>
                          <a:effectLst/>
                          <a:latin typeface="quote-cjk-patch"/>
                        </a:rPr>
                        <a:t>（传递数据流）</a:t>
                      </a:r>
                      <a:endParaRPr lang="zh-CN" altLang="en-US" sz="1600" dirty="0"/>
                    </a:p>
                  </a:txBody>
                  <a:tcPr marL="68580" marR="68580" marT="0" marB="0" anchor="ctr">
                    <a:solidFill>
                      <a:srgbClr val="F1EEE6"/>
                    </a:solidFill>
                  </a:tcPr>
                </a:tc>
              </a:tr>
              <a:tr h="476208">
                <a:tc>
                  <a:txBody>
                    <a:bodyPr/>
                    <a:lstStyle/>
                    <a:p>
                      <a:pPr marL="0" indent="0" algn="ctr">
                        <a:lnSpc>
                          <a:spcPct val="150000"/>
                        </a:lnSpc>
                        <a:spcBef>
                          <a:spcPct val="0"/>
                        </a:spcBef>
                        <a:spcAft>
                          <a:spcPct val="0"/>
                        </a:spcAft>
                      </a:pPr>
                      <a:r>
                        <a:rPr lang="en-US" sz="1600" dirty="0"/>
                        <a:t>ggplot2</a:t>
                      </a:r>
                      <a:endParaRPr lang="en-US" sz="1600" dirty="0"/>
                    </a:p>
                  </a:txBody>
                  <a:tcPr marL="68580" marR="68580" marT="0" marB="0" anchor="ctr">
                    <a:solidFill>
                      <a:srgbClr val="F1EEE6"/>
                    </a:solidFill>
                  </a:tcPr>
                </a:tc>
                <a:tc>
                  <a:txBody>
                    <a:bodyPr/>
                    <a:lstStyle/>
                    <a:p>
                      <a:pPr marL="0" indent="0" algn="ctr">
                        <a:lnSpc>
                          <a:spcPct val="150000"/>
                        </a:lnSpc>
                        <a:spcBef>
                          <a:spcPct val="0"/>
                        </a:spcBef>
                        <a:spcAft>
                          <a:spcPct val="0"/>
                        </a:spcAft>
                      </a:pPr>
                      <a:r>
                        <a:rPr lang="zh-CN" altLang="en-US" sz="1600" dirty="0"/>
                        <a:t>可视化结果</a:t>
                      </a:r>
                      <a:endParaRPr lang="zh-CN" altLang="en-US" sz="1600" dirty="0"/>
                    </a:p>
                  </a:txBody>
                  <a:tcPr marL="68580" marR="68580" marT="0" marB="0" anchor="ctr">
                    <a:solidFill>
                      <a:srgbClr val="F1EEE6"/>
                    </a:solidFill>
                  </a:tcPr>
                </a:tc>
              </a:tr>
            </a:tbl>
          </a:graphicData>
        </a:graphic>
      </p:graphicFrame>
      <p:sp>
        <p:nvSpPr>
          <p:cNvPr id="7" name="文本框 6"/>
          <p:cNvSpPr txBox="1"/>
          <p:nvPr/>
        </p:nvSpPr>
        <p:spPr>
          <a:xfrm>
            <a:off x="4795520" y="241300"/>
            <a:ext cx="1087755" cy="460375"/>
          </a:xfrm>
          <a:prstGeom prst="rect">
            <a:avLst/>
          </a:prstGeom>
          <a:noFill/>
        </p:spPr>
        <p:txBody>
          <a:bodyPr wrap="square" rtlCol="0">
            <a:spAutoFit/>
          </a:bodyPr>
          <a:lstStyle/>
          <a:p>
            <a:r>
              <a:rPr lang="en-US" altLang="zh-CN" sz="2400" b="1" dirty="0">
                <a:solidFill>
                  <a:schemeClr val="tx1">
                    <a:lumMod val="75000"/>
                    <a:lumOff val="25000"/>
                  </a:schemeClr>
                </a:solidFill>
                <a:latin typeface="华文仿宋" panose="02010600040101010101" charset="-122"/>
                <a:ea typeface="华文仿宋" panose="02010600040101010101" charset="-122"/>
              </a:rPr>
              <a:t>02</a:t>
            </a:r>
            <a:endParaRPr lang="en-US" altLang="zh-CN" sz="2400" b="1" dirty="0">
              <a:solidFill>
                <a:schemeClr val="tx1">
                  <a:lumMod val="75000"/>
                  <a:lumOff val="25000"/>
                </a:schemeClr>
              </a:solidFill>
              <a:latin typeface="华文仿宋" panose="02010600040101010101" charset="-122"/>
              <a:ea typeface="华文仿宋"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
          <p:cNvPicPr>
            <a:picLocks noChangeAspect="1"/>
          </p:cNvPicPr>
          <p:nvPr/>
        </p:nvPicPr>
        <p:blipFill>
          <a:blip r:embed="rId1" cstate="print">
            <a:extLst>
              <a:ext uri="{28A0092B-C50C-407E-A947-70E740481C1C}">
                <a14:useLocalDpi xmlns:a14="http://schemas.microsoft.com/office/drawing/2010/main" val="0"/>
              </a:ext>
            </a:extLst>
          </a:blip>
          <a:srcRect l="18902" t="4719" b="7316"/>
          <a:stretch>
            <a:fillRect/>
          </a:stretch>
        </p:blipFill>
        <p:spPr>
          <a:xfrm>
            <a:off x="1442085" y="900430"/>
            <a:ext cx="8609965" cy="5241290"/>
          </a:xfrm>
          <a:prstGeom prst="rect">
            <a:avLst/>
          </a:prstGeom>
          <a:ln>
            <a:noFill/>
          </a:ln>
        </p:spPr>
      </p:pic>
      <p:sp>
        <p:nvSpPr>
          <p:cNvPr id="26" name="文本框 25"/>
          <p:cNvSpPr txBox="1"/>
          <p:nvPr/>
        </p:nvSpPr>
        <p:spPr>
          <a:xfrm>
            <a:off x="808309" y="806765"/>
            <a:ext cx="1971040" cy="398780"/>
          </a:xfrm>
          <a:prstGeom prst="rect">
            <a:avLst/>
          </a:prstGeom>
          <a:noFill/>
        </p:spPr>
        <p:txBody>
          <a:bodyPr wrap="none" rtlCol="0">
            <a:spAutoFit/>
          </a:bodyPr>
          <a:lstStyle/>
          <a:p>
            <a:r>
              <a:rPr lang="en-US" altLang="zh-CN" sz="2000" b="1" dirty="0">
                <a:solidFill>
                  <a:schemeClr val="tx1">
                    <a:lumMod val="75000"/>
                    <a:lumOff val="25000"/>
                  </a:schemeClr>
                </a:solidFill>
              </a:rPr>
              <a:t>1 </a:t>
            </a:r>
            <a:r>
              <a:rPr lang="zh-CN" altLang="en-US" sz="2000" b="1" dirty="0">
                <a:solidFill>
                  <a:schemeClr val="tx1">
                    <a:lumMod val="75000"/>
                    <a:lumOff val="25000"/>
                  </a:schemeClr>
                </a:solidFill>
              </a:rPr>
              <a:t>复现思路总览</a:t>
            </a:r>
            <a:endParaRPr lang="zh-CN" altLang="en-US" sz="2000" b="1" dirty="0">
              <a:solidFill>
                <a:schemeClr val="tx1">
                  <a:lumMod val="75000"/>
                  <a:lumOff val="25000"/>
                </a:schemeClr>
              </a:solidFill>
            </a:endParaRPr>
          </a:p>
        </p:txBody>
      </p:sp>
      <p:sp>
        <p:nvSpPr>
          <p:cNvPr id="27" name="文本框 26"/>
          <p:cNvSpPr txBox="1"/>
          <p:nvPr/>
        </p:nvSpPr>
        <p:spPr>
          <a:xfrm>
            <a:off x="4759960" y="179070"/>
            <a:ext cx="1973580" cy="460375"/>
          </a:xfrm>
          <a:prstGeom prst="rect">
            <a:avLst/>
          </a:prstGeom>
          <a:noFill/>
        </p:spPr>
        <p:txBody>
          <a:bodyPr wrap="square" rtlCol="0">
            <a:spAutoFit/>
          </a:bodyPr>
          <a:lstStyle/>
          <a:p>
            <a:r>
              <a:rPr lang="en-US" altLang="zh-CN" sz="2400" b="1" dirty="0">
                <a:solidFill>
                  <a:schemeClr val="tx1">
                    <a:lumMod val="75000"/>
                    <a:lumOff val="25000"/>
                  </a:schemeClr>
                </a:solidFill>
                <a:latin typeface="MiSans Heavy" panose="00000A00000000000000" pitchFamily="2" charset="-122"/>
                <a:ea typeface="MiSans Heavy" panose="00000A00000000000000" pitchFamily="2" charset="-122"/>
              </a:rPr>
              <a:t>03 </a:t>
            </a:r>
            <a:r>
              <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rPr>
              <a:t>结果复现</a:t>
            </a:r>
            <a:endParaRPr lang="zh-CN" altLang="en-US" sz="2400" b="1" dirty="0">
              <a:solidFill>
                <a:schemeClr val="tx1">
                  <a:lumMod val="75000"/>
                  <a:lumOff val="25000"/>
                </a:schemeClr>
              </a:solidFill>
              <a:latin typeface="MiSans Heavy" panose="00000A00000000000000" pitchFamily="2" charset="-122"/>
              <a:ea typeface="MiSans Heavy" panose="00000A00000000000000" pitchFamily="2" charset="-122"/>
            </a:endParaRPr>
          </a:p>
        </p:txBody>
      </p:sp>
      <p:sp>
        <p:nvSpPr>
          <p:cNvPr id="2" name="箭头: 左 1"/>
          <p:cNvSpPr/>
          <p:nvPr/>
        </p:nvSpPr>
        <p:spPr>
          <a:xfrm>
            <a:off x="8306601" y="5668478"/>
            <a:ext cx="356135" cy="317634"/>
          </a:xfrm>
          <a:prstGeom prst="leftArrow">
            <a:avLst/>
          </a:prstGeom>
          <a:solidFill>
            <a:srgbClr val="77B7B0"/>
          </a:solidFill>
          <a:ln>
            <a:solidFill>
              <a:srgbClr val="77B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704513" y="5605252"/>
            <a:ext cx="1836921" cy="400110"/>
          </a:xfrm>
          <a:prstGeom prst="rect">
            <a:avLst/>
          </a:prstGeom>
          <a:noFill/>
        </p:spPr>
        <p:txBody>
          <a:bodyPr wrap="square" rtlCol="0">
            <a:spAutoFit/>
          </a:bodyPr>
          <a:lstStyle/>
          <a:p>
            <a:r>
              <a:rPr lang="zh-CN" altLang="en-US" sz="2000" b="1" dirty="0">
                <a:latin typeface="华文中宋" panose="02010600040101010101" charset="-122"/>
                <a:ea typeface="华文中宋" panose="02010600040101010101" charset="-122"/>
              </a:rPr>
              <a:t>创新方法</a:t>
            </a:r>
            <a:endParaRPr lang="zh-CN" altLang="en-US" sz="2000" b="1" dirty="0">
              <a:latin typeface="华文中宋" panose="02010600040101010101" charset="-122"/>
              <a:ea typeface="华文中宋" panose="02010600040101010101" charset="-122"/>
            </a:endParaRPr>
          </a:p>
        </p:txBody>
      </p:sp>
    </p:spTree>
  </p:cSld>
  <p:clrMapOvr>
    <a:masterClrMapping/>
  </p:clrMapOvr>
</p:sld>
</file>

<file path=ppt/tags/tag1.xml><?xml version="1.0" encoding="utf-8"?>
<p:tagLst xmlns:p="http://schemas.openxmlformats.org/presentationml/2006/main">
  <p:tag name="TABLE_ENDDRAG_ORIGIN_RECT" val="452*75"/>
  <p:tag name="TABLE_ENDDRAG_RECT" val="272*419*452*75"/>
</p:tagLst>
</file>

<file path=ppt/tags/tag10.xml><?xml version="1.0" encoding="utf-8"?>
<p:tagLst xmlns:p="http://schemas.openxmlformats.org/presentationml/2006/main">
  <p:tag name="KSO_WM_DIAGRAM_VIRTUALLY_FRAME" val="{&quot;height&quot;:232.75,&quot;left&quot;:128.85,&quot;top&quot;:156.25,&quot;width&quot;:749.8}"/>
</p:tagLst>
</file>

<file path=ppt/tags/tag100.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101.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102.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103.xml><?xml version="1.0" encoding="utf-8"?>
<p:tagLst xmlns:p="http://schemas.openxmlformats.org/presentationml/2006/main">
  <p:tag name="TABLE_ENDDRAG_ORIGIN_RECT" val="457*347"/>
  <p:tag name="TABLE_ENDDRAG_RECT" val="152*164*457*347"/>
</p:tagLst>
</file>

<file path=ppt/tags/tag104.xml><?xml version="1.0" encoding="utf-8"?>
<p:tagLst xmlns:p="http://schemas.openxmlformats.org/presentationml/2006/main">
  <p:tag name="TABLE_ENDDRAG_ORIGIN_RECT" val="457*347"/>
  <p:tag name="TABLE_ENDDRAG_RECT" val="152*164*457*347"/>
</p:tagLst>
</file>

<file path=ppt/tags/tag105.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106.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11.xml><?xml version="1.0" encoding="utf-8"?>
<p:tagLst xmlns:p="http://schemas.openxmlformats.org/presentationml/2006/main">
  <p:tag name="KSO_WM_DIAGRAM_VIRTUALLY_FRAME" val="{&quot;height&quot;:232.75,&quot;left&quot;:128.85,&quot;top&quot;:156.25,&quot;width&quot;:749.8}"/>
</p:tagLst>
</file>

<file path=ppt/tags/tag12.xml><?xml version="1.0" encoding="utf-8"?>
<p:tagLst xmlns:p="http://schemas.openxmlformats.org/presentationml/2006/main">
  <p:tag name="KSO_WM_DIAGRAM_VIRTUALLY_FRAME" val="{&quot;height&quot;:232.75,&quot;left&quot;:128.85,&quot;top&quot;:156.25,&quot;width&quot;:749.8}"/>
</p:tagLst>
</file>

<file path=ppt/tags/tag13.xml><?xml version="1.0" encoding="utf-8"?>
<p:tagLst xmlns:p="http://schemas.openxmlformats.org/presentationml/2006/main">
  <p:tag name="KSO_WM_DIAGRAM_VIRTUALLY_FRAME" val="{&quot;height&quot;:232.75,&quot;left&quot;:128.85,&quot;top&quot;:156.25,&quot;width&quot;:749.8}"/>
</p:tagLst>
</file>

<file path=ppt/tags/tag14.xml><?xml version="1.0" encoding="utf-8"?>
<p:tagLst xmlns:p="http://schemas.openxmlformats.org/presentationml/2006/main">
  <p:tag name="KSO_WM_DIAGRAM_VIRTUALLY_FRAME" val="{&quot;height&quot;:232.75,&quot;left&quot;:128.85,&quot;top&quot;:156.25,&quot;width&quot;:749.8}"/>
</p:tagLst>
</file>

<file path=ppt/tags/tag15.xml><?xml version="1.0" encoding="utf-8"?>
<p:tagLst xmlns:p="http://schemas.openxmlformats.org/presentationml/2006/main">
  <p:tag name="KSO_WM_DIAGRAM_VIRTUALLY_FRAME" val="{&quot;height&quot;:232.75,&quot;left&quot;:128.85,&quot;top&quot;:156.25,&quot;width&quot;:749.8}"/>
</p:tagLst>
</file>

<file path=ppt/tags/tag16.xml><?xml version="1.0" encoding="utf-8"?>
<p:tagLst xmlns:p="http://schemas.openxmlformats.org/presentationml/2006/main">
  <p:tag name="KSO_WM_DIAGRAM_VIRTUALLY_FRAME" val="{&quot;height&quot;:232.75,&quot;left&quot;:128.85,&quot;top&quot;:156.25,&quot;width&quot;:749.8}"/>
</p:tagLst>
</file>

<file path=ppt/tags/tag17.xml><?xml version="1.0" encoding="utf-8"?>
<p:tagLst xmlns:p="http://schemas.openxmlformats.org/presentationml/2006/main">
  <p:tag name="KSO_WM_DIAGRAM_VIRTUALLY_FRAME" val="{&quot;height&quot;:232.75,&quot;left&quot;:128.85,&quot;top&quot;:156.25,&quot;width&quot;:749.8}"/>
</p:tagLst>
</file>

<file path=ppt/tags/tag18.xml><?xml version="1.0" encoding="utf-8"?>
<p:tagLst xmlns:p="http://schemas.openxmlformats.org/presentationml/2006/main">
  <p:tag name="KSO_WM_DIAGRAM_VIRTUALLY_FRAME" val="{&quot;height&quot;:232.75,&quot;left&quot;:128.85,&quot;top&quot;:156.25,&quot;width&quot;:749.8}"/>
</p:tagLst>
</file>

<file path=ppt/tags/tag19.xml><?xml version="1.0" encoding="utf-8"?>
<p:tagLst xmlns:p="http://schemas.openxmlformats.org/presentationml/2006/main">
  <p:tag name="KSO_WM_DIAGRAM_VIRTUALLY_FRAME" val="{&quot;height&quot;:232.75,&quot;left&quot;:128.85,&quot;top&quot;:156.25,&quot;width&quot;:749.8}"/>
</p:tagLst>
</file>

<file path=ppt/tags/tag2.xml><?xml version="1.0" encoding="utf-8"?>
<p:tagLst xmlns:p="http://schemas.openxmlformats.org/presentationml/2006/main">
  <p:tag name="KSO_WM_DIAGRAM_VIRTUALLY_FRAME" val="{&quot;height&quot;:232.75,&quot;left&quot;:128.85,&quot;top&quot;:156.25,&quot;width&quot;:749.8}"/>
</p:tagLst>
</file>

<file path=ppt/tags/tag20.xml><?xml version="1.0" encoding="utf-8"?>
<p:tagLst xmlns:p="http://schemas.openxmlformats.org/presentationml/2006/main">
  <p:tag name="KSO_WM_DIAGRAM_VIRTUALLY_FRAME" val="{&quot;height&quot;:321,&quot;left&quot;:83.12503937007874,&quot;top&quot;:121.5,&quot;width&quot;:793.75}"/>
</p:tagLst>
</file>

<file path=ppt/tags/tag21.xml><?xml version="1.0" encoding="utf-8"?>
<p:tagLst xmlns:p="http://schemas.openxmlformats.org/presentationml/2006/main">
  <p:tag name="KSO_WM_DIAGRAM_VIRTUALLY_FRAME" val="{&quot;height&quot;:321,&quot;left&quot;:83.12503937007874,&quot;top&quot;:121.5,&quot;width&quot;:793.75}"/>
</p:tagLst>
</file>

<file path=ppt/tags/tag22.xml><?xml version="1.0" encoding="utf-8"?>
<p:tagLst xmlns:p="http://schemas.openxmlformats.org/presentationml/2006/main">
  <p:tag name="KSO_WM_DIAGRAM_VIRTUALLY_FRAME" val="{&quot;height&quot;:321,&quot;left&quot;:83.12503937007874,&quot;top&quot;:121.5,&quot;width&quot;:793.75}"/>
</p:tagLst>
</file>

<file path=ppt/tags/tag23.xml><?xml version="1.0" encoding="utf-8"?>
<p:tagLst xmlns:p="http://schemas.openxmlformats.org/presentationml/2006/main">
  <p:tag name="KSO_WM_DIAGRAM_VIRTUALLY_FRAME" val="{&quot;height&quot;:321,&quot;left&quot;:83.12503937007874,&quot;top&quot;:121.5,&quot;width&quot;:793.75}"/>
</p:tagLst>
</file>

<file path=ppt/tags/tag24.xml><?xml version="1.0" encoding="utf-8"?>
<p:tagLst xmlns:p="http://schemas.openxmlformats.org/presentationml/2006/main">
  <p:tag name="KSO_WM_DIAGRAM_VIRTUALLY_FRAME" val="{&quot;height&quot;:321,&quot;left&quot;:83.12503937007874,&quot;top&quot;:121.5,&quot;width&quot;:793.75}"/>
</p:tagLst>
</file>

<file path=ppt/tags/tag25.xml><?xml version="1.0" encoding="utf-8"?>
<p:tagLst xmlns:p="http://schemas.openxmlformats.org/presentationml/2006/main">
  <p:tag name="KSO_WM_DIAGRAM_VIRTUALLY_FRAME" val="{&quot;height&quot;:321,&quot;left&quot;:83.12503937007874,&quot;top&quot;:121.5,&quot;width&quot;:793.75}"/>
</p:tagLst>
</file>

<file path=ppt/tags/tag26.xml><?xml version="1.0" encoding="utf-8"?>
<p:tagLst xmlns:p="http://schemas.openxmlformats.org/presentationml/2006/main">
  <p:tag name="KSO_WM_DIAGRAM_VIRTUALLY_FRAME" val="{&quot;height&quot;:321,&quot;left&quot;:83.12503937007874,&quot;top&quot;:121.5,&quot;width&quot;:793.75}"/>
</p:tagLst>
</file>

<file path=ppt/tags/tag27.xml><?xml version="1.0" encoding="utf-8"?>
<p:tagLst xmlns:p="http://schemas.openxmlformats.org/presentationml/2006/main">
  <p:tag name="KSO_WM_DIAGRAM_VIRTUALLY_FRAME" val="{&quot;height&quot;:321,&quot;left&quot;:83.12503937007874,&quot;top&quot;:121.5,&quot;width&quot;:793.75}"/>
</p:tagLst>
</file>

<file path=ppt/tags/tag28.xml><?xml version="1.0" encoding="utf-8"?>
<p:tagLst xmlns:p="http://schemas.openxmlformats.org/presentationml/2006/main">
  <p:tag name="KSO_WM_DIAGRAM_VIRTUALLY_FRAME" val="{&quot;height&quot;:468.4932283464568,&quot;left&quot;:44.925039370078686,&quot;top&quot;:81.4,&quot;width&quot;:946.0001574803151}"/>
</p:tagLst>
</file>

<file path=ppt/tags/tag29.xml><?xml version="1.0" encoding="utf-8"?>
<p:tagLst xmlns:p="http://schemas.openxmlformats.org/presentationml/2006/main">
  <p:tag name="KSO_WM_DIAGRAM_VIRTUALLY_FRAME" val="{&quot;height&quot;:468.4932283464568,&quot;left&quot;:44.925039370078686,&quot;top&quot;:81.4,&quot;width&quot;:946.0001574803151}"/>
</p:tagLst>
</file>

<file path=ppt/tags/tag3.xml><?xml version="1.0" encoding="utf-8"?>
<p:tagLst xmlns:p="http://schemas.openxmlformats.org/presentationml/2006/main">
  <p:tag name="KSO_WM_DIAGRAM_VIRTUALLY_FRAME" val="{&quot;height&quot;:232.75,&quot;left&quot;:128.85,&quot;top&quot;:156.25,&quot;width&quot;:749.8}"/>
</p:tagLst>
</file>

<file path=ppt/tags/tag30.xml><?xml version="1.0" encoding="utf-8"?>
<p:tagLst xmlns:p="http://schemas.openxmlformats.org/presentationml/2006/main">
  <p:tag name="KSO_WM_DIAGRAM_VIRTUALLY_FRAME" val="{&quot;height&quot;:468.4932283464568,&quot;left&quot;:44.925039370078686,&quot;top&quot;:81.4,&quot;width&quot;:946.0001574803151}"/>
</p:tagLst>
</file>

<file path=ppt/tags/tag31.xml><?xml version="1.0" encoding="utf-8"?>
<p:tagLst xmlns:p="http://schemas.openxmlformats.org/presentationml/2006/main">
  <p:tag name="KSO_WM_DIAGRAM_VIRTUALLY_FRAME" val="{&quot;height&quot;:468.4932283464568,&quot;left&quot;:44.925039370078686,&quot;top&quot;:81.4,&quot;width&quot;:946.0001574803151}"/>
</p:tagLst>
</file>

<file path=ppt/tags/tag32.xml><?xml version="1.0" encoding="utf-8"?>
<p:tagLst xmlns:p="http://schemas.openxmlformats.org/presentationml/2006/main">
  <p:tag name="KSO_WM_DIAGRAM_VIRTUALLY_FRAME" val="{&quot;height&quot;:468.4932283464568,&quot;left&quot;:44.925039370078686,&quot;top&quot;:81.4,&quot;width&quot;:946.0001574803151}"/>
</p:tagLst>
</file>

<file path=ppt/tags/tag33.xml><?xml version="1.0" encoding="utf-8"?>
<p:tagLst xmlns:p="http://schemas.openxmlformats.org/presentationml/2006/main">
  <p:tag name="KSO_WM_DIAGRAM_VIRTUALLY_FRAME" val="{&quot;height&quot;:468.4932283464568,&quot;left&quot;:44.925039370078686,&quot;top&quot;:81.4,&quot;width&quot;:946.0001574803151}"/>
</p:tagLst>
</file>

<file path=ppt/tags/tag34.xml><?xml version="1.0" encoding="utf-8"?>
<p:tagLst xmlns:p="http://schemas.openxmlformats.org/presentationml/2006/main">
  <p:tag name="KSO_WM_DIAGRAM_VIRTUALLY_FRAME" val="{&quot;height&quot;:468.4932283464568,&quot;left&quot;:44.925039370078686,&quot;top&quot;:81.4,&quot;width&quot;:946.0001574803151}"/>
</p:tagLst>
</file>

<file path=ppt/tags/tag35.xml><?xml version="1.0" encoding="utf-8"?>
<p:tagLst xmlns:p="http://schemas.openxmlformats.org/presentationml/2006/main">
  <p:tag name="KSO_WM_DIAGRAM_VIRTUALLY_FRAME" val="{&quot;height&quot;:468.4932283464568,&quot;left&quot;:44.925039370078686,&quot;top&quot;:81.4,&quot;width&quot;:946.0001574803151}"/>
</p:tagLst>
</file>

<file path=ppt/tags/tag36.xml><?xml version="1.0" encoding="utf-8"?>
<p:tagLst xmlns:p="http://schemas.openxmlformats.org/presentationml/2006/main">
  <p:tag name="KSO_WM_DIAGRAM_VIRTUALLY_FRAME" val="{&quot;height&quot;:468.4932283464568,&quot;left&quot;:44.925039370078686,&quot;top&quot;:81.4,&quot;width&quot;:946.0001574803151}"/>
</p:tagLst>
</file>

<file path=ppt/tags/tag37.xml><?xml version="1.0" encoding="utf-8"?>
<p:tagLst xmlns:p="http://schemas.openxmlformats.org/presentationml/2006/main">
  <p:tag name="KSO_WM_DIAGRAM_VIRTUALLY_FRAME" val="{&quot;height&quot;:468.4932283464568,&quot;left&quot;:44.925039370078686,&quot;top&quot;:81.4,&quot;width&quot;:946.0001574803151}"/>
</p:tagLst>
</file>

<file path=ppt/tags/tag38.xml><?xml version="1.0" encoding="utf-8"?>
<p:tagLst xmlns:p="http://schemas.openxmlformats.org/presentationml/2006/main">
  <p:tag name="KSO_WM_DIAGRAM_VIRTUALLY_FRAME" val="{&quot;height&quot;:468.4932283464568,&quot;left&quot;:44.925039370078686,&quot;top&quot;:81.4,&quot;width&quot;:946.0001574803151}"/>
</p:tagLst>
</file>

<file path=ppt/tags/tag39.xml><?xml version="1.0" encoding="utf-8"?>
<p:tagLst xmlns:p="http://schemas.openxmlformats.org/presentationml/2006/main">
  <p:tag name="KSO_WM_DIAGRAM_VIRTUALLY_FRAME" val="{&quot;height&quot;:468.4932283464568,&quot;left&quot;:44.925039370078686,&quot;top&quot;:81.4,&quot;width&quot;:946.0001574803151}"/>
</p:tagLst>
</file>

<file path=ppt/tags/tag4.xml><?xml version="1.0" encoding="utf-8"?>
<p:tagLst xmlns:p="http://schemas.openxmlformats.org/presentationml/2006/main">
  <p:tag name="KSO_WM_DIAGRAM_VIRTUALLY_FRAME" val="{&quot;height&quot;:232.75,&quot;left&quot;:128.85,&quot;top&quot;:156.25,&quot;width&quot;:749.8}"/>
</p:tagLst>
</file>

<file path=ppt/tags/tag40.xml><?xml version="1.0" encoding="utf-8"?>
<p:tagLst xmlns:p="http://schemas.openxmlformats.org/presentationml/2006/main">
  <p:tag name="KSO_WM_DIAGRAM_VIRTUALLY_FRAME" val="{&quot;height&quot;:468.4932283464568,&quot;left&quot;:44.925039370078686,&quot;top&quot;:81.4,&quot;width&quot;:946.0001574803151}"/>
</p:tagLst>
</file>

<file path=ppt/tags/tag41.xml><?xml version="1.0" encoding="utf-8"?>
<p:tagLst xmlns:p="http://schemas.openxmlformats.org/presentationml/2006/main">
  <p:tag name="KSO_WM_DIAGRAM_VIRTUALLY_FRAME" val="{&quot;height&quot;:468.4932283464568,&quot;left&quot;:44.925039370078686,&quot;top&quot;:81.4,&quot;width&quot;:946.0001574803151}"/>
</p:tagLst>
</file>

<file path=ppt/tags/tag42.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3.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4.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5.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6.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7.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8.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49.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xml><?xml version="1.0" encoding="utf-8"?>
<p:tagLst xmlns:p="http://schemas.openxmlformats.org/presentationml/2006/main">
  <p:tag name="KSO_WM_DIAGRAM_VIRTUALLY_FRAME" val="{&quot;height&quot;:232.75,&quot;left&quot;:128.85,&quot;top&quot;:156.25,&quot;width&quot;:749.8}"/>
</p:tagLst>
</file>

<file path=ppt/tags/tag50.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1.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2.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3.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4.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5.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6.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7.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8.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59.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6.xml><?xml version="1.0" encoding="utf-8"?>
<p:tagLst xmlns:p="http://schemas.openxmlformats.org/presentationml/2006/main">
  <p:tag name="KSO_WM_DIAGRAM_VIRTUALLY_FRAME" val="{&quot;height&quot;:232.75,&quot;left&quot;:128.85,&quot;top&quot;:156.25,&quot;width&quot;:749.8}"/>
</p:tagLst>
</file>

<file path=ppt/tags/tag60.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61.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62.xml><?xml version="1.0" encoding="utf-8"?>
<p:tagLst xmlns:p="http://schemas.openxmlformats.org/presentationml/2006/main">
  <p:tag name="KSO_WM_DIAGRAM_VIRTUALLY_FRAME" val="{&quot;height&quot;:468.4932283464568,&quot;left&quot;:44.925039370078686,&quot;top&quot;:81.4,&quot;width&quot;:946.0001574803151}"/>
</p:tagLst>
</file>

<file path=ppt/tags/tag63.xml><?xml version="1.0" encoding="utf-8"?>
<p:tagLst xmlns:p="http://schemas.openxmlformats.org/presentationml/2006/main">
  <p:tag name="KSO_WM_DIAGRAM_VIRTUALLY_FRAME" val="{&quot;height&quot;:468.4932283464568,&quot;left&quot;:44.925039370078686,&quot;top&quot;:81.4,&quot;width&quot;:946.0001574803151}"/>
</p:tagLst>
</file>

<file path=ppt/tags/tag64.xml><?xml version="1.0" encoding="utf-8"?>
<p:tagLst xmlns:p="http://schemas.openxmlformats.org/presentationml/2006/main">
  <p:tag name="KSO_WM_DIAGRAM_VIRTUALLY_FRAME" val="{&quot;height&quot;:468.4932283464568,&quot;left&quot;:44.925039370078686,&quot;top&quot;:81.4,&quot;width&quot;:946.0001574803151}"/>
</p:tagLst>
</file>

<file path=ppt/tags/tag65.xml><?xml version="1.0" encoding="utf-8"?>
<p:tagLst xmlns:p="http://schemas.openxmlformats.org/presentationml/2006/main">
  <p:tag name="KSO_WM_DIAGRAM_VIRTUALLY_FRAME" val="{&quot;height&quot;:468.4932283464568,&quot;left&quot;:44.925039370078686,&quot;top&quot;:81.4,&quot;width&quot;:946.0001574803151}"/>
</p:tagLst>
</file>

<file path=ppt/tags/tag66.xml><?xml version="1.0" encoding="utf-8"?>
<p:tagLst xmlns:p="http://schemas.openxmlformats.org/presentationml/2006/main">
  <p:tag name="KSO_WM_DIAGRAM_VIRTUALLY_FRAME" val="{&quot;height&quot;:468.4932283464568,&quot;left&quot;:44.925039370078686,&quot;top&quot;:81.4,&quot;width&quot;:946.0001574803151}"/>
</p:tagLst>
</file>

<file path=ppt/tags/tag67.xml><?xml version="1.0" encoding="utf-8"?>
<p:tagLst xmlns:p="http://schemas.openxmlformats.org/presentationml/2006/main">
  <p:tag name="KSO_WM_DIAGRAM_VIRTUALLY_FRAME" val="{&quot;height&quot;:468.4932283464568,&quot;left&quot;:44.925039370078686,&quot;top&quot;:81.4,&quot;width&quot;:946.0001574803151}"/>
</p:tagLst>
</file>

<file path=ppt/tags/tag68.xml><?xml version="1.0" encoding="utf-8"?>
<p:tagLst xmlns:p="http://schemas.openxmlformats.org/presentationml/2006/main">
  <p:tag name="KSO_WM_DIAGRAM_VIRTUALLY_FRAME" val="{&quot;height&quot;:468.4932283464568,&quot;left&quot;:44.925039370078686,&quot;top&quot;:81.4,&quot;width&quot;:946.0001574803151}"/>
</p:tagLst>
</file>

<file path=ppt/tags/tag69.xml><?xml version="1.0" encoding="utf-8"?>
<p:tagLst xmlns:p="http://schemas.openxmlformats.org/presentationml/2006/main">
  <p:tag name="TABLE_ENDDRAG_ORIGIN_RECT" val="740*409"/>
  <p:tag name="TABLE_ENDDRAG_RECT" val="107*70*740*409"/>
</p:tagLst>
</file>

<file path=ppt/tags/tag7.xml><?xml version="1.0" encoding="utf-8"?>
<p:tagLst xmlns:p="http://schemas.openxmlformats.org/presentationml/2006/main">
  <p:tag name="KSO_WM_DIAGRAM_VIRTUALLY_FRAME" val="{&quot;height&quot;:232.75,&quot;left&quot;:128.85,&quot;top&quot;:156.25,&quot;width&quot;:749.8}"/>
</p:tagLst>
</file>

<file path=ppt/tags/tag70.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1.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2.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3.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4.xml><?xml version="1.0" encoding="utf-8"?>
<p:tagLst xmlns:p="http://schemas.openxmlformats.org/presentationml/2006/main">
  <p:tag name="TABLE_ENDDRAG_ORIGIN_RECT" val="546*325"/>
  <p:tag name="TABLE_ENDDRAG_RECT" val="60*132*546*325"/>
</p:tagLst>
</file>

<file path=ppt/tags/tag75.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6.xml><?xml version="1.0" encoding="utf-8"?>
<p:tagLst xmlns:p="http://schemas.openxmlformats.org/presentationml/2006/main">
  <p:tag name="TABLE_ENDDRAG_ORIGIN_RECT" val="519*356"/>
  <p:tag name="TABLE_ENDDRAG_RECT" val="78*136*519*356"/>
</p:tagLst>
</file>

<file path=ppt/tags/tag77.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8.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79.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xml><?xml version="1.0" encoding="utf-8"?>
<p:tagLst xmlns:p="http://schemas.openxmlformats.org/presentationml/2006/main">
  <p:tag name="KSO_WM_DIAGRAM_VIRTUALLY_FRAME" val="{&quot;height&quot;:232.75,&quot;left&quot;:128.85,&quot;top&quot;:156.25,&quot;width&quot;:749.8}"/>
</p:tagLst>
</file>

<file path=ppt/tags/tag80.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1.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2.xml><?xml version="1.0" encoding="utf-8"?>
<p:tagLst xmlns:p="http://schemas.openxmlformats.org/presentationml/2006/main">
  <p:tag name="TABLE_ENDDRAG_ORIGIN_RECT" val="619*271"/>
  <p:tag name="TABLE_ENDDRAG_RECT" val="272*195*619*271"/>
</p:tagLst>
</file>

<file path=ppt/tags/tag83.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4.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5.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6.xml><?xml version="1.0" encoding="utf-8"?>
<p:tagLst xmlns:p="http://schemas.openxmlformats.org/presentationml/2006/main">
  <p:tag name="TABLE_ENDDRAG_ORIGIN_RECT" val="590*292"/>
  <p:tag name="TABLE_ENDDRAG_RECT" val="260*169*590*292"/>
</p:tagLst>
</file>

<file path=ppt/tags/tag87.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8.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89.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xml><?xml version="1.0" encoding="utf-8"?>
<p:tagLst xmlns:p="http://schemas.openxmlformats.org/presentationml/2006/main">
  <p:tag name="KSO_WM_DIAGRAM_VIRTUALLY_FRAME" val="{&quot;height&quot;:232.75,&quot;left&quot;:128.85,&quot;top&quot;:156.25,&quot;width&quot;:749.8}"/>
</p:tagLst>
</file>

<file path=ppt/tags/tag90.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1.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2.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3.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4.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5.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6.xml><?xml version="1.0" encoding="utf-8"?>
<p:tagLst xmlns:p="http://schemas.openxmlformats.org/presentationml/2006/main">
  <p:tag name="TABLE_ENDDRAG_ORIGIN_RECT" val="568*278"/>
  <p:tag name="TABLE_ENDDRAG_RECT" val="272*195*568*278"/>
</p:tagLst>
</file>

<file path=ppt/tags/tag97.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8.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ags/tag99.xml><?xml version="1.0" encoding="utf-8"?>
<p:tagLst xmlns:p="http://schemas.openxmlformats.org/presentationml/2006/main">
  <p:tag name="KSO_WM_DIAGRAM_VIRTUALLY_FRAME" val="{&quot;height&quot;:371.09614173228334,&quot;left&quot;:15.804173228346508,&quot;top&quot;:71.26031496062991,&quot;width&quot;:852.2416535433069}"/>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3ym0foy">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8909</Words>
  <Application>WPS 演示</Application>
  <PresentationFormat>宽屏</PresentationFormat>
  <Paragraphs>1378</Paragraphs>
  <Slides>37</Slides>
  <Notes>37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37</vt:i4>
      </vt:variant>
    </vt:vector>
  </HeadingPairs>
  <TitlesOfParts>
    <vt:vector size="58" baseType="lpstr">
      <vt:lpstr>Arial</vt:lpstr>
      <vt:lpstr>宋体</vt:lpstr>
      <vt:lpstr>Wingdings</vt:lpstr>
      <vt:lpstr>HarmonyOS Sans SC Light</vt:lpstr>
      <vt:lpstr>阿里巴巴普惠体 2.0 55 Regular</vt:lpstr>
      <vt:lpstr>Times New Roman</vt:lpstr>
      <vt:lpstr>黑体</vt:lpstr>
      <vt:lpstr>华文仿宋</vt:lpstr>
      <vt:lpstr>Aa厚底黑</vt:lpstr>
      <vt:lpstr>华文中宋</vt:lpstr>
      <vt:lpstr>MiSans Heavy</vt:lpstr>
      <vt:lpstr>Calibri</vt:lpstr>
      <vt:lpstr>quote-cjk-patch</vt:lpstr>
      <vt:lpstr>AMGDT</vt:lpstr>
      <vt:lpstr>Menlo</vt:lpstr>
      <vt:lpstr>微软雅黑</vt:lpstr>
      <vt:lpstr>Arial Unicode MS</vt:lpstr>
      <vt:lpstr>等线</vt:lpstr>
      <vt:lpstr>Cambria Math</vt:lpstr>
      <vt:lpstr>BatangChe</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莫兰迪色流体几何风工作汇报PPT模板</dc:title>
  <dc:creator>©51PPT模板网（www.51pptmoban.com）</dc:creator>
  <cp:keywords>版权归属：51PPT模板网</cp:keywords>
  <dc:description>51PPT模板网，幻灯片演示模板及素材免费下载！
51PPT模板网 唯一访问网址：www.51pptmoban.com</dc:description>
  <cp:lastModifiedBy>超</cp:lastModifiedBy>
  <cp:revision>102</cp:revision>
  <dcterms:created xsi:type="dcterms:W3CDTF">2024-07-09T07:59:00Z</dcterms:created>
  <dcterms:modified xsi:type="dcterms:W3CDTF">2025-06-29T13:18:53Z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359509BA1DEE4B5F9101D2251603DEE0_12</vt:lpwstr>
  </property>
  <property fmtid="{D5CDD505-2E9C-101B-9397-08002B2CF9AE}" pid="3" name="KSOProductBuildVer">
    <vt:lpwstr>2052-12.1.0.21541</vt:lpwstr>
  </property>
</Properties>
</file>