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7772400" cy="10058400"/>
  <p:notesSz cx="6858000" cy="931386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1" d="100"/>
          <a:sy n="41" d="100"/>
        </p:scale>
        <p:origin x="-3300" y="-108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673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673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2214563" y="1163637"/>
            <a:ext cx="2428875" cy="31432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482296"/>
            <a:ext cx="5486399" cy="3667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846553"/>
            <a:ext cx="2971799" cy="4673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846553"/>
            <a:ext cx="2971799" cy="4673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76032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482296"/>
            <a:ext cx="5486399" cy="366733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2214563" y="1163638"/>
            <a:ext cx="2428875" cy="31432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lyer 8.5 x 1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710816" y="823066"/>
            <a:ext cx="4422657" cy="9769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82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  <a:defRPr/>
            </a:lvl1pPr>
            <a:lvl2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2pPr>
            <a:lvl3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3pPr>
            <a:lvl4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4pPr>
            <a:lvl5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5pPr>
            <a:lvl6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6pPr>
            <a:lvl7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7pPr>
            <a:lvl8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8pPr>
            <a:lvl9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710816" y="1928577"/>
            <a:ext cx="4422657" cy="20115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82000"/>
              </a:lnSpc>
              <a:spcBef>
                <a:spcPts val="0"/>
              </a:spcBef>
              <a:buClr>
                <a:schemeClr val="accent1"/>
              </a:buClr>
              <a:buFont typeface="Impact"/>
              <a:buNone/>
              <a:defRPr/>
            </a:lvl1pPr>
            <a:lvl2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2pPr>
            <a:lvl3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3pPr>
            <a:lvl4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4pPr>
            <a:lvl5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5pPr>
            <a:lvl6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6pPr>
            <a:lvl7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7pPr>
            <a:lvl8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8pPr>
            <a:lvl9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3"/>
          </p:nvPr>
        </p:nvSpPr>
        <p:spPr>
          <a:xfrm>
            <a:off x="710816" y="4377003"/>
            <a:ext cx="4422657" cy="2362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82000"/>
              </a:lnSpc>
              <a:spcBef>
                <a:spcPts val="0"/>
              </a:spcBef>
              <a:buClr>
                <a:schemeClr val="accent1"/>
              </a:buClr>
              <a:buFont typeface="Impact"/>
              <a:buNone/>
              <a:defRPr/>
            </a:lvl1pPr>
            <a:lvl2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2pPr>
            <a:lvl3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3pPr>
            <a:lvl4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4pPr>
            <a:lvl5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5pPr>
            <a:lvl6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6pPr>
            <a:lvl7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7pPr>
            <a:lvl8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8pPr>
            <a:lvl9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4"/>
          </p:nvPr>
        </p:nvSpPr>
        <p:spPr>
          <a:xfrm>
            <a:off x="710816" y="4773878"/>
            <a:ext cx="4422657" cy="8945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82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  <a:defRPr/>
            </a:lvl1pPr>
            <a:lvl2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2pPr>
            <a:lvl3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3pPr>
            <a:lvl4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4pPr>
            <a:lvl5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5pPr>
            <a:lvl6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6pPr>
            <a:lvl7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7pPr>
            <a:lvl8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8pPr>
            <a:lvl9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5"/>
          </p:nvPr>
        </p:nvSpPr>
        <p:spPr>
          <a:xfrm>
            <a:off x="710816" y="6077467"/>
            <a:ext cx="4422657" cy="2362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82000"/>
              </a:lnSpc>
              <a:spcBef>
                <a:spcPts val="0"/>
              </a:spcBef>
              <a:buClr>
                <a:schemeClr val="accent1"/>
              </a:buClr>
              <a:buFont typeface="Impact"/>
              <a:buNone/>
              <a:defRPr/>
            </a:lvl1pPr>
            <a:lvl2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2pPr>
            <a:lvl3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3pPr>
            <a:lvl4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4pPr>
            <a:lvl5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5pPr>
            <a:lvl6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6pPr>
            <a:lvl7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7pPr>
            <a:lvl8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8pPr>
            <a:lvl9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6"/>
          </p:nvPr>
        </p:nvSpPr>
        <p:spPr>
          <a:xfrm>
            <a:off x="710816" y="6474342"/>
            <a:ext cx="4422657" cy="8945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82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  <a:defRPr/>
            </a:lvl1pPr>
            <a:lvl2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2pPr>
            <a:lvl3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3pPr>
            <a:lvl4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4pPr>
            <a:lvl5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5pPr>
            <a:lvl6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6pPr>
            <a:lvl7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7pPr>
            <a:lvl8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8pPr>
            <a:lvl9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7"/>
          </p:nvPr>
        </p:nvSpPr>
        <p:spPr>
          <a:xfrm>
            <a:off x="710816" y="7511224"/>
            <a:ext cx="4422657" cy="45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82000"/>
              </a:lnSpc>
              <a:spcBef>
                <a:spcPts val="0"/>
              </a:spcBef>
              <a:buClr>
                <a:schemeClr val="accent1"/>
              </a:buClr>
              <a:buFont typeface="Impact"/>
              <a:buNone/>
              <a:defRPr/>
            </a:lvl1pPr>
            <a:lvl2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2pPr>
            <a:lvl3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3pPr>
            <a:lvl4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4pPr>
            <a:lvl5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5pPr>
            <a:lvl6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6pPr>
            <a:lvl7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7pPr>
            <a:lvl8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8pPr>
            <a:lvl9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8"/>
          </p:nvPr>
        </p:nvSpPr>
        <p:spPr>
          <a:xfrm>
            <a:off x="710816" y="8051875"/>
            <a:ext cx="4422657" cy="7924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120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  <a:defRPr/>
            </a:lvl1pPr>
            <a:lvl2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2pPr>
            <a:lvl3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3pPr>
            <a:lvl4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4pPr>
            <a:lvl5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5pPr>
            <a:lvl6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6pPr>
            <a:lvl7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7pPr>
            <a:lvl8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8pPr>
            <a:lvl9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9"/>
          </p:nvPr>
        </p:nvSpPr>
        <p:spPr>
          <a:xfrm>
            <a:off x="710816" y="9184575"/>
            <a:ext cx="4422657" cy="2383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82000"/>
              </a:lnSpc>
              <a:spcBef>
                <a:spcPts val="0"/>
              </a:spcBef>
              <a:buClr>
                <a:schemeClr val="accent1"/>
              </a:buClr>
              <a:buFont typeface="Impact"/>
              <a:buNone/>
              <a:defRPr/>
            </a:lvl1pPr>
            <a:lvl2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2pPr>
            <a:lvl3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3pPr>
            <a:lvl4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4pPr>
            <a:lvl5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5pPr>
            <a:lvl6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6pPr>
            <a:lvl7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7pPr>
            <a:lvl8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8pPr>
            <a:lvl9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3"/>
          </p:nvPr>
        </p:nvSpPr>
        <p:spPr>
          <a:xfrm>
            <a:off x="5443237" y="823066"/>
            <a:ext cx="1936130" cy="5725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82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  <a:defRPr/>
            </a:lvl1pPr>
            <a:lvl2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2pPr>
            <a:lvl3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3pPr>
            <a:lvl4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4pPr>
            <a:lvl5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5pPr>
            <a:lvl6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6pPr>
            <a:lvl7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7pPr>
            <a:lvl8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8pPr>
            <a:lvl9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4"/>
          </p:nvPr>
        </p:nvSpPr>
        <p:spPr>
          <a:xfrm>
            <a:off x="5443237" y="1800044"/>
            <a:ext cx="1936130" cy="6668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Impact"/>
              <a:buNone/>
              <a:defRPr/>
            </a:lvl1pPr>
            <a:lvl2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2pPr>
            <a:lvl3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3pPr>
            <a:lvl4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4pPr>
            <a:lvl5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5pPr>
            <a:lvl6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6pPr>
            <a:lvl7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7pPr>
            <a:lvl8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8pPr>
            <a:lvl9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5"/>
          </p:nvPr>
        </p:nvSpPr>
        <p:spPr>
          <a:xfrm>
            <a:off x="5443237" y="2466868"/>
            <a:ext cx="1936130" cy="9107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105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  <a:defRPr/>
            </a:lvl1pPr>
            <a:lvl2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2pPr>
            <a:lvl3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3pPr>
            <a:lvl4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4pPr>
            <a:lvl5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5pPr>
            <a:lvl6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6pPr>
            <a:lvl7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7pPr>
            <a:lvl8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8pPr>
            <a:lvl9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6"/>
          </p:nvPr>
        </p:nvSpPr>
        <p:spPr>
          <a:xfrm>
            <a:off x="5443237" y="3377635"/>
            <a:ext cx="1936130" cy="6668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Impact"/>
              <a:buNone/>
              <a:defRPr/>
            </a:lvl1pPr>
            <a:lvl2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2pPr>
            <a:lvl3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3pPr>
            <a:lvl4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4pPr>
            <a:lvl5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5pPr>
            <a:lvl6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6pPr>
            <a:lvl7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7pPr>
            <a:lvl8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8pPr>
            <a:lvl9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7"/>
          </p:nvPr>
        </p:nvSpPr>
        <p:spPr>
          <a:xfrm>
            <a:off x="5443237" y="4044458"/>
            <a:ext cx="1936130" cy="9107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105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  <a:defRPr/>
            </a:lvl1pPr>
            <a:lvl2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2pPr>
            <a:lvl3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3pPr>
            <a:lvl4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4pPr>
            <a:lvl5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5pPr>
            <a:lvl6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6pPr>
            <a:lvl7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7pPr>
            <a:lvl8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8pPr>
            <a:lvl9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8"/>
          </p:nvPr>
        </p:nvSpPr>
        <p:spPr>
          <a:xfrm>
            <a:off x="5443237" y="4955226"/>
            <a:ext cx="1936130" cy="6668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Impact"/>
              <a:buNone/>
              <a:defRPr/>
            </a:lvl1pPr>
            <a:lvl2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2pPr>
            <a:lvl3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3pPr>
            <a:lvl4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4pPr>
            <a:lvl5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5pPr>
            <a:lvl6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6pPr>
            <a:lvl7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7pPr>
            <a:lvl8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8pPr>
            <a:lvl9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9"/>
          </p:nvPr>
        </p:nvSpPr>
        <p:spPr>
          <a:xfrm>
            <a:off x="5443237" y="5622051"/>
            <a:ext cx="1936130" cy="18352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105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  <a:defRPr/>
            </a:lvl1pPr>
            <a:lvl2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2pPr>
            <a:lvl3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3pPr>
            <a:lvl4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4pPr>
            <a:lvl5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5pPr>
            <a:lvl6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6pPr>
            <a:lvl7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7pPr>
            <a:lvl8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8pPr>
            <a:lvl9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0"/>
          </p:nvPr>
        </p:nvSpPr>
        <p:spPr>
          <a:xfrm>
            <a:off x="5443237" y="7457267"/>
            <a:ext cx="1936130" cy="6668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Impact"/>
              <a:buNone/>
              <a:defRPr/>
            </a:lvl1pPr>
            <a:lvl2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2pPr>
            <a:lvl3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3pPr>
            <a:lvl4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4pPr>
            <a:lvl5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5pPr>
            <a:lvl6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6pPr>
            <a:lvl7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7pPr>
            <a:lvl8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8pPr>
            <a:lvl9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1"/>
          </p:nvPr>
        </p:nvSpPr>
        <p:spPr>
          <a:xfrm>
            <a:off x="5443237" y="8124089"/>
            <a:ext cx="1936130" cy="1298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105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  <a:defRPr/>
            </a:lvl1pPr>
            <a:lvl2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2pPr>
            <a:lvl3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3pPr>
            <a:lvl4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4pPr>
            <a:lvl5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5pPr>
            <a:lvl6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6pPr>
            <a:lvl7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7pPr>
            <a:lvl8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8pPr>
            <a:lvl9pPr marL="0" indent="0" rtl="0">
              <a:lnSpc>
                <a:spcPct val="100000"/>
              </a:lnSpc>
              <a:spcBef>
                <a:spcPts val="0"/>
              </a:spcBef>
              <a:buClr>
                <a:srgbClr val="3F3F3F"/>
              </a:buClr>
              <a:buFont typeface="Impact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534354" y="567602"/>
            <a:ext cx="4518909" cy="3763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534352" y="4299282"/>
            <a:ext cx="4518911" cy="52297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4310" marR="0" indent="-43180" algn="l" rtl="0">
              <a:lnSpc>
                <a:spcPct val="90000"/>
              </a:lnSpc>
              <a:spcBef>
                <a:spcPts val="850"/>
              </a:spcBef>
              <a:buClr>
                <a:schemeClr val="dk2"/>
              </a:buClr>
              <a:buFont typeface="Impact"/>
              <a:buChar char="•"/>
              <a:defRPr/>
            </a:lvl1pPr>
            <a:lvl2pPr marL="582930" marR="0" indent="-72390" algn="l" rtl="0">
              <a:lnSpc>
                <a:spcPct val="90000"/>
              </a:lnSpc>
              <a:spcBef>
                <a:spcPts val="425"/>
              </a:spcBef>
              <a:buClr>
                <a:schemeClr val="dk2"/>
              </a:buClr>
              <a:buFont typeface="Impact"/>
              <a:buChar char="•"/>
              <a:defRPr/>
            </a:lvl2pPr>
            <a:lvl3pPr marL="971550" marR="0" indent="-88900" algn="l" rtl="0">
              <a:lnSpc>
                <a:spcPct val="90000"/>
              </a:lnSpc>
              <a:spcBef>
                <a:spcPts val="425"/>
              </a:spcBef>
              <a:buClr>
                <a:schemeClr val="dk2"/>
              </a:buClr>
              <a:buFont typeface="Impact"/>
              <a:buChar char="•"/>
              <a:defRPr/>
            </a:lvl3pPr>
            <a:lvl4pPr marL="1360170" marR="0" indent="-107314" algn="l" rtl="0">
              <a:lnSpc>
                <a:spcPct val="90000"/>
              </a:lnSpc>
              <a:spcBef>
                <a:spcPts val="425"/>
              </a:spcBef>
              <a:buClr>
                <a:schemeClr val="dk2"/>
              </a:buClr>
              <a:buFont typeface="Impact"/>
              <a:buChar char="•"/>
              <a:defRPr/>
            </a:lvl4pPr>
            <a:lvl5pPr marL="1748790" marR="0" indent="-102235" algn="l" rtl="0">
              <a:lnSpc>
                <a:spcPct val="90000"/>
              </a:lnSpc>
              <a:spcBef>
                <a:spcPts val="425"/>
              </a:spcBef>
              <a:buClr>
                <a:schemeClr val="dk2"/>
              </a:buClr>
              <a:buFont typeface="Impact"/>
              <a:buChar char="•"/>
              <a:defRPr/>
            </a:lvl5pPr>
            <a:lvl6pPr marL="2137410" marR="0" indent="-9715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Font typeface="Impact"/>
              <a:buChar char="•"/>
              <a:defRPr/>
            </a:lvl6pPr>
            <a:lvl7pPr marL="2526030" marR="0" indent="-10477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Font typeface="Impact"/>
              <a:buChar char="•"/>
              <a:defRPr/>
            </a:lvl7pPr>
            <a:lvl8pPr marL="2914650" marR="0" indent="-9969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Font typeface="Impact"/>
              <a:buChar char="•"/>
              <a:defRPr/>
            </a:lvl8pPr>
            <a:lvl9pPr marL="3303270" marR="0" indent="-107315" algn="l" rtl="0">
              <a:lnSpc>
                <a:spcPct val="90000"/>
              </a:lnSpc>
              <a:spcBef>
                <a:spcPts val="425"/>
              </a:spcBef>
              <a:buClr>
                <a:schemeClr val="dk1"/>
              </a:buClr>
              <a:buFont typeface="Impact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534352" y="9529010"/>
            <a:ext cx="1748790" cy="3291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388620" marR="0" indent="-7620" algn="l" rtl="0">
              <a:spcBef>
                <a:spcPts val="0"/>
              </a:spcBef>
              <a:defRPr/>
            </a:lvl2pPr>
            <a:lvl3pPr marL="777240" marR="0" indent="-2540" algn="l" rtl="0">
              <a:spcBef>
                <a:spcPts val="0"/>
              </a:spcBef>
              <a:defRPr/>
            </a:lvl3pPr>
            <a:lvl4pPr marL="1165860" marR="0" indent="-10160" algn="l" rtl="0">
              <a:spcBef>
                <a:spcPts val="0"/>
              </a:spcBef>
              <a:defRPr/>
            </a:lvl4pPr>
            <a:lvl5pPr marL="1554480" marR="0" indent="-5080" algn="l" rtl="0">
              <a:spcBef>
                <a:spcPts val="0"/>
              </a:spcBef>
              <a:defRPr/>
            </a:lvl5pPr>
            <a:lvl6pPr marL="1943100" marR="0" indent="0" algn="l" rtl="0">
              <a:spcBef>
                <a:spcPts val="0"/>
              </a:spcBef>
              <a:defRPr/>
            </a:lvl6pPr>
            <a:lvl7pPr marL="2331720" marR="0" indent="-7620" algn="l" rtl="0">
              <a:spcBef>
                <a:spcPts val="0"/>
              </a:spcBef>
              <a:defRPr/>
            </a:lvl7pPr>
            <a:lvl8pPr marL="2720340" marR="0" indent="-2539" algn="l" rtl="0">
              <a:spcBef>
                <a:spcPts val="0"/>
              </a:spcBef>
              <a:defRPr/>
            </a:lvl8pPr>
            <a:lvl9pPr marL="3108960" marR="0" indent="-1016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2574608" y="9529010"/>
            <a:ext cx="2623185" cy="3291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388620" marR="0" indent="-7620" algn="l" rtl="0">
              <a:spcBef>
                <a:spcPts val="0"/>
              </a:spcBef>
              <a:defRPr/>
            </a:lvl2pPr>
            <a:lvl3pPr marL="777240" marR="0" indent="-2540" algn="l" rtl="0">
              <a:spcBef>
                <a:spcPts val="0"/>
              </a:spcBef>
              <a:defRPr/>
            </a:lvl3pPr>
            <a:lvl4pPr marL="1165860" marR="0" indent="-10160" algn="l" rtl="0">
              <a:spcBef>
                <a:spcPts val="0"/>
              </a:spcBef>
              <a:defRPr/>
            </a:lvl4pPr>
            <a:lvl5pPr marL="1554480" marR="0" indent="-5080" algn="l" rtl="0">
              <a:spcBef>
                <a:spcPts val="0"/>
              </a:spcBef>
              <a:defRPr/>
            </a:lvl5pPr>
            <a:lvl6pPr marL="1943100" marR="0" indent="0" algn="l" rtl="0">
              <a:spcBef>
                <a:spcPts val="0"/>
              </a:spcBef>
              <a:defRPr/>
            </a:lvl6pPr>
            <a:lvl7pPr marL="2331720" marR="0" indent="-7620" algn="l" rtl="0">
              <a:spcBef>
                <a:spcPts val="0"/>
              </a:spcBef>
              <a:defRPr/>
            </a:lvl7pPr>
            <a:lvl8pPr marL="2720340" marR="0" indent="-2539" algn="l" rtl="0">
              <a:spcBef>
                <a:spcPts val="0"/>
              </a:spcBef>
              <a:defRPr/>
            </a:lvl8pPr>
            <a:lvl9pPr marL="3108960" marR="0" indent="-1016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5489257" y="9529010"/>
            <a:ext cx="1748790" cy="3291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388620" marR="0" indent="-7620" algn="l" rtl="0">
              <a:spcBef>
                <a:spcPts val="0"/>
              </a:spcBef>
              <a:defRPr/>
            </a:lvl2pPr>
            <a:lvl3pPr marL="777240" marR="0" indent="-2540" algn="l" rtl="0">
              <a:spcBef>
                <a:spcPts val="0"/>
              </a:spcBef>
              <a:defRPr/>
            </a:lvl3pPr>
            <a:lvl4pPr marL="1165860" marR="0" indent="-10160" algn="l" rtl="0">
              <a:spcBef>
                <a:spcPts val="0"/>
              </a:spcBef>
              <a:defRPr/>
            </a:lvl4pPr>
            <a:lvl5pPr marL="1554480" marR="0" indent="-5080" algn="l" rtl="0">
              <a:spcBef>
                <a:spcPts val="0"/>
              </a:spcBef>
              <a:defRPr/>
            </a:lvl5pPr>
            <a:lvl6pPr marL="1943100" marR="0" indent="0" algn="l" rtl="0">
              <a:spcBef>
                <a:spcPts val="0"/>
              </a:spcBef>
              <a:defRPr/>
            </a:lvl6pPr>
            <a:lvl7pPr marL="2331720" marR="0" indent="-7620" algn="l" rtl="0">
              <a:spcBef>
                <a:spcPts val="0"/>
              </a:spcBef>
              <a:defRPr/>
            </a:lvl7pPr>
            <a:lvl8pPr marL="2720340" marR="0" indent="-2539" algn="l" rtl="0">
              <a:spcBef>
                <a:spcPts val="0"/>
              </a:spcBef>
              <a:defRPr/>
            </a:lvl8pPr>
            <a:lvl9pPr marL="3108960" marR="0" indent="-1016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5225867" y="535518"/>
            <a:ext cx="0" cy="8993491"/>
          </a:xfrm>
          <a:prstGeom prst="straightConnector1">
            <a:avLst/>
          </a:prstGeom>
          <a:noFill/>
          <a:ln w="76200" cap="flat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10358" y="266700"/>
            <a:ext cx="5023115" cy="13628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2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Impact"/>
              <a:buNone/>
            </a:pPr>
            <a:r>
              <a:rPr lang="en-US" sz="4400" b="0" i="0" u="none" strike="noStrike" cap="none" baseline="0" dirty="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-US" sz="5400" b="0" i="0" u="none" strike="noStrike" cap="none" baseline="0" dirty="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YOUR </a:t>
            </a:r>
          </a:p>
          <a:p>
            <a:pPr marL="0" marR="0" lvl="0" indent="0" algn="ctr" rtl="0">
              <a:lnSpc>
                <a:spcPct val="82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Impact"/>
              <a:buNone/>
            </a:pPr>
            <a:r>
              <a:rPr lang="en-US" sz="5400" b="0" i="0" u="none" strike="noStrike" cap="none" baseline="0" dirty="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SENIOR’S DAY </a:t>
            </a:r>
            <a:r>
              <a:rPr lang="en-US" sz="4800" b="0" i="0" u="none" strike="noStrike" cap="none" baseline="0" dirty="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	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32398" y="2230486"/>
            <a:ext cx="4728503" cy="1878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2000"/>
              </a:lnSpc>
              <a:spcBef>
                <a:spcPts val="0"/>
              </a:spcBef>
              <a:buClr>
                <a:schemeClr val="accent1"/>
              </a:buClr>
              <a:buFont typeface="Impact"/>
              <a:buNone/>
            </a:pPr>
            <a:endParaRPr sz="2800" b="0" i="0" u="none" strike="noStrike" cap="none" baseline="0" dirty="0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ctr" rtl="0">
              <a:lnSpc>
                <a:spcPct val="82000"/>
              </a:lnSpc>
              <a:spcBef>
                <a:spcPts val="0"/>
              </a:spcBef>
              <a:buClr>
                <a:srgbClr val="FF0000"/>
              </a:buClr>
              <a:buSzPct val="25000"/>
              <a:buFont typeface="Impact"/>
              <a:buNone/>
            </a:pPr>
            <a:r>
              <a:rPr lang="en-US" sz="2800" b="0" i="0" u="none" strike="noStrike" cap="none" baseline="0" dirty="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CELEBRATE WITH THE</a:t>
            </a:r>
          </a:p>
          <a:p>
            <a:pPr marL="0" marR="0" lvl="0" indent="0" algn="ctr" rtl="0">
              <a:lnSpc>
                <a:spcPct val="82000"/>
              </a:lnSpc>
              <a:spcBef>
                <a:spcPts val="0"/>
              </a:spcBef>
              <a:buClr>
                <a:srgbClr val="00B050"/>
              </a:buClr>
              <a:buSzPct val="25000"/>
              <a:buFont typeface="Impact"/>
              <a:buNone/>
            </a:pPr>
            <a:r>
              <a:rPr lang="en-US" sz="3200" b="0" i="0" u="none" strike="noStrike" cap="none" baseline="0" dirty="0">
                <a:solidFill>
                  <a:srgbClr val="00B050"/>
                </a:solidFill>
                <a:latin typeface="Impact"/>
                <a:ea typeface="Impact"/>
                <a:cs typeface="Impact"/>
                <a:sym typeface="Impact"/>
              </a:rPr>
              <a:t>HAZEL CREST PARK DISTRICT</a:t>
            </a:r>
          </a:p>
          <a:p>
            <a:pPr marL="0" marR="0" lvl="0" indent="0" algn="ctr" rtl="0">
              <a:lnSpc>
                <a:spcPct val="82000"/>
              </a:lnSpc>
              <a:spcBef>
                <a:spcPts val="0"/>
              </a:spcBef>
              <a:buClr>
                <a:schemeClr val="accent1"/>
              </a:buClr>
              <a:buFont typeface="Impact"/>
              <a:buNone/>
            </a:pPr>
            <a:endParaRPr sz="1050" b="0" i="0" u="none" strike="noStrike" cap="none" baseline="0" dirty="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ctr" rtl="0">
              <a:lnSpc>
                <a:spcPct val="82000"/>
              </a:lnSpc>
              <a:spcBef>
                <a:spcPts val="0"/>
              </a:spcBef>
              <a:buClr>
                <a:srgbClr val="FF0000"/>
              </a:buClr>
              <a:buSzPct val="25000"/>
              <a:buFont typeface="Impact"/>
              <a:buNone/>
            </a:pPr>
            <a:r>
              <a:rPr lang="en-US" sz="2000" b="0" i="0" u="none" strike="noStrike" cap="none" baseline="0" dirty="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FOR AN AFTERNOON OF </a:t>
            </a:r>
          </a:p>
          <a:p>
            <a:pPr marL="0" marR="0" lvl="0" indent="0" algn="ctr" rtl="0">
              <a:lnSpc>
                <a:spcPct val="82000"/>
              </a:lnSpc>
              <a:spcBef>
                <a:spcPts val="0"/>
              </a:spcBef>
              <a:buClr>
                <a:srgbClr val="FF0000"/>
              </a:buClr>
              <a:buSzPct val="25000"/>
              <a:buFont typeface="Impact"/>
              <a:buNone/>
            </a:pPr>
            <a:r>
              <a:rPr lang="en-US" sz="2000" b="0" i="0" u="none" strike="noStrike" cap="none" baseline="0" dirty="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FOOD, FUN, AND ENTERTAINMENT!</a:t>
            </a:r>
          </a:p>
          <a:p>
            <a:pPr marL="0" marR="0" lvl="0" indent="0" algn="ctr" rtl="0">
              <a:lnSpc>
                <a:spcPct val="82000"/>
              </a:lnSpc>
              <a:spcBef>
                <a:spcPts val="0"/>
              </a:spcBef>
              <a:buClr>
                <a:schemeClr val="accent1"/>
              </a:buClr>
              <a:buFont typeface="Impact"/>
              <a:buNone/>
            </a:pPr>
            <a:endParaRPr sz="4400" b="1" i="0" u="none" strike="noStrike" cap="none" baseline="0" dirty="0">
              <a:solidFill>
                <a:schemeClr val="accen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ctr" rtl="0">
              <a:lnSpc>
                <a:spcPct val="82000"/>
              </a:lnSpc>
              <a:spcBef>
                <a:spcPts val="0"/>
              </a:spcBef>
              <a:buClr>
                <a:schemeClr val="accent1"/>
              </a:buClr>
              <a:buFont typeface="Impact"/>
              <a:buNone/>
            </a:pPr>
            <a:endParaRPr sz="4400" b="1" i="0" u="none" strike="noStrike" cap="none" baseline="0" dirty="0">
              <a:solidFill>
                <a:schemeClr val="accen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82000"/>
              </a:lnSpc>
              <a:spcBef>
                <a:spcPts val="0"/>
              </a:spcBef>
              <a:buClr>
                <a:schemeClr val="accent1"/>
              </a:buClr>
              <a:buFont typeface="Impact"/>
              <a:buNone/>
            </a:pPr>
            <a:endParaRPr sz="4400" b="1" i="0" u="none" strike="noStrike" cap="none" baseline="0" dirty="0">
              <a:solidFill>
                <a:schemeClr val="accent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82000"/>
              </a:lnSpc>
              <a:spcBef>
                <a:spcPts val="0"/>
              </a:spcBef>
              <a:buClr>
                <a:schemeClr val="accent1"/>
              </a:buClr>
              <a:buFont typeface="Impact"/>
              <a:buNone/>
            </a:pPr>
            <a:endParaRPr sz="4400" b="1" i="0" u="none" strike="noStrike" cap="none" baseline="0" dirty="0">
              <a:solidFill>
                <a:schemeClr val="accen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762000" y="4114800"/>
            <a:ext cx="4422657" cy="40170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2000"/>
              </a:lnSpc>
              <a:spcBef>
                <a:spcPts val="0"/>
              </a:spcBef>
              <a:buClr>
                <a:srgbClr val="005390"/>
              </a:buClr>
              <a:buSzPct val="25000"/>
              <a:buFont typeface="Impact"/>
              <a:buNone/>
            </a:pPr>
            <a:r>
              <a:rPr lang="en-US" sz="2400" b="0" i="0" u="none" strike="noStrike" cap="none" baseline="0" dirty="0">
                <a:solidFill>
                  <a:srgbClr val="005390"/>
                </a:solidFill>
                <a:latin typeface="Impact"/>
                <a:ea typeface="Impact"/>
                <a:cs typeface="Impact"/>
                <a:sym typeface="Impact"/>
              </a:rPr>
              <a:t>WHEN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4"/>
          </p:nvPr>
        </p:nvSpPr>
        <p:spPr>
          <a:xfrm>
            <a:off x="585350" y="4149969"/>
            <a:ext cx="4422600" cy="3078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2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ctr" rtl="0">
              <a:lnSpc>
                <a:spcPct val="82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Impact"/>
              <a:buNone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Tuesday</a:t>
            </a:r>
          </a:p>
          <a:p>
            <a:pPr marL="0" marR="0" lvl="0" indent="0" algn="ctr" rtl="0">
              <a:lnSpc>
                <a:spcPct val="82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Impact"/>
              <a:buNone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September 30, </a:t>
            </a: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2014</a:t>
            </a:r>
          </a:p>
          <a:p>
            <a:pPr marL="0" marR="0" lvl="0" indent="0" algn="ctr" rtl="0">
              <a:lnSpc>
                <a:spcPct val="82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Impact"/>
              <a:buNone/>
            </a:pPr>
            <a:r>
              <a:rPr lang="en-US" sz="3200" dirty="0" smtClean="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11:00-2:00pm</a:t>
            </a:r>
            <a:endParaRPr dirty="0"/>
          </a:p>
          <a:p>
            <a:pPr marL="0" marR="0" lvl="0" indent="0" algn="ctr" rtl="0">
              <a:lnSpc>
                <a:spcPct val="82000"/>
              </a:lnSpc>
              <a:spcBef>
                <a:spcPts val="0"/>
              </a:spcBef>
              <a:buClr>
                <a:srgbClr val="FF0000"/>
              </a:buClr>
              <a:buSzPct val="25000"/>
              <a:buFont typeface="Impact"/>
              <a:buNone/>
            </a:pPr>
            <a:r>
              <a:rPr lang="en-US" sz="1800" b="0" i="0" u="none" strike="noStrike" cap="none" baseline="0" dirty="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Transportation Provided by Sponsor!</a:t>
            </a:r>
          </a:p>
          <a:p>
            <a:pPr marL="0" marR="0" lvl="0" indent="0" algn="ctr" rtl="0">
              <a:lnSpc>
                <a:spcPct val="82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</a:pPr>
            <a:endParaRPr sz="1200" b="0" i="0" u="none" strike="noStrike" cap="none" baseline="0" dirty="0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82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</a:pPr>
            <a:endParaRPr sz="1800" b="0" i="0" u="none" strike="noStrike" cap="none" baseline="0" dirty="0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82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</a:pPr>
            <a:endParaRPr sz="3800" b="0" i="0" u="none" strike="noStrike" cap="none" baseline="0" dirty="0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82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</a:pPr>
            <a:endParaRPr sz="3800" b="0" i="0" u="none" strike="noStrike" cap="none" baseline="0" dirty="0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body" idx="5"/>
          </p:nvPr>
        </p:nvSpPr>
        <p:spPr>
          <a:xfrm>
            <a:off x="585321" y="5687330"/>
            <a:ext cx="4422657" cy="5238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2000"/>
              </a:lnSpc>
              <a:spcBef>
                <a:spcPts val="0"/>
              </a:spcBef>
              <a:buClr>
                <a:schemeClr val="accent1"/>
              </a:buClr>
              <a:buFont typeface="Impact"/>
              <a:buNone/>
            </a:pPr>
            <a:endParaRPr sz="2400" b="0" i="0" u="none" strike="noStrike" cap="none" baseline="0" dirty="0">
              <a:solidFill>
                <a:srgbClr val="005390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82000"/>
              </a:lnSpc>
              <a:spcBef>
                <a:spcPts val="0"/>
              </a:spcBef>
              <a:buClr>
                <a:srgbClr val="005390"/>
              </a:buClr>
              <a:buSzPct val="25000"/>
              <a:buFont typeface="Impact"/>
              <a:buNone/>
            </a:pPr>
            <a:r>
              <a:rPr lang="en-US" sz="2400" b="0" i="0" u="none" strike="noStrike" cap="none" baseline="0" dirty="0">
                <a:solidFill>
                  <a:srgbClr val="005390"/>
                </a:solidFill>
                <a:latin typeface="Impact"/>
                <a:ea typeface="Impact"/>
                <a:cs typeface="Impact"/>
                <a:sym typeface="Impact"/>
              </a:rPr>
              <a:t>WHERE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6"/>
          </p:nvPr>
        </p:nvSpPr>
        <p:spPr>
          <a:xfrm>
            <a:off x="710900" y="7620000"/>
            <a:ext cx="4171499" cy="40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2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Impact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4012 W. Lincoln Hwy, Matteson, IL 60443</a:t>
            </a:r>
          </a:p>
          <a:p>
            <a:pPr marL="0" marR="0" lvl="0" indent="0" algn="ctr" rtl="0">
              <a:lnSpc>
                <a:spcPct val="82000"/>
              </a:lnSpc>
              <a:spcBef>
                <a:spcPts val="0"/>
              </a:spcBef>
              <a:buClr>
                <a:schemeClr val="accent1"/>
              </a:buClr>
              <a:buFont typeface="Impact"/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ctr" rtl="0">
              <a:lnSpc>
                <a:spcPct val="82000"/>
              </a:lnSpc>
              <a:spcBef>
                <a:spcPts val="0"/>
              </a:spcBef>
              <a:buClr>
                <a:srgbClr val="005390"/>
              </a:buClr>
              <a:buFont typeface="Impact"/>
              <a:buNone/>
            </a:pPr>
            <a:endParaRPr sz="1800" b="0" i="0" u="none" strike="noStrike" cap="none" baseline="0" dirty="0">
              <a:solidFill>
                <a:srgbClr val="005390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ctr" rtl="0">
              <a:lnSpc>
                <a:spcPct val="82000"/>
              </a:lnSpc>
              <a:spcBef>
                <a:spcPts val="0"/>
              </a:spcBef>
              <a:buClr>
                <a:schemeClr val="accent1"/>
              </a:buClr>
              <a:buFont typeface="Impact"/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body" idx="7"/>
          </p:nvPr>
        </p:nvSpPr>
        <p:spPr>
          <a:xfrm>
            <a:off x="747602" y="8285745"/>
            <a:ext cx="4422657" cy="6549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SzPct val="25000"/>
              <a:buFont typeface="Impact"/>
              <a:buNone/>
            </a:pPr>
            <a:r>
              <a:rPr lang="en-US" sz="1600" b="0" i="0" u="none" strike="noStrike" cap="none" baseline="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FEATURING :A  D.J.,COMEDIANS, DANCING, GAMES,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SzPct val="25000"/>
              <a:buFont typeface="Impact"/>
              <a:buNone/>
            </a:pPr>
            <a:r>
              <a:rPr lang="en-US" sz="1600" b="0" i="0" u="none" strike="noStrike" cap="none" baseline="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GIVE-A-WAYS, PRIZES AND MORE!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</a:pPr>
            <a:endParaRPr sz="1800" b="0" i="0" u="none" strike="noStrike" cap="none" baseline="0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</a:pPr>
            <a:endParaRPr sz="1800" b="0" i="0" u="none" strike="noStrike" cap="none" baseline="0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body" idx="8"/>
          </p:nvPr>
        </p:nvSpPr>
        <p:spPr>
          <a:xfrm>
            <a:off x="884091" y="8757322"/>
            <a:ext cx="4422657" cy="6655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2000"/>
              </a:lnSpc>
              <a:spcBef>
                <a:spcPts val="0"/>
              </a:spcBef>
              <a:buClr>
                <a:schemeClr val="accent1"/>
              </a:buClr>
              <a:buFont typeface="Impact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ctr" rtl="0">
              <a:lnSpc>
                <a:spcPct val="82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Impact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BY: KENNETH LEWIS SR.</a:t>
            </a:r>
          </a:p>
          <a:p>
            <a:pPr marL="0" marR="0" lvl="0" indent="0" algn="ctr" rtl="0">
              <a:lnSpc>
                <a:spcPct val="82000"/>
              </a:lnSpc>
              <a:spcBef>
                <a:spcPts val="0"/>
              </a:spcBef>
              <a:buClr>
                <a:srgbClr val="005390"/>
              </a:buClr>
              <a:buSzPct val="25000"/>
              <a:buFont typeface="Impact"/>
              <a:buNone/>
            </a:pPr>
            <a:r>
              <a:rPr lang="en-US" sz="1800" b="0" i="0" u="none" strike="noStrike" cap="none" baseline="0">
                <a:solidFill>
                  <a:srgbClr val="005390"/>
                </a:solidFill>
                <a:latin typeface="Impact"/>
                <a:ea typeface="Impact"/>
                <a:cs typeface="Impact"/>
                <a:sym typeface="Impact"/>
              </a:rPr>
              <a:t>LEGENDARY ENTREPRENEUR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9"/>
          </p:nvPr>
        </p:nvSpPr>
        <p:spPr>
          <a:xfrm>
            <a:off x="5443235" y="497829"/>
            <a:ext cx="1936130" cy="13246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2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US" sz="2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50 YEARS OLD  AND OVER</a:t>
            </a:r>
            <a:br>
              <a:rPr lang="en-US" sz="2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lang="en-US" sz="2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EVENT!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13"/>
          </p:nvPr>
        </p:nvSpPr>
        <p:spPr>
          <a:xfrm>
            <a:off x="5459778" y="1664741"/>
            <a:ext cx="1936130" cy="334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Pct val="25000"/>
              <a:buFont typeface="Impact"/>
              <a:buNone/>
            </a:pPr>
            <a:r>
              <a:rPr lang="en-US" sz="2400" b="0" i="0" u="none" strike="noStrike" cap="none" baseline="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MEAL TICKETS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body" idx="14"/>
          </p:nvPr>
        </p:nvSpPr>
        <p:spPr>
          <a:xfrm>
            <a:off x="5544501" y="2043652"/>
            <a:ext cx="1936130" cy="12298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body" idx="15"/>
          </p:nvPr>
        </p:nvSpPr>
        <p:spPr>
          <a:xfrm>
            <a:off x="5605213" y="2488075"/>
            <a:ext cx="1814700" cy="187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Impact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$10.00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Pct val="25000"/>
              <a:buFont typeface="Impact"/>
              <a:buNone/>
            </a:pPr>
            <a:r>
              <a:rPr lang="en-US" sz="2400" b="0" i="0" u="none" strike="noStrike" cap="none" baseline="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PAY FOR YOUR MEAL IN ADVANCE  AT THE PARK DISTRICT 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6"/>
          </p:nvPr>
        </p:nvSpPr>
        <p:spPr>
          <a:xfrm>
            <a:off x="5459778" y="4660796"/>
            <a:ext cx="1936130" cy="600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5390"/>
              </a:buClr>
              <a:buSzPct val="25000"/>
              <a:buFont typeface="Impact"/>
              <a:buNone/>
            </a:pPr>
            <a:r>
              <a:rPr lang="en-US" sz="3600" b="0" i="0" u="none" strike="noStrike" cap="none" baseline="0">
                <a:solidFill>
                  <a:srgbClr val="005390"/>
                </a:solidFill>
                <a:latin typeface="Impact"/>
                <a:ea typeface="Impact"/>
                <a:cs typeface="Impact"/>
                <a:sym typeface="Impact"/>
              </a:rPr>
              <a:t>SPONSORS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7"/>
          </p:nvPr>
        </p:nvSpPr>
        <p:spPr>
          <a:xfrm>
            <a:off x="5443237" y="5467350"/>
            <a:ext cx="2138662" cy="22955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US" sz="1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Matching Funds Provided By:</a:t>
            </a: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</a:pPr>
            <a:endParaRPr sz="1400" b="0" i="0" u="none" strike="noStrike" cap="none" baseline="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285750" marR="0" lvl="0" indent="-285750" algn="l" rtl="0">
              <a:lnSpc>
                <a:spcPct val="10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Impact"/>
              <a:buChar char="•"/>
            </a:pPr>
            <a:r>
              <a:rPr lang="en-US" sz="1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Local Municipalities</a:t>
            </a:r>
          </a:p>
          <a:p>
            <a:pPr marL="285750" marR="0" lvl="0" indent="-285750" algn="l" rtl="0">
              <a:lnSpc>
                <a:spcPct val="10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Impact"/>
              <a:buChar char="•"/>
            </a:pPr>
            <a:r>
              <a:rPr lang="en-US" sz="1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Churches</a:t>
            </a:r>
          </a:p>
          <a:p>
            <a:pPr marL="285750" marR="0" lvl="0" indent="-285750" algn="l" rtl="0">
              <a:lnSpc>
                <a:spcPct val="10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Impact"/>
              <a:buChar char="•"/>
            </a:pPr>
            <a:r>
              <a:rPr lang="en-US" sz="1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Senior Living Communities</a:t>
            </a:r>
          </a:p>
          <a:p>
            <a:pPr marL="285750" marR="0" lvl="0" indent="-285750" algn="l" rtl="0">
              <a:lnSpc>
                <a:spcPct val="10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Impact"/>
              <a:buChar char="•"/>
            </a:pPr>
            <a:r>
              <a:rPr lang="en-US" sz="1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Local Business</a:t>
            </a:r>
          </a:p>
          <a:p>
            <a:pPr marL="285750" marR="0" lvl="0" indent="-285750" algn="l" rtl="0">
              <a:lnSpc>
                <a:spcPct val="10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Impact"/>
              <a:buChar char="•"/>
            </a:pPr>
            <a:r>
              <a:rPr lang="en-US" sz="1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Chamber of Commerce</a:t>
            </a:r>
          </a:p>
          <a:p>
            <a:pPr marL="285750" marR="0" lvl="0" indent="-285750" algn="l" rtl="0">
              <a:lnSpc>
                <a:spcPct val="10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Impact"/>
              <a:buChar char="•"/>
            </a:pPr>
            <a:r>
              <a:rPr lang="en-US" sz="1400" b="0" i="0" u="none" strike="noStrike" cap="none" baseline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And more</a:t>
            </a: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</a:pPr>
            <a:endParaRPr sz="1400" b="0" i="0" u="none" strike="noStrike" cap="none" baseline="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</a:pPr>
            <a:endParaRPr sz="1400" b="0" i="0" u="none" strike="noStrike" cap="none" baseline="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9" name="Shape 49"/>
          <p:cNvSpPr txBox="1">
            <a:spLocks noGrp="1"/>
          </p:cNvSpPr>
          <p:nvPr>
            <p:ph type="body" idx="18"/>
          </p:nvPr>
        </p:nvSpPr>
        <p:spPr>
          <a:xfrm>
            <a:off x="5443237" y="7457267"/>
            <a:ext cx="1936130" cy="6668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Pct val="25000"/>
              <a:buFont typeface="Impact"/>
              <a:buNone/>
            </a:pPr>
            <a:r>
              <a:rPr lang="en-US" sz="2400" b="0" i="0" u="none" strike="noStrike" cap="none" baseline="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BENEFITING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9"/>
          </p:nvPr>
        </p:nvSpPr>
        <p:spPr>
          <a:xfrm>
            <a:off x="5486400" y="8534400"/>
            <a:ext cx="1936130" cy="9694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US" sz="1400" b="0" i="0" u="none" strike="noStrike" cap="none" baseline="0" dirty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Seniors</a:t>
            </a:r>
          </a:p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</a:pPr>
            <a:endParaRPr sz="400" b="0" i="0" u="none" strike="noStrike" cap="none" baseline="0" dirty="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US" sz="1400" b="0" i="0" u="none" strike="noStrike" cap="none" baseline="0" dirty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 Family and Friends Eat For $15</a:t>
            </a:r>
          </a:p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buClr>
                <a:schemeClr val="dk2"/>
              </a:buClr>
              <a:buFont typeface="Impact"/>
              <a:buNone/>
            </a:pPr>
            <a:endParaRPr sz="1400" b="0" i="0" u="none" strike="noStrike" cap="none" baseline="0" dirty="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51" name="Shape 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4500" y="6228789"/>
            <a:ext cx="2724300" cy="114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524000"/>
            <a:ext cx="1000125" cy="9144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tudent Flyer 8.5 x 11">
  <a:themeElements>
    <a:clrScheme name="Student Flyer Blue">
      <a:dk1>
        <a:srgbClr val="000000"/>
      </a:dk1>
      <a:lt1>
        <a:srgbClr val="FFFFFF"/>
      </a:lt1>
      <a:dk2>
        <a:srgbClr val="111111"/>
      </a:dk2>
      <a:lt2>
        <a:srgbClr val="B2B2B2"/>
      </a:lt2>
      <a:accent1>
        <a:srgbClr val="0070C0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119</Words>
  <Application>Microsoft Office PowerPoint</Application>
  <PresentationFormat>Custom</PresentationFormat>
  <Paragraphs>47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Student Flyer 8.5 x 11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Tracy Y. Ermon</dc:creator>
  <cp:lastModifiedBy>Denise Nolan</cp:lastModifiedBy>
  <cp:revision>3</cp:revision>
  <dcterms:modified xsi:type="dcterms:W3CDTF">2014-09-23T21:54:51Z</dcterms:modified>
</cp:coreProperties>
</file>