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図 34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図 35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400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図 71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図 72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400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/>
          <p:nvPr/>
        </p:nvPicPr>
        <p:blipFill>
          <a:blip r:embed="rId14"/>
          <a:stretch/>
        </p:blipFill>
        <p:spPr>
          <a:xfrm>
            <a:off x="360" y="360"/>
            <a:ext cx="10078560" cy="75639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/>
          <p:nvPr/>
        </p:nvPicPr>
        <p:blipFill>
          <a:blip r:embed="rId14"/>
          <a:stretch/>
        </p:blipFill>
        <p:spPr>
          <a:xfrm>
            <a:off x="360" y="360"/>
            <a:ext cx="10078560" cy="7563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2レベル目のアウトライン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3レベル目のアウトライン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4レベル目のアウトライン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5レベル目のアウトライン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6レベル目のアウトライン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9071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16000" y="1440000"/>
            <a:ext cx="971964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15000"/>
              </a:lnSpc>
            </a:pPr>
            <a:r>
              <a:rPr lang="en-US" sz="4000" strike="noStrike">
                <a:latin typeface="メイリオ"/>
                <a:ea typeface="メイリオ"/>
              </a:rPr>
              <a:t>A問題　席取り-Reserving A Seat-</a:t>
            </a:r>
            <a:endParaRPr/>
          </a:p>
          <a:p>
            <a:pPr algn="ctr">
              <a:lnSpc>
                <a:spcPct val="115000"/>
              </a:lnSpc>
            </a:pPr>
            <a:r>
              <a:rPr lang="en-US" sz="4000" strike="noStrike">
                <a:latin typeface="メイリオ"/>
                <a:ea typeface="メイリオ"/>
              </a:rPr>
              <a:t>解説</a:t>
            </a: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lang="en-US" sz="2800" strike="noStrike">
                <a:latin typeface="メイリオ"/>
                <a:ea typeface="メイリオ"/>
              </a:rPr>
              <a:t>・原案: 宮岡</a:t>
            </a:r>
            <a:endParaRPr/>
          </a:p>
          <a:p>
            <a:pPr algn="ctr">
              <a:lnSpc>
                <a:spcPct val="115000"/>
              </a:lnSpc>
            </a:pPr>
            <a:r>
              <a:rPr lang="en-US" sz="2800" strike="noStrike">
                <a:latin typeface="メイリオ"/>
                <a:ea typeface="メイリオ"/>
              </a:rPr>
              <a:t>・問題文: 宮岡</a:t>
            </a:r>
            <a:endParaRPr/>
          </a:p>
          <a:p>
            <a:pPr algn="ctr">
              <a:lnSpc>
                <a:spcPct val="115000"/>
              </a:lnSpc>
            </a:pPr>
            <a:r>
              <a:rPr lang="en-US" sz="2800" strike="noStrike">
                <a:latin typeface="メイリオ"/>
                <a:ea typeface="メイリオ"/>
              </a:rPr>
              <a:t>・解答: 井上,田中,中野,宮岡</a:t>
            </a:r>
            <a:endParaRPr/>
          </a:p>
          <a:p>
            <a:pPr algn="ctr">
              <a:lnSpc>
                <a:spcPct val="115000"/>
              </a:lnSpc>
            </a:pPr>
            <a:r>
              <a:rPr lang="en-US" sz="2800" strike="noStrike">
                <a:latin typeface="メイリオ"/>
                <a:ea typeface="メイリオ"/>
              </a:rPr>
              <a:t>・解説: 中野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88000"/>
            <a:ext cx="9071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メイリオ"/>
              </a:rPr>
              <a:t>問題概要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76000" y="180792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M行×N列の、空席と、うるさい生徒、それ以外の生徒の座っている席の情報が与えられるので、空席のうちどれだけの席に座ることが出来るかを求める。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制約: 1≦N,M≦100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88000"/>
            <a:ext cx="9071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メイリオ"/>
              </a:rPr>
              <a:t>解法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823760"/>
            <a:ext cx="9071640" cy="55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各席ごとに座れるかどうかをチェックするだけ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注意点は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1行目には空席があっても座ることができない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普通の生徒の斜め前、斜め後ろなどには座れる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うるさい生徒の八近傍には座れない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など……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O(MN)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88000"/>
            <a:ext cx="9071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メイリオ"/>
              </a:rPr>
              <a:t>Writer解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井上(C++) 41行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田中(Python) 14行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中野(Java) 43行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メイリオ"/>
                <a:ea typeface="メイリオ"/>
              </a:rPr>
              <a:t>宮岡(C++) 58行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8000"/>
            <a:ext cx="9071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メイリオ"/>
              </a:rPr>
              <a:t>提出状況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 dirty="0">
                <a:latin typeface="メイリオ"/>
                <a:ea typeface="メイリオ"/>
              </a:rPr>
              <a:t>First Acceptance</a:t>
            </a:r>
            <a:endParaRPr dirty="0"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3200" strike="noStrike" dirty="0">
                <a:latin typeface="メイリオ"/>
                <a:ea typeface="メイリオ"/>
              </a:rPr>
              <a:t>Onsite</a:t>
            </a:r>
            <a:r>
              <a:rPr lang="en-US" sz="3200" strike="noStrike" dirty="0" smtClean="0">
                <a:latin typeface="メイリオ"/>
                <a:ea typeface="メイリオ"/>
              </a:rPr>
              <a:t>: </a:t>
            </a:r>
            <a:r>
              <a:rPr lang="en-US" sz="3200" strike="noStrike" dirty="0" err="1" smtClean="0">
                <a:latin typeface="メイリオ"/>
                <a:ea typeface="メイリオ"/>
              </a:rPr>
              <a:t>caffeine_fighter</a:t>
            </a:r>
            <a:r>
              <a:rPr lang="en-US" sz="3200" dirty="0">
                <a:latin typeface="メイリオ"/>
                <a:ea typeface="メイリオ"/>
              </a:rPr>
              <a:t> </a:t>
            </a:r>
            <a:r>
              <a:rPr lang="en-US" sz="3200" dirty="0" smtClean="0">
                <a:latin typeface="メイリオ"/>
                <a:ea typeface="メイリオ"/>
              </a:rPr>
              <a:t>(00:05)</a:t>
            </a:r>
            <a:endParaRPr dirty="0"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3200" strike="noStrike" dirty="0">
                <a:latin typeface="メイリオ"/>
                <a:ea typeface="メイリオ"/>
              </a:rPr>
              <a:t>Online</a:t>
            </a:r>
            <a:r>
              <a:rPr lang="en-US" sz="3200" strike="noStrike" dirty="0" smtClean="0">
                <a:latin typeface="メイリオ"/>
                <a:ea typeface="メイリオ"/>
              </a:rPr>
              <a:t>: anta (00:02)</a:t>
            </a:r>
            <a:endParaRPr dirty="0"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3200" strike="noStrike" dirty="0">
                <a:latin typeface="メイリオ"/>
                <a:ea typeface="メイリオ"/>
              </a:rPr>
              <a:t>正答率</a:t>
            </a:r>
            <a:r>
              <a:rPr lang="en-US" sz="3200" strike="noStrike" dirty="0" smtClean="0">
                <a:latin typeface="メイリオ"/>
                <a:ea typeface="メイリオ"/>
              </a:rPr>
              <a:t>: 32 / 43 (74.4%)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ユーザー設定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DejaVu Sans</vt:lpstr>
      <vt:lpstr>StarSymbol</vt:lpstr>
      <vt:lpstr>メイリオ</vt:lpstr>
      <vt:lpstr>Arial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井上祐馬</cp:lastModifiedBy>
  <cp:revision>1</cp:revision>
  <dcterms:modified xsi:type="dcterms:W3CDTF">2016-09-19T12:24:24Z</dcterms:modified>
</cp:coreProperties>
</file>