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86" d="100"/>
          <a:sy n="86" d="100"/>
        </p:scale>
        <p:origin x="21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7D14-525B-45DB-8FDB-70457364F6CD}" type="datetimeFigureOut">
              <a:rPr kumimoji="1" lang="ja-JP" altLang="en-US" smtClean="0"/>
              <a:t>2016/9/19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6C78-B343-4C6F-B926-2D19AB4676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291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7D14-525B-45DB-8FDB-70457364F6CD}" type="datetimeFigureOut">
              <a:rPr kumimoji="1" lang="ja-JP" altLang="en-US" smtClean="0"/>
              <a:t>2016/9/19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6C78-B343-4C6F-B926-2D19AB4676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6956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7D14-525B-45DB-8FDB-70457364F6CD}" type="datetimeFigureOut">
              <a:rPr kumimoji="1" lang="ja-JP" altLang="en-US" smtClean="0"/>
              <a:t>2016/9/19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6C78-B343-4C6F-B926-2D19AB4676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27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7D14-525B-45DB-8FDB-70457364F6CD}" type="datetimeFigureOut">
              <a:rPr kumimoji="1" lang="ja-JP" altLang="en-US" smtClean="0"/>
              <a:t>2016/9/19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6C78-B343-4C6F-B926-2D19AB4676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5439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7D14-525B-45DB-8FDB-70457364F6CD}" type="datetimeFigureOut">
              <a:rPr kumimoji="1" lang="ja-JP" altLang="en-US" smtClean="0"/>
              <a:t>2016/9/19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6C78-B343-4C6F-B926-2D19AB4676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6356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7D14-525B-45DB-8FDB-70457364F6CD}" type="datetimeFigureOut">
              <a:rPr kumimoji="1" lang="ja-JP" altLang="en-US" smtClean="0"/>
              <a:t>2016/9/19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6C78-B343-4C6F-B926-2D19AB4676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980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7D14-525B-45DB-8FDB-70457364F6CD}" type="datetimeFigureOut">
              <a:rPr kumimoji="1" lang="ja-JP" altLang="en-US" smtClean="0"/>
              <a:t>2016/9/19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6C78-B343-4C6F-B926-2D19AB4676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6659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7D14-525B-45DB-8FDB-70457364F6CD}" type="datetimeFigureOut">
              <a:rPr kumimoji="1" lang="ja-JP" altLang="en-US" smtClean="0"/>
              <a:t>2016/9/19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6C78-B343-4C6F-B926-2D19AB4676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3893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7D14-525B-45DB-8FDB-70457364F6CD}" type="datetimeFigureOut">
              <a:rPr kumimoji="1" lang="ja-JP" altLang="en-US" smtClean="0"/>
              <a:t>2016/9/19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6C78-B343-4C6F-B926-2D19AB4676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600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7D14-525B-45DB-8FDB-70457364F6CD}" type="datetimeFigureOut">
              <a:rPr kumimoji="1" lang="ja-JP" altLang="en-US" smtClean="0"/>
              <a:t>2016/9/19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6C78-B343-4C6F-B926-2D19AB4676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671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7D14-525B-45DB-8FDB-70457364F6CD}" type="datetimeFigureOut">
              <a:rPr kumimoji="1" lang="ja-JP" altLang="en-US" smtClean="0"/>
              <a:t>2016/9/19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6C78-B343-4C6F-B926-2D19AB4676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660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F7D14-525B-45DB-8FDB-70457364F6CD}" type="datetimeFigureOut">
              <a:rPr kumimoji="1" lang="ja-JP" altLang="en-US" smtClean="0"/>
              <a:t>2016/9/19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16C78-B343-4C6F-B926-2D19AB4676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8081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B</a:t>
            </a:r>
            <a:r>
              <a:rPr kumimoji="1" lang="ja-JP" altLang="en-US" dirty="0" smtClean="0"/>
              <a:t>：山手線ゲーム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原案：鈴木</a:t>
            </a:r>
            <a:endParaRPr kumimoji="1" lang="en-US" altLang="ja-JP" dirty="0" smtClean="0"/>
          </a:p>
          <a:p>
            <a:r>
              <a:rPr kumimoji="1" lang="ja-JP" altLang="en-US" dirty="0" smtClean="0"/>
              <a:t>解説：宮岡</a:t>
            </a:r>
            <a:endParaRPr kumimoji="1" lang="en-US" altLang="ja-JP" dirty="0" smtClean="0"/>
          </a:p>
          <a:p>
            <a:r>
              <a:rPr kumimoji="1" lang="ja-JP" altLang="en-US" dirty="0" smtClean="0"/>
              <a:t>問題文：鈴木</a:t>
            </a:r>
            <a:endParaRPr kumimoji="1" lang="en-US" altLang="ja-JP" dirty="0" smtClean="0"/>
          </a:p>
          <a:p>
            <a:r>
              <a:rPr kumimoji="1" lang="ja-JP" altLang="en-US" dirty="0" smtClean="0"/>
              <a:t>解答：井上、田中、鈴木、宮岡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99110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問題概要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kumimoji="1" lang="ja-JP" altLang="en-US" dirty="0" smtClean="0"/>
                  <a:t>駅数</a:t>
                </a:r>
                <a:r>
                  <a:rPr kumimoji="1" lang="en-US" altLang="ja-JP" dirty="0" smtClean="0"/>
                  <a:t>N</a:t>
                </a:r>
                <a:r>
                  <a:rPr kumimoji="1" lang="ja-JP" altLang="en-US" dirty="0" smtClean="0"/>
                  <a:t>と乗車賃</a:t>
                </a:r>
                <a:r>
                  <a:rPr kumimoji="1" lang="ja-JP" altLang="en-US" dirty="0" err="1" smtClean="0"/>
                  <a:t>ｄ</a:t>
                </a:r>
                <a:r>
                  <a:rPr kumimoji="1" lang="ja-JP" altLang="en-US" dirty="0" smtClean="0"/>
                  <a:t>と各駅でもらえる報酬を表す数列ｐが与えられる</a:t>
                </a:r>
                <a:endParaRPr kumimoji="1" lang="en-US" altLang="ja-JP" dirty="0" smtClean="0"/>
              </a:p>
              <a:p>
                <a:r>
                  <a:rPr kumimoji="1" lang="ja-JP" altLang="en-US" dirty="0" smtClean="0"/>
                  <a:t>電車に乗るとき、必ず乗車賃を</a:t>
                </a:r>
                <a:r>
                  <a:rPr kumimoji="1" lang="ja-JP" altLang="en-US" dirty="0" err="1" smtClean="0"/>
                  <a:t>ｄ</a:t>
                </a:r>
                <a:r>
                  <a:rPr kumimoji="1" lang="ja-JP" altLang="en-US" dirty="0" smtClean="0"/>
                  <a:t>円払わなければならないが、</a:t>
                </a:r>
                <a:r>
                  <a:rPr kumimoji="1" lang="en-US" altLang="ja-JP" dirty="0" err="1" smtClean="0"/>
                  <a:t>i</a:t>
                </a:r>
                <a:r>
                  <a:rPr kumimoji="1" lang="ja-JP" altLang="en-US" dirty="0" smtClean="0"/>
                  <a:t>番目の駅に降りると、報酬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ｐ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dirty="0" smtClean="0"/>
                  <a:t>円もらうことができる</a:t>
                </a:r>
                <a:endParaRPr kumimoji="1" lang="en-US" altLang="ja-JP" dirty="0" smtClean="0"/>
              </a:p>
              <a:p>
                <a:r>
                  <a:rPr kumimoji="1" lang="ja-JP" altLang="en-US" dirty="0" smtClean="0"/>
                  <a:t>あなたは最大で儲ける金額を出力せよ</a:t>
                </a:r>
                <a:endParaRPr kumimoji="1" lang="en-US" altLang="ja-JP" dirty="0" smtClean="0"/>
              </a:p>
              <a:p>
                <a:r>
                  <a:rPr kumimoji="1" lang="ja-JP" altLang="en-US" dirty="0" smtClean="0"/>
                  <a:t>もし、１円以上の金額を得られない時は</a:t>
                </a:r>
                <a:r>
                  <a:rPr kumimoji="1" lang="en-US" altLang="ja-JP" dirty="0" err="1" smtClean="0"/>
                  <a:t>kusoge</a:t>
                </a:r>
                <a:r>
                  <a:rPr kumimoji="1" lang="ja-JP" altLang="en-US" dirty="0" smtClean="0"/>
                  <a:t>と出力</a:t>
                </a:r>
                <a:endParaRPr kumimoji="1" lang="en-US" altLang="ja-JP" dirty="0" smtClean="0"/>
              </a:p>
              <a:p>
                <a:r>
                  <a:rPr kumimoji="1" lang="ja-JP" altLang="en-US" dirty="0" smtClean="0"/>
                  <a:t>主な制約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:r>
                  <a:rPr kumimoji="1" lang="ja-JP" altLang="en-US" dirty="0" smtClean="0"/>
                  <a:t>　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3 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</m:t>
                    </m:r>
                    <m:r>
                      <a:rPr kumimoji="1"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1000</m:t>
                    </m:r>
                  </m:oMath>
                </a14:m>
                <a:endParaRPr kumimoji="1" lang="en-US" altLang="ja-JP" dirty="0" smtClean="0"/>
              </a:p>
              <a:p>
                <a:pPr marL="0" indent="0">
                  <a:buNone/>
                </a:pPr>
                <a:r>
                  <a:rPr lang="en-US" altLang="ja-JP" dirty="0"/>
                  <a:t> </a:t>
                </a:r>
                <a:r>
                  <a:rPr lang="en-US" altLang="ja-JP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≤  1000</m:t>
                    </m:r>
                  </m:oMath>
                </a14:m>
                <a:endParaRPr lang="en-US" altLang="ja-JP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en-US" altLang="ja-JP" dirty="0" smtClean="0"/>
                  <a:t>  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  1000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9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1162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解法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乗車賃よりも高い報酬を出す駅を全て選択して降りればよい</a:t>
            </a:r>
            <a:endParaRPr lang="en-US" altLang="ja-JP" dirty="0" smtClean="0"/>
          </a:p>
          <a:p>
            <a:r>
              <a:rPr kumimoji="1" lang="ja-JP" altLang="en-US" dirty="0" smtClean="0"/>
              <a:t>もしそのような駅があれば、報酬と乗車賃の差分をとり、今まで得た金額と足し合わせればいい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そのような駅が１つもない場合は、</a:t>
            </a:r>
            <a:r>
              <a:rPr kumimoji="1" lang="en-US" altLang="ja-JP" dirty="0" err="1" smtClean="0"/>
              <a:t>kusoge</a:t>
            </a:r>
            <a:r>
              <a:rPr kumimoji="1" lang="ja-JP" altLang="en-US" dirty="0" smtClean="0"/>
              <a:t>と出力する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499077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writer</a:t>
            </a:r>
            <a:r>
              <a:rPr kumimoji="1" lang="ja-JP" altLang="en-US" dirty="0" smtClean="0"/>
              <a:t>解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井上（</a:t>
            </a:r>
            <a:r>
              <a:rPr kumimoji="1" lang="en-US" altLang="ja-JP" dirty="0" smtClean="0"/>
              <a:t>C++)</a:t>
            </a:r>
            <a:r>
              <a:rPr kumimoji="1" lang="ja-JP" altLang="en-US" dirty="0" smtClean="0"/>
              <a:t>：２２行</a:t>
            </a:r>
            <a:endParaRPr kumimoji="1" lang="en-US" altLang="ja-JP" dirty="0" smtClean="0"/>
          </a:p>
          <a:p>
            <a:r>
              <a:rPr kumimoji="1" lang="ja-JP" altLang="en-US" dirty="0" smtClean="0"/>
              <a:t>田中（</a:t>
            </a:r>
            <a:r>
              <a:rPr kumimoji="1" lang="en-US" altLang="ja-JP" dirty="0" smtClean="0"/>
              <a:t>Python)</a:t>
            </a:r>
            <a:r>
              <a:rPr kumimoji="1" lang="ja-JP" altLang="en-US" dirty="0" smtClean="0"/>
              <a:t>：１１行</a:t>
            </a:r>
            <a:endParaRPr kumimoji="1" lang="en-US" altLang="ja-JP" dirty="0" smtClean="0"/>
          </a:p>
          <a:p>
            <a:r>
              <a:rPr kumimoji="1" lang="ja-JP" altLang="en-US" dirty="0" smtClean="0"/>
              <a:t>鈴木（</a:t>
            </a:r>
            <a:r>
              <a:rPr kumimoji="1" lang="en-US" altLang="ja-JP" dirty="0" smtClean="0"/>
              <a:t>C++):</a:t>
            </a:r>
            <a:r>
              <a:rPr kumimoji="1" lang="ja-JP" altLang="en-US" dirty="0" smtClean="0"/>
              <a:t>１２行</a:t>
            </a:r>
            <a:endParaRPr kumimoji="1" lang="en-US" altLang="ja-JP" dirty="0" smtClean="0"/>
          </a:p>
          <a:p>
            <a:r>
              <a:rPr kumimoji="1" lang="ja-JP" altLang="en-US" dirty="0" smtClean="0"/>
              <a:t>宮岡（</a:t>
            </a:r>
            <a:r>
              <a:rPr kumimoji="1" lang="en-US" altLang="ja-JP" dirty="0" smtClean="0"/>
              <a:t>C++):</a:t>
            </a:r>
            <a:r>
              <a:rPr kumimoji="1" lang="ja-JP" altLang="en-US" dirty="0" smtClean="0"/>
              <a:t>２４行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3533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提出状況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dirty="0" smtClean="0"/>
              <a:t> Accept / Submit (rate)</a:t>
            </a:r>
          </a:p>
          <a:p>
            <a:pPr lvl="1"/>
            <a:r>
              <a:rPr lang="en-US" altLang="ja-JP" dirty="0" smtClean="0"/>
              <a:t>33</a:t>
            </a:r>
            <a:r>
              <a:rPr lang="en-US" altLang="ja-JP" dirty="0" smtClean="0"/>
              <a:t> </a:t>
            </a:r>
            <a:r>
              <a:rPr lang="en-US" altLang="ja-JP" smtClean="0"/>
              <a:t>/ </a:t>
            </a:r>
            <a:r>
              <a:rPr lang="en-US" altLang="ja-JP" smtClean="0"/>
              <a:t>37</a:t>
            </a:r>
            <a:r>
              <a:rPr lang="en-US" altLang="ja-JP" smtClean="0"/>
              <a:t> (89.2 </a:t>
            </a:r>
            <a:r>
              <a:rPr lang="en-US" altLang="ja-JP" dirty="0" smtClean="0"/>
              <a:t>%)</a:t>
            </a:r>
          </a:p>
          <a:p>
            <a:pPr lvl="1"/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 smtClean="0"/>
              <a:t> First Accept</a:t>
            </a:r>
          </a:p>
          <a:p>
            <a:pPr lvl="1"/>
            <a:r>
              <a:rPr lang="en-US" altLang="ja-JP" dirty="0" smtClean="0"/>
              <a:t>Online : </a:t>
            </a:r>
            <a:r>
              <a:rPr lang="en-US" altLang="ja-JP" dirty="0"/>
              <a:t>square869 </a:t>
            </a:r>
            <a:r>
              <a:rPr lang="en-US" altLang="ja-JP" dirty="0" smtClean="0"/>
              <a:t>(00:02)</a:t>
            </a:r>
          </a:p>
          <a:p>
            <a:pPr lvl="1"/>
            <a:r>
              <a:rPr kumimoji="1" lang="en-US" altLang="ja-JP" dirty="0" smtClean="0"/>
              <a:t>Onsite : </a:t>
            </a:r>
            <a:r>
              <a:rPr lang="en-US" altLang="ja-JP" dirty="0" err="1"/>
              <a:t>sakayo</a:t>
            </a:r>
            <a:r>
              <a:rPr lang="en-US" altLang="ja-JP" dirty="0"/>
              <a:t> </a:t>
            </a:r>
            <a:r>
              <a:rPr lang="en-US" altLang="ja-JP" dirty="0" smtClean="0"/>
              <a:t>(00:05</a:t>
            </a:r>
            <a:r>
              <a:rPr kumimoji="1" lang="en-US" altLang="ja-JP" dirty="0" smtClean="0"/>
              <a:t>)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68908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172</Words>
  <Application>Microsoft Macintosh PowerPoint</Application>
  <PresentationFormat>ワイド画面</PresentationFormat>
  <Paragraphs>30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2" baseType="lpstr">
      <vt:lpstr>Calibri</vt:lpstr>
      <vt:lpstr>Calibri Light</vt:lpstr>
      <vt:lpstr>Cambria Math</vt:lpstr>
      <vt:lpstr>ＭＳ Ｐゴシック</vt:lpstr>
      <vt:lpstr>Wingdings</vt:lpstr>
      <vt:lpstr>Arial</vt:lpstr>
      <vt:lpstr>Office テーマ</vt:lpstr>
      <vt:lpstr>B：山手線ゲーム</vt:lpstr>
      <vt:lpstr>問題概要</vt:lpstr>
      <vt:lpstr>解法</vt:lpstr>
      <vt:lpstr>writer解</vt:lpstr>
      <vt:lpstr>提出状況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B：山手線ゲーム</dc:title>
  <dc:creator>宮岡真平</dc:creator>
  <cp:lastModifiedBy>井上祐馬</cp:lastModifiedBy>
  <cp:revision>12</cp:revision>
  <dcterms:created xsi:type="dcterms:W3CDTF">2016-09-17T23:47:59Z</dcterms:created>
  <dcterms:modified xsi:type="dcterms:W3CDTF">2016-09-19T12:25:31Z</dcterms:modified>
</cp:coreProperties>
</file>