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8" r:id="rId8"/>
    <p:sldId id="269" r:id="rId9"/>
    <p:sldId id="270" r:id="rId10"/>
    <p:sldId id="271" r:id="rId11"/>
    <p:sldId id="272" r:id="rId12"/>
    <p:sldId id="274" r:id="rId13"/>
    <p:sldId id="275" r:id="rId14"/>
    <p:sldId id="276" r:id="rId15"/>
    <p:sldId id="277" r:id="rId16"/>
    <p:sldId id="278" r:id="rId17"/>
    <p:sldId id="279" r:id="rId18"/>
    <p:sldId id="281" r:id="rId19"/>
    <p:sldId id="282" r:id="rId20"/>
    <p:sldId id="283" r:id="rId21"/>
    <p:sldId id="284" r:id="rId22"/>
    <p:sldId id="285" r:id="rId23"/>
    <p:sldId id="260" r:id="rId24"/>
    <p:sldId id="261" r:id="rId25"/>
    <p:sldId id="264" r:id="rId26"/>
    <p:sldId id="262" r:id="rId27"/>
    <p:sldId id="265"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343ED-AD66-4160-AF2B-F49D107ACC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9557B93-5565-4E79-8C06-FFDBB128D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44B8A4-ECB9-4FE3-A198-972E67B10A09}"/>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5" name="フッター プレースホルダー 4">
            <a:extLst>
              <a:ext uri="{FF2B5EF4-FFF2-40B4-BE49-F238E27FC236}">
                <a16:creationId xmlns:a16="http://schemas.microsoft.com/office/drawing/2014/main" id="{1C363718-4CDC-41A4-A7D7-166FE4DF76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CDE117-9420-47F6-8D39-F11595578CC8}"/>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305961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A90089-5F15-4917-8ACB-A895008D41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32B058-1894-4E08-B44E-965A2C60E61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C9648F-CD73-4B3D-A88F-860FB128A627}"/>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5" name="フッター プレースホルダー 4">
            <a:extLst>
              <a:ext uri="{FF2B5EF4-FFF2-40B4-BE49-F238E27FC236}">
                <a16:creationId xmlns:a16="http://schemas.microsoft.com/office/drawing/2014/main" id="{7A5DFBB3-0ACA-4962-B950-881ED6B479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DE3B28-91F3-4061-8F62-2E87D7083DCD}"/>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20105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2A82EFC-B804-4603-9C18-356A032CDAF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951ED9-17F4-4D02-A47F-10D8C16F98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789E30-EEFF-4B41-941A-2A3B7BBEDD12}"/>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5" name="フッター プレースホルダー 4">
            <a:extLst>
              <a:ext uri="{FF2B5EF4-FFF2-40B4-BE49-F238E27FC236}">
                <a16:creationId xmlns:a16="http://schemas.microsoft.com/office/drawing/2014/main" id="{2C2B2AA2-6B2A-47C0-9C5F-11D52341B1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39A59E-AD3D-4CF2-AEC9-8221296A55E5}"/>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26290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519CE-AD4B-49EC-B72D-FFB115D6CA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898C7F-9B03-4E55-9645-2F4DB86654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920D13-D335-4CAA-B0E2-86B003A77C09}"/>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5" name="フッター プレースホルダー 4">
            <a:extLst>
              <a:ext uri="{FF2B5EF4-FFF2-40B4-BE49-F238E27FC236}">
                <a16:creationId xmlns:a16="http://schemas.microsoft.com/office/drawing/2014/main" id="{247BF59B-0DB7-4877-8219-D769A17D67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6049FF-B44B-4AFC-95AB-37C8BE0258AD}"/>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335602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1EBB1-D4FE-4672-BE53-94904EB1C5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71A6E3-119E-4F40-9FAB-6A471069B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6F77CF1-FD7B-4CF3-8A68-FC793095B4CC}"/>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5" name="フッター プレースホルダー 4">
            <a:extLst>
              <a:ext uri="{FF2B5EF4-FFF2-40B4-BE49-F238E27FC236}">
                <a16:creationId xmlns:a16="http://schemas.microsoft.com/office/drawing/2014/main" id="{040BDD7A-4C04-4B24-BAFE-0258B799C1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B2F5C6-37D7-42F7-83CC-415C970B7D6E}"/>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406654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80A583-56CE-44B1-9CBD-CA2FF9A02F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835AFA-A6F2-4D98-AA9F-AF9BD3E6375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A970D9B-7D3B-4C6B-9635-5F9154C603A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5F3AA3E-F7F6-42C4-8B06-8AF1DBAE76D8}"/>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6" name="フッター プレースホルダー 5">
            <a:extLst>
              <a:ext uri="{FF2B5EF4-FFF2-40B4-BE49-F238E27FC236}">
                <a16:creationId xmlns:a16="http://schemas.microsoft.com/office/drawing/2014/main" id="{3E3B8B4C-B7C1-4546-A0C3-5C525925B2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FFB9C3-6C36-4B66-A3C6-67C669F26232}"/>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264266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F46A3-793C-4258-A898-217FE0FCF37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F59C234-83FF-4E55-BF74-279ECA77B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6372D65-8855-4639-B30C-27A1FEADB48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44DA3C9-58D7-48EC-81AD-EE623D02D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1FE9A08-9567-4FD0-A9B2-B4EF46F13A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9E456DD-1922-42DA-B9C0-1E908E4B107E}"/>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8" name="フッター プレースホルダー 7">
            <a:extLst>
              <a:ext uri="{FF2B5EF4-FFF2-40B4-BE49-F238E27FC236}">
                <a16:creationId xmlns:a16="http://schemas.microsoft.com/office/drawing/2014/main" id="{AB22F391-80EF-46ED-A18D-A66BBD2937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81870A5-C8D6-48C8-BA26-FAD772505555}"/>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73833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38D24-EA13-48A5-A397-96DD6B6A337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9A6D1A-D464-4A43-AAED-4A59D3D27D96}"/>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4" name="フッター プレースホルダー 3">
            <a:extLst>
              <a:ext uri="{FF2B5EF4-FFF2-40B4-BE49-F238E27FC236}">
                <a16:creationId xmlns:a16="http://schemas.microsoft.com/office/drawing/2014/main" id="{8618E7DD-C78B-455C-A086-0AF880FC966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5284084-532C-4E65-9328-97438E69AAEA}"/>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320400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7E277A-5309-4BCD-90D0-CCFDD5718A0B}"/>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3" name="フッター プレースホルダー 2">
            <a:extLst>
              <a:ext uri="{FF2B5EF4-FFF2-40B4-BE49-F238E27FC236}">
                <a16:creationId xmlns:a16="http://schemas.microsoft.com/office/drawing/2014/main" id="{3F9BCD96-6DB6-412E-98F0-F58A205DAE0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6EE87D-4348-41B3-973E-72617E845C43}"/>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64236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FB11BD-8B29-47B4-AD5B-020F0E0120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9C934A-13AB-47B2-BECD-C82146F23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DBA384-D28B-4C3D-B34C-43D90A9C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AE8591B-F07D-46DF-946D-07ECD4CC38F9}"/>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6" name="フッター プレースホルダー 5">
            <a:extLst>
              <a:ext uri="{FF2B5EF4-FFF2-40B4-BE49-F238E27FC236}">
                <a16:creationId xmlns:a16="http://schemas.microsoft.com/office/drawing/2014/main" id="{43B69B48-A924-476C-A38F-148A35CB80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E686F3-F717-489D-B73A-E930E12A6247}"/>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256206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4BD30-8901-4B91-8F10-4F153902A5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7F98D28-D445-4E80-A4E1-F48FBDB9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3BBB92-D399-43AC-87E9-32EF738B5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2B12BB-EF1A-4913-BFAA-7747DF0E1804}"/>
              </a:ext>
            </a:extLst>
          </p:cNvPr>
          <p:cNvSpPr>
            <a:spLocks noGrp="1"/>
          </p:cNvSpPr>
          <p:nvPr>
            <p:ph type="dt" sz="half" idx="10"/>
          </p:nvPr>
        </p:nvSpPr>
        <p:spPr/>
        <p:txBody>
          <a:bodyPr/>
          <a:lstStyle/>
          <a:p>
            <a:fld id="{0B0C4546-446B-4DF4-A7D8-C3DBD6471802}" type="datetimeFigureOut">
              <a:rPr kumimoji="1" lang="ja-JP" altLang="en-US" smtClean="0"/>
              <a:t>2021/4/14</a:t>
            </a:fld>
            <a:endParaRPr kumimoji="1" lang="ja-JP" altLang="en-US"/>
          </a:p>
        </p:txBody>
      </p:sp>
      <p:sp>
        <p:nvSpPr>
          <p:cNvPr id="6" name="フッター プレースホルダー 5">
            <a:extLst>
              <a:ext uri="{FF2B5EF4-FFF2-40B4-BE49-F238E27FC236}">
                <a16:creationId xmlns:a16="http://schemas.microsoft.com/office/drawing/2014/main" id="{71EADFBA-D727-4E56-9ABF-C0E537BEC3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2FE969-5470-432E-B154-33BDF953EBE7}"/>
              </a:ext>
            </a:extLst>
          </p:cNvPr>
          <p:cNvSpPr>
            <a:spLocks noGrp="1"/>
          </p:cNvSpPr>
          <p:nvPr>
            <p:ph type="sldNum" sz="quarter" idx="12"/>
          </p:nvPr>
        </p:nvSpPr>
        <p:spPr/>
        <p:txBody>
          <a:body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291410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451AEED-E55C-4207-B0B6-932CF904E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E4C823-E78A-442C-A77F-41EAEB4E8D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44261D-9CE6-49B5-B9BA-AA2EE2F3D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C4546-446B-4DF4-A7D8-C3DBD6471802}" type="datetimeFigureOut">
              <a:rPr kumimoji="1" lang="ja-JP" altLang="en-US" smtClean="0"/>
              <a:t>2021/4/14</a:t>
            </a:fld>
            <a:endParaRPr kumimoji="1" lang="ja-JP" altLang="en-US"/>
          </a:p>
        </p:txBody>
      </p:sp>
      <p:sp>
        <p:nvSpPr>
          <p:cNvPr id="5" name="フッター プレースホルダー 4">
            <a:extLst>
              <a:ext uri="{FF2B5EF4-FFF2-40B4-BE49-F238E27FC236}">
                <a16:creationId xmlns:a16="http://schemas.microsoft.com/office/drawing/2014/main" id="{47D9E22C-56C2-47D8-A2D5-2B24A7E30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43F99A6-60B7-4ABC-8F5E-DED6D731F8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64BC9-B142-4EEA-BA19-78A1D2C49CF6}" type="slidenum">
              <a:rPr kumimoji="1" lang="ja-JP" altLang="en-US" smtClean="0"/>
              <a:t>‹#›</a:t>
            </a:fld>
            <a:endParaRPr kumimoji="1" lang="ja-JP" altLang="en-US"/>
          </a:p>
        </p:txBody>
      </p:sp>
    </p:spTree>
    <p:extLst>
      <p:ext uri="{BB962C8B-B14F-4D97-AF65-F5344CB8AC3E}">
        <p14:creationId xmlns:p14="http://schemas.microsoft.com/office/powerpoint/2010/main" val="453710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BE6995-16F2-4254-B71C-92CAAB25A522}"/>
              </a:ext>
            </a:extLst>
          </p:cNvPr>
          <p:cNvSpPr>
            <a:spLocks noGrp="1"/>
          </p:cNvSpPr>
          <p:nvPr>
            <p:ph type="ctrTitle"/>
          </p:nvPr>
        </p:nvSpPr>
        <p:spPr>
          <a:xfrm>
            <a:off x="1524000" y="1434979"/>
            <a:ext cx="9144000" cy="1994021"/>
          </a:xfrm>
        </p:spPr>
        <p:txBody>
          <a:bodyPr>
            <a:normAutofit/>
          </a:bodyPr>
          <a:lstStyle/>
          <a:p>
            <a:r>
              <a:rPr lang="en-US" altLang="ja-JP" sz="8000" dirty="0"/>
              <a:t>C - Candies</a:t>
            </a:r>
            <a:endParaRPr kumimoji="1" lang="ja-JP" altLang="en-US" sz="8000" dirty="0"/>
          </a:p>
        </p:txBody>
      </p:sp>
      <p:sp>
        <p:nvSpPr>
          <p:cNvPr id="3" name="字幕 2">
            <a:extLst>
              <a:ext uri="{FF2B5EF4-FFF2-40B4-BE49-F238E27FC236}">
                <a16:creationId xmlns:a16="http://schemas.microsoft.com/office/drawing/2014/main" id="{D3657FA1-F937-4521-94EC-D6CEA51CE24D}"/>
              </a:ext>
            </a:extLst>
          </p:cNvPr>
          <p:cNvSpPr>
            <a:spLocks noGrp="1"/>
          </p:cNvSpPr>
          <p:nvPr>
            <p:ph type="subTitle" idx="1"/>
          </p:nvPr>
        </p:nvSpPr>
        <p:spPr>
          <a:xfrm>
            <a:off x="6096000" y="5644271"/>
            <a:ext cx="9144000" cy="1655762"/>
          </a:xfrm>
        </p:spPr>
        <p:txBody>
          <a:bodyPr>
            <a:normAutofit/>
          </a:bodyPr>
          <a:lstStyle/>
          <a:p>
            <a:r>
              <a:rPr kumimoji="1" lang="en-US" altLang="ja-JP" sz="4400" dirty="0"/>
              <a:t>B4 </a:t>
            </a:r>
            <a:r>
              <a:rPr kumimoji="1" lang="en-US" altLang="ja-JP" sz="4400" dirty="0" err="1"/>
              <a:t>pitsu</a:t>
            </a:r>
            <a:endParaRPr kumimoji="1" lang="ja-JP" altLang="en-US" sz="4400" dirty="0"/>
          </a:p>
        </p:txBody>
      </p:sp>
    </p:spTree>
    <p:extLst>
      <p:ext uri="{BB962C8B-B14F-4D97-AF65-F5344CB8AC3E}">
        <p14:creationId xmlns:p14="http://schemas.microsoft.com/office/powerpoint/2010/main" val="85166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kumimoji="1" lang="ja-JP" altLang="en-US" dirty="0"/>
          </a:p>
        </p:txBody>
      </p:sp>
    </p:spTree>
    <p:extLst>
      <p:ext uri="{BB962C8B-B14F-4D97-AF65-F5344CB8AC3E}">
        <p14:creationId xmlns:p14="http://schemas.microsoft.com/office/powerpoint/2010/main" val="278669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346460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282336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18500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1911652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218474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r>
              <a:rPr lang="en-US" altLang="ja-JP" dirty="0"/>
              <a:t>5 </a:t>
            </a:r>
            <a:r>
              <a:rPr lang="ja-JP" altLang="en-US" dirty="0"/>
              <a:t>通りしかない</a:t>
            </a:r>
            <a:endParaRPr lang="en-US" altLang="ja-JP" dirty="0"/>
          </a:p>
          <a:p>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203604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r>
              <a:rPr lang="en-US" altLang="ja-JP" dirty="0"/>
              <a:t>5 </a:t>
            </a:r>
            <a:r>
              <a:rPr lang="ja-JP" altLang="en-US" dirty="0"/>
              <a:t>通りしかない</a:t>
            </a:r>
            <a:endParaRPr lang="en-US" altLang="ja-JP" dirty="0"/>
          </a:p>
          <a:p>
            <a:r>
              <a:rPr lang="ja-JP" altLang="en-US" dirty="0"/>
              <a:t>一般化すると</a:t>
            </a:r>
            <a:r>
              <a:rPr lang="en-US" altLang="ja-JP" dirty="0"/>
              <a:t>N</a:t>
            </a:r>
            <a:r>
              <a:rPr lang="ja-JP" altLang="en-US" dirty="0"/>
              <a:t>通りしかない</a:t>
            </a:r>
            <a:endParaRPr lang="en-US" altLang="ja-JP" dirty="0"/>
          </a:p>
          <a:p>
            <a:endParaRPr lang="en-US" altLang="ja-JP" dirty="0"/>
          </a:p>
          <a:p>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140314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r>
              <a:rPr lang="en-US" altLang="ja-JP" dirty="0"/>
              <a:t>5 </a:t>
            </a:r>
            <a:r>
              <a:rPr lang="ja-JP" altLang="en-US" dirty="0"/>
              <a:t>通りしかない</a:t>
            </a:r>
            <a:endParaRPr lang="en-US" altLang="ja-JP" dirty="0"/>
          </a:p>
          <a:p>
            <a:r>
              <a:rPr lang="ja-JP" altLang="en-US" dirty="0"/>
              <a:t>一般化すると</a:t>
            </a:r>
            <a:r>
              <a:rPr lang="en-US" altLang="ja-JP" dirty="0"/>
              <a:t>N</a:t>
            </a:r>
            <a:r>
              <a:rPr lang="ja-JP" altLang="en-US" dirty="0"/>
              <a:t>通りしかない</a:t>
            </a:r>
            <a:endParaRPr lang="en-US" altLang="ja-JP" dirty="0"/>
          </a:p>
          <a:p>
            <a:r>
              <a:rPr lang="ja-JP" altLang="en-US" dirty="0"/>
              <a:t>ここで制約を見てみる</a:t>
            </a:r>
            <a:endParaRPr lang="en-US" altLang="ja-JP" dirty="0"/>
          </a:p>
          <a:p>
            <a:endParaRPr lang="en-US" altLang="ja-JP" dirty="0"/>
          </a:p>
          <a:p>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pic>
        <p:nvPicPr>
          <p:cNvPr id="5" name="図 4">
            <a:extLst>
              <a:ext uri="{FF2B5EF4-FFF2-40B4-BE49-F238E27FC236}">
                <a16:creationId xmlns:a16="http://schemas.microsoft.com/office/drawing/2014/main" id="{83BD2A89-65F7-4467-A115-3577E891B0D1}"/>
              </a:ext>
            </a:extLst>
          </p:cNvPr>
          <p:cNvPicPr>
            <a:picLocks noChangeAspect="1"/>
          </p:cNvPicPr>
          <p:nvPr/>
        </p:nvPicPr>
        <p:blipFill>
          <a:blip r:embed="rId2"/>
          <a:stretch>
            <a:fillRect/>
          </a:stretch>
        </p:blipFill>
        <p:spPr>
          <a:xfrm>
            <a:off x="6837293" y="2237799"/>
            <a:ext cx="5287247" cy="1546410"/>
          </a:xfrm>
          <a:prstGeom prst="rect">
            <a:avLst/>
          </a:prstGeom>
        </p:spPr>
      </p:pic>
    </p:spTree>
    <p:extLst>
      <p:ext uri="{BB962C8B-B14F-4D97-AF65-F5344CB8AC3E}">
        <p14:creationId xmlns:p14="http://schemas.microsoft.com/office/powerpoint/2010/main" val="117420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r>
              <a:rPr lang="en-US" altLang="ja-JP" dirty="0"/>
              <a:t>5 </a:t>
            </a:r>
            <a:r>
              <a:rPr lang="ja-JP" altLang="en-US" dirty="0"/>
              <a:t>通りしかない</a:t>
            </a:r>
            <a:endParaRPr lang="en-US" altLang="ja-JP" dirty="0"/>
          </a:p>
          <a:p>
            <a:r>
              <a:rPr lang="ja-JP" altLang="en-US" dirty="0"/>
              <a:t>一般化すると</a:t>
            </a:r>
            <a:r>
              <a:rPr lang="en-US" altLang="ja-JP" dirty="0"/>
              <a:t>N</a:t>
            </a:r>
            <a:r>
              <a:rPr lang="ja-JP" altLang="en-US" dirty="0"/>
              <a:t>通りしかない</a:t>
            </a:r>
            <a:endParaRPr lang="en-US" altLang="ja-JP" dirty="0"/>
          </a:p>
          <a:p>
            <a:r>
              <a:rPr lang="ja-JP" altLang="en-US" dirty="0"/>
              <a:t>ここで制約を見てみる</a:t>
            </a:r>
            <a:endParaRPr lang="en-US" altLang="ja-JP" dirty="0"/>
          </a:p>
          <a:p>
            <a:r>
              <a:rPr lang="ja-JP" altLang="en-US" dirty="0"/>
              <a:t>全ルートを試しても最大で</a:t>
            </a:r>
            <a:br>
              <a:rPr lang="en-US" altLang="ja-JP" dirty="0"/>
            </a:br>
            <a:r>
              <a:rPr lang="en-US" altLang="ja-JP" dirty="0"/>
              <a:t>100(N</a:t>
            </a:r>
            <a:r>
              <a:rPr lang="ja-JP" altLang="en-US" dirty="0"/>
              <a:t>通り</a:t>
            </a:r>
            <a:r>
              <a:rPr lang="en-US" altLang="ja-JP" dirty="0"/>
              <a:t>)×100(</a:t>
            </a:r>
            <a:r>
              <a:rPr lang="ja-JP" altLang="en-US" dirty="0"/>
              <a:t>実際に試す</a:t>
            </a:r>
            <a:r>
              <a:rPr lang="en-US" altLang="ja-JP" dirty="0"/>
              <a:t>)</a:t>
            </a:r>
            <a:br>
              <a:rPr lang="en-US" altLang="ja-JP" dirty="0"/>
            </a:br>
            <a:endParaRPr lang="en-US" altLang="ja-JP" dirty="0"/>
          </a:p>
          <a:p>
            <a:endParaRPr lang="en-US" altLang="ja-JP" dirty="0"/>
          </a:p>
          <a:p>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pic>
        <p:nvPicPr>
          <p:cNvPr id="5" name="図 4">
            <a:extLst>
              <a:ext uri="{FF2B5EF4-FFF2-40B4-BE49-F238E27FC236}">
                <a16:creationId xmlns:a16="http://schemas.microsoft.com/office/drawing/2014/main" id="{83BD2A89-65F7-4467-A115-3577E891B0D1}"/>
              </a:ext>
            </a:extLst>
          </p:cNvPr>
          <p:cNvPicPr>
            <a:picLocks noChangeAspect="1"/>
          </p:cNvPicPr>
          <p:nvPr/>
        </p:nvPicPr>
        <p:blipFill>
          <a:blip r:embed="rId2"/>
          <a:stretch>
            <a:fillRect/>
          </a:stretch>
        </p:blipFill>
        <p:spPr>
          <a:xfrm>
            <a:off x="6837293" y="2237799"/>
            <a:ext cx="5287247" cy="1546410"/>
          </a:xfrm>
          <a:prstGeom prst="rect">
            <a:avLst/>
          </a:prstGeom>
        </p:spPr>
      </p:pic>
    </p:spTree>
    <p:extLst>
      <p:ext uri="{BB962C8B-B14F-4D97-AF65-F5344CB8AC3E}">
        <p14:creationId xmlns:p14="http://schemas.microsoft.com/office/powerpoint/2010/main" val="278368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4E6680-740C-443D-8CA3-C1B078BAF18B}"/>
              </a:ext>
            </a:extLst>
          </p:cNvPr>
          <p:cNvSpPr>
            <a:spLocks noGrp="1"/>
          </p:cNvSpPr>
          <p:nvPr>
            <p:ph type="title"/>
          </p:nvPr>
        </p:nvSpPr>
        <p:spPr/>
        <p:txBody>
          <a:bodyPr/>
          <a:lstStyle/>
          <a:p>
            <a:r>
              <a:rPr lang="ja-JP" altLang="en-US" dirty="0"/>
              <a:t>問題概要</a:t>
            </a:r>
            <a:endParaRPr kumimoji="1" lang="ja-JP" altLang="en-US" dirty="0"/>
          </a:p>
        </p:txBody>
      </p:sp>
      <p:pic>
        <p:nvPicPr>
          <p:cNvPr id="5" name="図 4">
            <a:extLst>
              <a:ext uri="{FF2B5EF4-FFF2-40B4-BE49-F238E27FC236}">
                <a16:creationId xmlns:a16="http://schemas.microsoft.com/office/drawing/2014/main" id="{71385BF9-8592-446C-9F70-905EC39D3B83}"/>
              </a:ext>
            </a:extLst>
          </p:cNvPr>
          <p:cNvPicPr>
            <a:picLocks noChangeAspect="1"/>
          </p:cNvPicPr>
          <p:nvPr/>
        </p:nvPicPr>
        <p:blipFill>
          <a:blip r:embed="rId2"/>
          <a:stretch>
            <a:fillRect/>
          </a:stretch>
        </p:blipFill>
        <p:spPr>
          <a:xfrm>
            <a:off x="196276" y="1690689"/>
            <a:ext cx="11784279" cy="3472154"/>
          </a:xfrm>
          <a:prstGeom prst="rect">
            <a:avLst/>
          </a:prstGeom>
        </p:spPr>
      </p:pic>
      <p:sp>
        <p:nvSpPr>
          <p:cNvPr id="6" name="正方形/長方形 5">
            <a:extLst>
              <a:ext uri="{FF2B5EF4-FFF2-40B4-BE49-F238E27FC236}">
                <a16:creationId xmlns:a16="http://schemas.microsoft.com/office/drawing/2014/main" id="{ADA505A9-17CB-4B68-BC2E-6B3D28626205}"/>
              </a:ext>
            </a:extLst>
          </p:cNvPr>
          <p:cNvSpPr>
            <a:spLocks/>
          </p:cNvSpPr>
          <p:nvPr/>
        </p:nvSpPr>
        <p:spPr>
          <a:xfrm>
            <a:off x="5841242" y="4491321"/>
            <a:ext cx="720000" cy="720000"/>
          </a:xfrm>
          <a:prstGeom prst="rect">
            <a:avLst/>
          </a:prstGeom>
          <a:solidFill>
            <a:schemeClr val="bg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95B64B95-3A9F-4ECF-8D6D-C8115E5961C8}"/>
              </a:ext>
            </a:extLst>
          </p:cNvPr>
          <p:cNvSpPr>
            <a:spLocks/>
          </p:cNvSpPr>
          <p:nvPr/>
        </p:nvSpPr>
        <p:spPr>
          <a:xfrm>
            <a:off x="6561242"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8" name="正方形/長方形 7">
            <a:extLst>
              <a:ext uri="{FF2B5EF4-FFF2-40B4-BE49-F238E27FC236}">
                <a16:creationId xmlns:a16="http://schemas.microsoft.com/office/drawing/2014/main" id="{2715DF0D-5F3B-4B96-BE93-7A2142932F2F}"/>
              </a:ext>
            </a:extLst>
          </p:cNvPr>
          <p:cNvSpPr>
            <a:spLocks/>
          </p:cNvSpPr>
          <p:nvPr/>
        </p:nvSpPr>
        <p:spPr>
          <a:xfrm>
            <a:off x="7281242"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BA1B7A84-5BA0-4DEF-87C4-E7E9DB8B5024}"/>
              </a:ext>
            </a:extLst>
          </p:cNvPr>
          <p:cNvSpPr>
            <a:spLocks/>
          </p:cNvSpPr>
          <p:nvPr/>
        </p:nvSpPr>
        <p:spPr>
          <a:xfrm>
            <a:off x="8001242"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007857A9-28E9-465B-9CEA-BB2C87DCD20E}"/>
              </a:ext>
            </a:extLst>
          </p:cNvPr>
          <p:cNvSpPr>
            <a:spLocks/>
          </p:cNvSpPr>
          <p:nvPr/>
        </p:nvSpPr>
        <p:spPr>
          <a:xfrm>
            <a:off x="8721242"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00FEF2CA-FFFC-4900-9C77-556C822B7A25}"/>
              </a:ext>
            </a:extLst>
          </p:cNvPr>
          <p:cNvSpPr>
            <a:spLocks/>
          </p:cNvSpPr>
          <p:nvPr/>
        </p:nvSpPr>
        <p:spPr>
          <a:xfrm>
            <a:off x="584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3FBE39F1-91EC-4FCA-8E2D-794BED229D0F}"/>
              </a:ext>
            </a:extLst>
          </p:cNvPr>
          <p:cNvSpPr>
            <a:spLocks/>
          </p:cNvSpPr>
          <p:nvPr/>
        </p:nvSpPr>
        <p:spPr>
          <a:xfrm>
            <a:off x="656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C4211210-8672-4AC0-8F83-DECC42D7706C}"/>
              </a:ext>
            </a:extLst>
          </p:cNvPr>
          <p:cNvSpPr>
            <a:spLocks/>
          </p:cNvSpPr>
          <p:nvPr/>
        </p:nvSpPr>
        <p:spPr>
          <a:xfrm>
            <a:off x="728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2FCC5A4D-E251-47BA-810E-ADD1BAA4FBC7}"/>
              </a:ext>
            </a:extLst>
          </p:cNvPr>
          <p:cNvSpPr>
            <a:spLocks/>
          </p:cNvSpPr>
          <p:nvPr/>
        </p:nvSpPr>
        <p:spPr>
          <a:xfrm>
            <a:off x="800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CAE3964C-6857-48EE-836E-0FE575ED173B}"/>
              </a:ext>
            </a:extLst>
          </p:cNvPr>
          <p:cNvSpPr>
            <a:spLocks/>
          </p:cNvSpPr>
          <p:nvPr/>
        </p:nvSpPr>
        <p:spPr>
          <a:xfrm>
            <a:off x="872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731606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p:txBody>
          <a:bodyPr/>
          <a:lstStyle/>
          <a:p>
            <a:r>
              <a:rPr lang="ja-JP" altLang="en-US" dirty="0"/>
              <a:t>ルートは全部でいくつあるか考えてみる</a:t>
            </a:r>
            <a:endParaRPr lang="en-US" altLang="ja-JP" dirty="0"/>
          </a:p>
          <a:p>
            <a:r>
              <a:rPr lang="en-US" altLang="ja-JP" dirty="0"/>
              <a:t>5 </a:t>
            </a:r>
            <a:r>
              <a:rPr lang="ja-JP" altLang="en-US" dirty="0"/>
              <a:t>通りしかない</a:t>
            </a:r>
            <a:endParaRPr lang="en-US" altLang="ja-JP" dirty="0"/>
          </a:p>
          <a:p>
            <a:r>
              <a:rPr lang="ja-JP" altLang="en-US" dirty="0"/>
              <a:t>一般化すると</a:t>
            </a:r>
            <a:r>
              <a:rPr lang="en-US" altLang="ja-JP" dirty="0"/>
              <a:t>N</a:t>
            </a:r>
            <a:r>
              <a:rPr lang="ja-JP" altLang="en-US" dirty="0"/>
              <a:t>通りしかない</a:t>
            </a:r>
            <a:endParaRPr lang="en-US" altLang="ja-JP" dirty="0"/>
          </a:p>
          <a:p>
            <a:r>
              <a:rPr lang="ja-JP" altLang="en-US" dirty="0"/>
              <a:t>ここで制約を見てみる</a:t>
            </a:r>
            <a:endParaRPr lang="en-US" altLang="ja-JP" dirty="0"/>
          </a:p>
          <a:p>
            <a:r>
              <a:rPr lang="ja-JP" altLang="en-US" dirty="0"/>
              <a:t>全ルートを試しても最大で</a:t>
            </a:r>
            <a:br>
              <a:rPr lang="en-US" altLang="ja-JP" dirty="0"/>
            </a:br>
            <a:r>
              <a:rPr lang="en-US" altLang="ja-JP" dirty="0"/>
              <a:t>100(N</a:t>
            </a:r>
            <a:r>
              <a:rPr lang="ja-JP" altLang="en-US" dirty="0"/>
              <a:t>通り</a:t>
            </a:r>
            <a:r>
              <a:rPr lang="en-US" altLang="ja-JP" dirty="0"/>
              <a:t>)×100(</a:t>
            </a:r>
            <a:r>
              <a:rPr lang="ja-JP" altLang="en-US" dirty="0"/>
              <a:t>実際に試す</a:t>
            </a:r>
            <a:r>
              <a:rPr lang="en-US" altLang="ja-JP" dirty="0"/>
              <a:t>)</a:t>
            </a:r>
            <a:br>
              <a:rPr lang="en-US" altLang="ja-JP" dirty="0"/>
            </a:br>
            <a:r>
              <a:rPr lang="en-US" altLang="ja-JP" dirty="0"/>
              <a:t>-&gt; 10000</a:t>
            </a:r>
            <a:br>
              <a:rPr lang="en-US" altLang="ja-JP" dirty="0"/>
            </a:br>
            <a:endParaRPr lang="en-US" altLang="ja-JP" dirty="0"/>
          </a:p>
          <a:p>
            <a:endParaRPr lang="en-US" altLang="ja-JP" dirty="0"/>
          </a:p>
          <a:p>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pic>
        <p:nvPicPr>
          <p:cNvPr id="5" name="図 4">
            <a:extLst>
              <a:ext uri="{FF2B5EF4-FFF2-40B4-BE49-F238E27FC236}">
                <a16:creationId xmlns:a16="http://schemas.microsoft.com/office/drawing/2014/main" id="{83BD2A89-65F7-4467-A115-3577E891B0D1}"/>
              </a:ext>
            </a:extLst>
          </p:cNvPr>
          <p:cNvPicPr>
            <a:picLocks noChangeAspect="1"/>
          </p:cNvPicPr>
          <p:nvPr/>
        </p:nvPicPr>
        <p:blipFill>
          <a:blip r:embed="rId2"/>
          <a:stretch>
            <a:fillRect/>
          </a:stretch>
        </p:blipFill>
        <p:spPr>
          <a:xfrm>
            <a:off x="6837293" y="2237799"/>
            <a:ext cx="5287247" cy="1546410"/>
          </a:xfrm>
          <a:prstGeom prst="rect">
            <a:avLst/>
          </a:prstGeom>
        </p:spPr>
      </p:pic>
    </p:spTree>
    <p:extLst>
      <p:ext uri="{BB962C8B-B14F-4D97-AF65-F5344CB8AC3E}">
        <p14:creationId xmlns:p14="http://schemas.microsoft.com/office/powerpoint/2010/main" val="4150320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a:xfrm>
            <a:off x="838200" y="1825624"/>
            <a:ext cx="10515600" cy="5032375"/>
          </a:xfrm>
        </p:spPr>
        <p:txBody>
          <a:bodyPr>
            <a:normAutofit/>
          </a:bodyPr>
          <a:lstStyle/>
          <a:p>
            <a:r>
              <a:rPr lang="ja-JP" altLang="en-US" dirty="0"/>
              <a:t>ルートは全部でいくつあるか考えてみる</a:t>
            </a:r>
            <a:endParaRPr lang="en-US" altLang="ja-JP" dirty="0"/>
          </a:p>
          <a:p>
            <a:r>
              <a:rPr lang="en-US" altLang="ja-JP" dirty="0"/>
              <a:t>5 </a:t>
            </a:r>
            <a:r>
              <a:rPr lang="ja-JP" altLang="en-US" dirty="0"/>
              <a:t>通りしかない</a:t>
            </a:r>
            <a:endParaRPr lang="en-US" altLang="ja-JP" dirty="0"/>
          </a:p>
          <a:p>
            <a:r>
              <a:rPr lang="ja-JP" altLang="en-US" dirty="0"/>
              <a:t>一般化すると</a:t>
            </a:r>
            <a:r>
              <a:rPr lang="en-US" altLang="ja-JP" dirty="0"/>
              <a:t>N</a:t>
            </a:r>
            <a:r>
              <a:rPr lang="ja-JP" altLang="en-US" dirty="0"/>
              <a:t>通りしかない</a:t>
            </a:r>
            <a:endParaRPr lang="en-US" altLang="ja-JP" dirty="0"/>
          </a:p>
          <a:p>
            <a:r>
              <a:rPr lang="ja-JP" altLang="en-US" dirty="0"/>
              <a:t>ここで制約を見てみる</a:t>
            </a:r>
            <a:endParaRPr lang="en-US" altLang="ja-JP" dirty="0"/>
          </a:p>
          <a:p>
            <a:r>
              <a:rPr lang="ja-JP" altLang="en-US" dirty="0"/>
              <a:t>全ルートを試しても最大で</a:t>
            </a:r>
            <a:br>
              <a:rPr lang="en-US" altLang="ja-JP" dirty="0"/>
            </a:br>
            <a:r>
              <a:rPr lang="en-US" altLang="ja-JP" dirty="0"/>
              <a:t>100(N</a:t>
            </a:r>
            <a:r>
              <a:rPr lang="ja-JP" altLang="en-US" dirty="0"/>
              <a:t>通り</a:t>
            </a:r>
            <a:r>
              <a:rPr lang="en-US" altLang="ja-JP" dirty="0"/>
              <a:t>)×100(</a:t>
            </a:r>
            <a:r>
              <a:rPr lang="ja-JP" altLang="en-US" dirty="0"/>
              <a:t>実際に試す</a:t>
            </a:r>
            <a:r>
              <a:rPr lang="en-US" altLang="ja-JP" dirty="0"/>
              <a:t>)</a:t>
            </a:r>
            <a:br>
              <a:rPr lang="en-US" altLang="ja-JP" dirty="0"/>
            </a:br>
            <a:r>
              <a:rPr lang="en-US" altLang="ja-JP" dirty="0"/>
              <a:t>-&gt; 10000</a:t>
            </a:r>
          </a:p>
          <a:p>
            <a:r>
              <a:rPr lang="ja-JP" altLang="en-US" dirty="0"/>
              <a:t>処理回数がそこまで多くない</a:t>
            </a:r>
            <a:br>
              <a:rPr lang="en-US" altLang="ja-JP" dirty="0"/>
            </a:br>
            <a:r>
              <a:rPr lang="en-US" altLang="ja-JP" dirty="0"/>
              <a:t>(</a:t>
            </a:r>
            <a:r>
              <a:rPr lang="ja-JP" altLang="en-US" dirty="0"/>
              <a:t>実行時間制限に間に合う</a:t>
            </a:r>
            <a:r>
              <a:rPr lang="en-US" altLang="ja-JP" dirty="0"/>
              <a:t>)</a:t>
            </a:r>
            <a:br>
              <a:rPr lang="en-US" altLang="ja-JP" dirty="0"/>
            </a:br>
            <a:endParaRPr lang="en-US" altLang="ja-JP" dirty="0"/>
          </a:p>
          <a:p>
            <a:endParaRPr lang="en-US" altLang="ja-JP" dirty="0"/>
          </a:p>
          <a:p>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pic>
        <p:nvPicPr>
          <p:cNvPr id="5" name="図 4">
            <a:extLst>
              <a:ext uri="{FF2B5EF4-FFF2-40B4-BE49-F238E27FC236}">
                <a16:creationId xmlns:a16="http://schemas.microsoft.com/office/drawing/2014/main" id="{83BD2A89-65F7-4467-A115-3577E891B0D1}"/>
              </a:ext>
            </a:extLst>
          </p:cNvPr>
          <p:cNvPicPr>
            <a:picLocks noChangeAspect="1"/>
          </p:cNvPicPr>
          <p:nvPr/>
        </p:nvPicPr>
        <p:blipFill>
          <a:blip r:embed="rId2"/>
          <a:stretch>
            <a:fillRect/>
          </a:stretch>
        </p:blipFill>
        <p:spPr>
          <a:xfrm>
            <a:off x="6837293" y="2237799"/>
            <a:ext cx="5287247" cy="1546410"/>
          </a:xfrm>
          <a:prstGeom prst="rect">
            <a:avLst/>
          </a:prstGeom>
        </p:spPr>
      </p:pic>
    </p:spTree>
    <p:extLst>
      <p:ext uri="{BB962C8B-B14F-4D97-AF65-F5344CB8AC3E}">
        <p14:creationId xmlns:p14="http://schemas.microsoft.com/office/powerpoint/2010/main" val="4012412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8D599-A536-47EA-99E8-9705DF8752E2}"/>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C2ED308-914F-4576-8836-66AD945D282B}"/>
              </a:ext>
            </a:extLst>
          </p:cNvPr>
          <p:cNvSpPr>
            <a:spLocks noGrp="1"/>
          </p:cNvSpPr>
          <p:nvPr>
            <p:ph idx="1"/>
          </p:nvPr>
        </p:nvSpPr>
        <p:spPr>
          <a:xfrm>
            <a:off x="838200" y="1825624"/>
            <a:ext cx="10515600" cy="5869404"/>
          </a:xfrm>
        </p:spPr>
        <p:txBody>
          <a:bodyPr>
            <a:normAutofit/>
          </a:bodyPr>
          <a:lstStyle/>
          <a:p>
            <a:r>
              <a:rPr lang="ja-JP" altLang="en-US" dirty="0"/>
              <a:t>ルートは全部でいくつあるか考えてみる</a:t>
            </a:r>
            <a:endParaRPr lang="en-US" altLang="ja-JP" dirty="0"/>
          </a:p>
          <a:p>
            <a:r>
              <a:rPr lang="en-US" altLang="ja-JP" dirty="0"/>
              <a:t>5 </a:t>
            </a:r>
            <a:r>
              <a:rPr lang="ja-JP" altLang="en-US" dirty="0"/>
              <a:t>通りしかない</a:t>
            </a:r>
            <a:endParaRPr lang="en-US" altLang="ja-JP" dirty="0"/>
          </a:p>
          <a:p>
            <a:r>
              <a:rPr lang="ja-JP" altLang="en-US" dirty="0"/>
              <a:t>一般化すると</a:t>
            </a:r>
            <a:r>
              <a:rPr lang="en-US" altLang="ja-JP" dirty="0"/>
              <a:t>N</a:t>
            </a:r>
            <a:r>
              <a:rPr lang="ja-JP" altLang="en-US" dirty="0"/>
              <a:t>通りしかない</a:t>
            </a:r>
            <a:endParaRPr lang="en-US" altLang="ja-JP" dirty="0"/>
          </a:p>
          <a:p>
            <a:r>
              <a:rPr lang="ja-JP" altLang="en-US" dirty="0"/>
              <a:t>ここで制約を見てみる</a:t>
            </a:r>
            <a:endParaRPr lang="en-US" altLang="ja-JP" dirty="0"/>
          </a:p>
          <a:p>
            <a:r>
              <a:rPr lang="ja-JP" altLang="en-US" dirty="0"/>
              <a:t>全ルートを試しても最大で</a:t>
            </a:r>
            <a:br>
              <a:rPr lang="en-US" altLang="ja-JP" dirty="0"/>
            </a:br>
            <a:r>
              <a:rPr lang="en-US" altLang="ja-JP" dirty="0"/>
              <a:t>100(N</a:t>
            </a:r>
            <a:r>
              <a:rPr lang="ja-JP" altLang="en-US" dirty="0"/>
              <a:t>通り</a:t>
            </a:r>
            <a:r>
              <a:rPr lang="en-US" altLang="ja-JP" dirty="0"/>
              <a:t>)×100(</a:t>
            </a:r>
            <a:r>
              <a:rPr lang="ja-JP" altLang="en-US" dirty="0"/>
              <a:t>実際に試す</a:t>
            </a:r>
            <a:r>
              <a:rPr lang="en-US" altLang="ja-JP" dirty="0"/>
              <a:t>)</a:t>
            </a:r>
            <a:br>
              <a:rPr lang="en-US" altLang="ja-JP" dirty="0"/>
            </a:br>
            <a:r>
              <a:rPr lang="en-US" altLang="ja-JP" dirty="0"/>
              <a:t>-&gt; 10000</a:t>
            </a:r>
          </a:p>
          <a:p>
            <a:r>
              <a:rPr lang="ja-JP" altLang="en-US" dirty="0"/>
              <a:t>処理回数がそこまで多くない</a:t>
            </a:r>
            <a:br>
              <a:rPr lang="en-US" altLang="ja-JP" dirty="0"/>
            </a:br>
            <a:r>
              <a:rPr lang="en-US" altLang="ja-JP" dirty="0"/>
              <a:t>(</a:t>
            </a:r>
            <a:r>
              <a:rPr lang="ja-JP" altLang="en-US" dirty="0"/>
              <a:t>実行時間制限に間に合う</a:t>
            </a:r>
            <a:r>
              <a:rPr lang="en-US" altLang="ja-JP" dirty="0"/>
              <a:t>)</a:t>
            </a:r>
          </a:p>
          <a:p>
            <a:r>
              <a:rPr lang="ja-JP" altLang="en-US" dirty="0"/>
              <a:t>つまり、全ルートを試していい！</a:t>
            </a:r>
            <a:br>
              <a:rPr lang="en-US" altLang="ja-JP" dirty="0"/>
            </a:br>
            <a:endParaRPr lang="en-US" altLang="ja-JP" dirty="0"/>
          </a:p>
          <a:p>
            <a:endParaRPr lang="en-US" altLang="ja-JP" dirty="0"/>
          </a:p>
          <a:p>
            <a:endParaRPr lang="en-US" altLang="ja-JP" dirty="0"/>
          </a:p>
          <a:p>
            <a:endParaRPr kumimoji="1" lang="ja-JP" altLang="en-US" dirty="0"/>
          </a:p>
        </p:txBody>
      </p:sp>
      <p:sp>
        <p:nvSpPr>
          <p:cNvPr id="88" name="正方形/長方形 87">
            <a:extLst>
              <a:ext uri="{FF2B5EF4-FFF2-40B4-BE49-F238E27FC236}">
                <a16:creationId xmlns:a16="http://schemas.microsoft.com/office/drawing/2014/main" id="{7A6D68AC-8761-42EC-87B3-F6FD626E183E}"/>
              </a:ext>
            </a:extLst>
          </p:cNvPr>
          <p:cNvSpPr>
            <a:spLocks/>
          </p:cNvSpPr>
          <p:nvPr/>
        </p:nvSpPr>
        <p:spPr>
          <a:xfrm>
            <a:off x="7984588" y="478544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89" name="正方形/長方形 88">
            <a:extLst>
              <a:ext uri="{FF2B5EF4-FFF2-40B4-BE49-F238E27FC236}">
                <a16:creationId xmlns:a16="http://schemas.microsoft.com/office/drawing/2014/main" id="{7E8A233F-3C9C-4077-8546-88B501591931}"/>
              </a:ext>
            </a:extLst>
          </p:cNvPr>
          <p:cNvSpPr>
            <a:spLocks/>
          </p:cNvSpPr>
          <p:nvPr/>
        </p:nvSpPr>
        <p:spPr>
          <a:xfrm>
            <a:off x="870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90" name="正方形/長方形 89">
            <a:extLst>
              <a:ext uri="{FF2B5EF4-FFF2-40B4-BE49-F238E27FC236}">
                <a16:creationId xmlns:a16="http://schemas.microsoft.com/office/drawing/2014/main" id="{3925D78D-334B-4EB4-A855-55BEB59DAC7D}"/>
              </a:ext>
            </a:extLst>
          </p:cNvPr>
          <p:cNvSpPr>
            <a:spLocks/>
          </p:cNvSpPr>
          <p:nvPr/>
        </p:nvSpPr>
        <p:spPr>
          <a:xfrm>
            <a:off x="942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1" name="正方形/長方形 90">
            <a:extLst>
              <a:ext uri="{FF2B5EF4-FFF2-40B4-BE49-F238E27FC236}">
                <a16:creationId xmlns:a16="http://schemas.microsoft.com/office/drawing/2014/main" id="{C6D92B4E-12D0-491E-8446-B111BA7F28B0}"/>
              </a:ext>
            </a:extLst>
          </p:cNvPr>
          <p:cNvSpPr>
            <a:spLocks/>
          </p:cNvSpPr>
          <p:nvPr/>
        </p:nvSpPr>
        <p:spPr>
          <a:xfrm>
            <a:off x="1014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2" name="正方形/長方形 91">
            <a:extLst>
              <a:ext uri="{FF2B5EF4-FFF2-40B4-BE49-F238E27FC236}">
                <a16:creationId xmlns:a16="http://schemas.microsoft.com/office/drawing/2014/main" id="{4204248F-74A6-4D26-A1AC-1E6BD9790D95}"/>
              </a:ext>
            </a:extLst>
          </p:cNvPr>
          <p:cNvSpPr>
            <a:spLocks/>
          </p:cNvSpPr>
          <p:nvPr/>
        </p:nvSpPr>
        <p:spPr>
          <a:xfrm>
            <a:off x="10864588" y="478544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3" name="正方形/長方形 92">
            <a:extLst>
              <a:ext uri="{FF2B5EF4-FFF2-40B4-BE49-F238E27FC236}">
                <a16:creationId xmlns:a16="http://schemas.microsoft.com/office/drawing/2014/main" id="{2A37218D-0191-4E4B-BFC5-DC35371065F6}"/>
              </a:ext>
            </a:extLst>
          </p:cNvPr>
          <p:cNvSpPr>
            <a:spLocks/>
          </p:cNvSpPr>
          <p:nvPr/>
        </p:nvSpPr>
        <p:spPr>
          <a:xfrm>
            <a:off x="798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94" name="正方形/長方形 93">
            <a:extLst>
              <a:ext uri="{FF2B5EF4-FFF2-40B4-BE49-F238E27FC236}">
                <a16:creationId xmlns:a16="http://schemas.microsoft.com/office/drawing/2014/main" id="{8F33A2B0-D581-40C5-8056-0BB97CD0AA31}"/>
              </a:ext>
            </a:extLst>
          </p:cNvPr>
          <p:cNvSpPr>
            <a:spLocks/>
          </p:cNvSpPr>
          <p:nvPr/>
        </p:nvSpPr>
        <p:spPr>
          <a:xfrm>
            <a:off x="870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5" name="正方形/長方形 94">
            <a:extLst>
              <a:ext uri="{FF2B5EF4-FFF2-40B4-BE49-F238E27FC236}">
                <a16:creationId xmlns:a16="http://schemas.microsoft.com/office/drawing/2014/main" id="{283E6F19-CFB0-4315-B5AB-C0F9A8AABA2E}"/>
              </a:ext>
            </a:extLst>
          </p:cNvPr>
          <p:cNvSpPr>
            <a:spLocks/>
          </p:cNvSpPr>
          <p:nvPr/>
        </p:nvSpPr>
        <p:spPr>
          <a:xfrm>
            <a:off x="942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6" name="正方形/長方形 95">
            <a:extLst>
              <a:ext uri="{FF2B5EF4-FFF2-40B4-BE49-F238E27FC236}">
                <a16:creationId xmlns:a16="http://schemas.microsoft.com/office/drawing/2014/main" id="{F6568072-80AC-4581-A0C7-0E450AE04C36}"/>
              </a:ext>
            </a:extLst>
          </p:cNvPr>
          <p:cNvSpPr>
            <a:spLocks/>
          </p:cNvSpPr>
          <p:nvPr/>
        </p:nvSpPr>
        <p:spPr>
          <a:xfrm>
            <a:off x="10144588" y="545696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97" name="正方形/長方形 96">
            <a:extLst>
              <a:ext uri="{FF2B5EF4-FFF2-40B4-BE49-F238E27FC236}">
                <a16:creationId xmlns:a16="http://schemas.microsoft.com/office/drawing/2014/main" id="{C658FC6A-0FCD-4FCB-8179-015F35C71383}"/>
              </a:ext>
            </a:extLst>
          </p:cNvPr>
          <p:cNvSpPr>
            <a:spLocks/>
          </p:cNvSpPr>
          <p:nvPr/>
        </p:nvSpPr>
        <p:spPr>
          <a:xfrm>
            <a:off x="10864588" y="545696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pic>
        <p:nvPicPr>
          <p:cNvPr id="5" name="図 4">
            <a:extLst>
              <a:ext uri="{FF2B5EF4-FFF2-40B4-BE49-F238E27FC236}">
                <a16:creationId xmlns:a16="http://schemas.microsoft.com/office/drawing/2014/main" id="{83BD2A89-65F7-4467-A115-3577E891B0D1}"/>
              </a:ext>
            </a:extLst>
          </p:cNvPr>
          <p:cNvPicPr>
            <a:picLocks noChangeAspect="1"/>
          </p:cNvPicPr>
          <p:nvPr/>
        </p:nvPicPr>
        <p:blipFill>
          <a:blip r:embed="rId2"/>
          <a:stretch>
            <a:fillRect/>
          </a:stretch>
        </p:blipFill>
        <p:spPr>
          <a:xfrm>
            <a:off x="6837293" y="2237799"/>
            <a:ext cx="5287247" cy="1546410"/>
          </a:xfrm>
          <a:prstGeom prst="rect">
            <a:avLst/>
          </a:prstGeom>
        </p:spPr>
      </p:pic>
    </p:spTree>
    <p:extLst>
      <p:ext uri="{BB962C8B-B14F-4D97-AF65-F5344CB8AC3E}">
        <p14:creationId xmlns:p14="http://schemas.microsoft.com/office/powerpoint/2010/main" val="142419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887F4-745B-4426-AA7D-07D2BFFB2B0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F648A6C-7834-48BC-96D9-FF74F5541A37}"/>
              </a:ext>
            </a:extLst>
          </p:cNvPr>
          <p:cNvSpPr>
            <a:spLocks noGrp="1"/>
          </p:cNvSpPr>
          <p:nvPr>
            <p:ph idx="1"/>
          </p:nvPr>
        </p:nvSpPr>
        <p:spPr/>
        <p:txBody>
          <a:bodyPr/>
          <a:lstStyle/>
          <a:p>
            <a:r>
              <a:rPr kumimoji="1" lang="ja-JP" altLang="en-US" dirty="0"/>
              <a:t>ルートは下に移動するタイミングで決まる。</a:t>
            </a:r>
          </a:p>
        </p:txBody>
      </p:sp>
    </p:spTree>
    <p:extLst>
      <p:ext uri="{BB962C8B-B14F-4D97-AF65-F5344CB8AC3E}">
        <p14:creationId xmlns:p14="http://schemas.microsoft.com/office/powerpoint/2010/main" val="1655077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887F4-745B-4426-AA7D-07D2BFFB2B0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F648A6C-7834-48BC-96D9-FF74F5541A37}"/>
              </a:ext>
            </a:extLst>
          </p:cNvPr>
          <p:cNvSpPr>
            <a:spLocks noGrp="1"/>
          </p:cNvSpPr>
          <p:nvPr>
            <p:ph idx="1"/>
          </p:nvPr>
        </p:nvSpPr>
        <p:spPr/>
        <p:txBody>
          <a:bodyPr/>
          <a:lstStyle/>
          <a:p>
            <a:r>
              <a:rPr kumimoji="1" lang="ja-JP" altLang="en-US" dirty="0"/>
              <a:t>ルートは下に移動するタイミングで決まる。</a:t>
            </a:r>
            <a:endParaRPr kumimoji="1" lang="en-US" altLang="ja-JP" dirty="0"/>
          </a:p>
          <a:p>
            <a:r>
              <a:rPr lang="ja-JP" altLang="en-US" dirty="0"/>
              <a:t>つまり下に移動するタイミング全てを試せばいい！</a:t>
            </a:r>
            <a:endParaRPr kumimoji="1" lang="en-US" altLang="ja-JP" dirty="0"/>
          </a:p>
        </p:txBody>
      </p:sp>
    </p:spTree>
    <p:extLst>
      <p:ext uri="{BB962C8B-B14F-4D97-AF65-F5344CB8AC3E}">
        <p14:creationId xmlns:p14="http://schemas.microsoft.com/office/powerpoint/2010/main" val="2661693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887F4-745B-4426-AA7D-07D2BFFB2B0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F648A6C-7834-48BC-96D9-FF74F5541A37}"/>
              </a:ext>
            </a:extLst>
          </p:cNvPr>
          <p:cNvSpPr>
            <a:spLocks noGrp="1"/>
          </p:cNvSpPr>
          <p:nvPr>
            <p:ph idx="1"/>
          </p:nvPr>
        </p:nvSpPr>
        <p:spPr>
          <a:xfrm>
            <a:off x="838200" y="1690688"/>
            <a:ext cx="10515600" cy="4351338"/>
          </a:xfrm>
        </p:spPr>
        <p:txBody>
          <a:bodyPr/>
          <a:lstStyle/>
          <a:p>
            <a:r>
              <a:rPr kumimoji="1" lang="ja-JP" altLang="en-US" dirty="0"/>
              <a:t>ルートは下に移動するタイミングで決まる。</a:t>
            </a:r>
            <a:endParaRPr kumimoji="1" lang="en-US" altLang="ja-JP" dirty="0"/>
          </a:p>
          <a:p>
            <a:r>
              <a:rPr lang="ja-JP" altLang="en-US" dirty="0"/>
              <a:t>つまり下に移動するタイミング全てを試せばいい！</a:t>
            </a:r>
            <a:endParaRPr lang="en-US" altLang="ja-JP" dirty="0"/>
          </a:p>
        </p:txBody>
      </p:sp>
      <p:sp>
        <p:nvSpPr>
          <p:cNvPr id="4" name="正方形/長方形 3">
            <a:extLst>
              <a:ext uri="{FF2B5EF4-FFF2-40B4-BE49-F238E27FC236}">
                <a16:creationId xmlns:a16="http://schemas.microsoft.com/office/drawing/2014/main" id="{2E8396D3-394C-4D02-93CD-14D2D50F8199}"/>
              </a:ext>
            </a:extLst>
          </p:cNvPr>
          <p:cNvSpPr>
            <a:spLocks/>
          </p:cNvSpPr>
          <p:nvPr/>
        </p:nvSpPr>
        <p:spPr>
          <a:xfrm>
            <a:off x="4656000" y="313756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257F520A-CF37-4AFC-9893-E5D4B66E98AF}"/>
              </a:ext>
            </a:extLst>
          </p:cNvPr>
          <p:cNvSpPr>
            <a:spLocks/>
          </p:cNvSpPr>
          <p:nvPr/>
        </p:nvSpPr>
        <p:spPr>
          <a:xfrm>
            <a:off x="5376000" y="313756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6" name="正方形/長方形 5">
            <a:extLst>
              <a:ext uri="{FF2B5EF4-FFF2-40B4-BE49-F238E27FC236}">
                <a16:creationId xmlns:a16="http://schemas.microsoft.com/office/drawing/2014/main" id="{6E2168B6-44A6-4362-8B45-787FAFB4466B}"/>
              </a:ext>
            </a:extLst>
          </p:cNvPr>
          <p:cNvSpPr>
            <a:spLocks/>
          </p:cNvSpPr>
          <p:nvPr/>
        </p:nvSpPr>
        <p:spPr>
          <a:xfrm>
            <a:off x="60960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108A004E-A1B3-4083-98C7-71857F1D6E49}"/>
              </a:ext>
            </a:extLst>
          </p:cNvPr>
          <p:cNvSpPr>
            <a:spLocks/>
          </p:cNvSpPr>
          <p:nvPr/>
        </p:nvSpPr>
        <p:spPr>
          <a:xfrm>
            <a:off x="68160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823B0F1C-457B-4BD9-9570-5BE1C3AF469A}"/>
              </a:ext>
            </a:extLst>
          </p:cNvPr>
          <p:cNvSpPr>
            <a:spLocks/>
          </p:cNvSpPr>
          <p:nvPr/>
        </p:nvSpPr>
        <p:spPr>
          <a:xfrm>
            <a:off x="75360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B4BC94E7-4BD6-4781-AD60-A4E0688911BE}"/>
              </a:ext>
            </a:extLst>
          </p:cNvPr>
          <p:cNvSpPr>
            <a:spLocks/>
          </p:cNvSpPr>
          <p:nvPr/>
        </p:nvSpPr>
        <p:spPr>
          <a:xfrm>
            <a:off x="4656000" y="380908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A4C3464F-049B-4900-A882-BB0F2854516A}"/>
              </a:ext>
            </a:extLst>
          </p:cNvPr>
          <p:cNvSpPr>
            <a:spLocks/>
          </p:cNvSpPr>
          <p:nvPr/>
        </p:nvSpPr>
        <p:spPr>
          <a:xfrm>
            <a:off x="537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8C804079-BA66-4D3F-A1C7-B90342317D77}"/>
              </a:ext>
            </a:extLst>
          </p:cNvPr>
          <p:cNvSpPr>
            <a:spLocks/>
          </p:cNvSpPr>
          <p:nvPr/>
        </p:nvSpPr>
        <p:spPr>
          <a:xfrm>
            <a:off x="609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F7819A9A-E431-44AA-A7CA-835312D4837D}"/>
              </a:ext>
            </a:extLst>
          </p:cNvPr>
          <p:cNvSpPr>
            <a:spLocks/>
          </p:cNvSpPr>
          <p:nvPr/>
        </p:nvSpPr>
        <p:spPr>
          <a:xfrm>
            <a:off x="681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6C038422-C481-462F-93C6-E57E12E8BB87}"/>
              </a:ext>
            </a:extLst>
          </p:cNvPr>
          <p:cNvSpPr>
            <a:spLocks/>
          </p:cNvSpPr>
          <p:nvPr/>
        </p:nvSpPr>
        <p:spPr>
          <a:xfrm>
            <a:off x="753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6F630941-3B47-41F8-9D5A-E411F41EB288}"/>
              </a:ext>
            </a:extLst>
          </p:cNvPr>
          <p:cNvSpPr>
            <a:spLocks/>
          </p:cNvSpPr>
          <p:nvPr/>
        </p:nvSpPr>
        <p:spPr>
          <a:xfrm>
            <a:off x="838200" y="313756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44424A41-DBDF-48DE-8AAF-8CB8A61AC393}"/>
              </a:ext>
            </a:extLst>
          </p:cNvPr>
          <p:cNvSpPr>
            <a:spLocks/>
          </p:cNvSpPr>
          <p:nvPr/>
        </p:nvSpPr>
        <p:spPr>
          <a:xfrm>
            <a:off x="155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16" name="正方形/長方形 15">
            <a:extLst>
              <a:ext uri="{FF2B5EF4-FFF2-40B4-BE49-F238E27FC236}">
                <a16:creationId xmlns:a16="http://schemas.microsoft.com/office/drawing/2014/main" id="{EA3CAE4E-E845-4D06-9E23-26A0B5A2F16D}"/>
              </a:ext>
            </a:extLst>
          </p:cNvPr>
          <p:cNvSpPr>
            <a:spLocks/>
          </p:cNvSpPr>
          <p:nvPr/>
        </p:nvSpPr>
        <p:spPr>
          <a:xfrm>
            <a:off x="227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5619A11-A1F4-43DC-A703-6E2851359D22}"/>
              </a:ext>
            </a:extLst>
          </p:cNvPr>
          <p:cNvSpPr>
            <a:spLocks/>
          </p:cNvSpPr>
          <p:nvPr/>
        </p:nvSpPr>
        <p:spPr>
          <a:xfrm>
            <a:off x="299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8" name="正方形/長方形 17">
            <a:extLst>
              <a:ext uri="{FF2B5EF4-FFF2-40B4-BE49-F238E27FC236}">
                <a16:creationId xmlns:a16="http://schemas.microsoft.com/office/drawing/2014/main" id="{4654FE88-D9C7-48D6-AD7B-90322D68ABB2}"/>
              </a:ext>
            </a:extLst>
          </p:cNvPr>
          <p:cNvSpPr>
            <a:spLocks/>
          </p:cNvSpPr>
          <p:nvPr/>
        </p:nvSpPr>
        <p:spPr>
          <a:xfrm>
            <a:off x="371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9FE03DBB-3159-4109-B3A0-F18943565791}"/>
              </a:ext>
            </a:extLst>
          </p:cNvPr>
          <p:cNvSpPr>
            <a:spLocks/>
          </p:cNvSpPr>
          <p:nvPr/>
        </p:nvSpPr>
        <p:spPr>
          <a:xfrm>
            <a:off x="83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7D427EDC-789C-4FCF-A6ED-A95C225B8F1D}"/>
              </a:ext>
            </a:extLst>
          </p:cNvPr>
          <p:cNvSpPr>
            <a:spLocks/>
          </p:cNvSpPr>
          <p:nvPr/>
        </p:nvSpPr>
        <p:spPr>
          <a:xfrm>
            <a:off x="155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5E6CDD87-2B2E-4B25-B824-A5A936B32308}"/>
              </a:ext>
            </a:extLst>
          </p:cNvPr>
          <p:cNvSpPr>
            <a:spLocks/>
          </p:cNvSpPr>
          <p:nvPr/>
        </p:nvSpPr>
        <p:spPr>
          <a:xfrm>
            <a:off x="227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2" name="正方形/長方形 21">
            <a:extLst>
              <a:ext uri="{FF2B5EF4-FFF2-40B4-BE49-F238E27FC236}">
                <a16:creationId xmlns:a16="http://schemas.microsoft.com/office/drawing/2014/main" id="{DE99038B-F766-481B-9DD7-A5E88433F7A2}"/>
              </a:ext>
            </a:extLst>
          </p:cNvPr>
          <p:cNvSpPr>
            <a:spLocks/>
          </p:cNvSpPr>
          <p:nvPr/>
        </p:nvSpPr>
        <p:spPr>
          <a:xfrm>
            <a:off x="299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3" name="正方形/長方形 22">
            <a:extLst>
              <a:ext uri="{FF2B5EF4-FFF2-40B4-BE49-F238E27FC236}">
                <a16:creationId xmlns:a16="http://schemas.microsoft.com/office/drawing/2014/main" id="{851F0490-6EE8-483A-BD5E-1EA2C078FD24}"/>
              </a:ext>
            </a:extLst>
          </p:cNvPr>
          <p:cNvSpPr>
            <a:spLocks/>
          </p:cNvSpPr>
          <p:nvPr/>
        </p:nvSpPr>
        <p:spPr>
          <a:xfrm>
            <a:off x="371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5BA2C42C-A31A-45D0-9CDF-0BCE9FAC8E7A}"/>
              </a:ext>
            </a:extLst>
          </p:cNvPr>
          <p:cNvSpPr>
            <a:spLocks/>
          </p:cNvSpPr>
          <p:nvPr/>
        </p:nvSpPr>
        <p:spPr>
          <a:xfrm>
            <a:off x="8473800" y="313756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25" name="正方形/長方形 24">
            <a:extLst>
              <a:ext uri="{FF2B5EF4-FFF2-40B4-BE49-F238E27FC236}">
                <a16:creationId xmlns:a16="http://schemas.microsoft.com/office/drawing/2014/main" id="{F47342E0-D951-49C2-B41C-9616E81DDB9E}"/>
              </a:ext>
            </a:extLst>
          </p:cNvPr>
          <p:cNvSpPr>
            <a:spLocks/>
          </p:cNvSpPr>
          <p:nvPr/>
        </p:nvSpPr>
        <p:spPr>
          <a:xfrm>
            <a:off x="9193800" y="313756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26" name="正方形/長方形 25">
            <a:extLst>
              <a:ext uri="{FF2B5EF4-FFF2-40B4-BE49-F238E27FC236}">
                <a16:creationId xmlns:a16="http://schemas.microsoft.com/office/drawing/2014/main" id="{1259CE11-9089-49E0-80E2-125596EEC683}"/>
              </a:ext>
            </a:extLst>
          </p:cNvPr>
          <p:cNvSpPr>
            <a:spLocks/>
          </p:cNvSpPr>
          <p:nvPr/>
        </p:nvSpPr>
        <p:spPr>
          <a:xfrm>
            <a:off x="9913800" y="313756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BA9AB1DE-47AD-476B-93C4-19BD5D933195}"/>
              </a:ext>
            </a:extLst>
          </p:cNvPr>
          <p:cNvSpPr>
            <a:spLocks/>
          </p:cNvSpPr>
          <p:nvPr/>
        </p:nvSpPr>
        <p:spPr>
          <a:xfrm>
            <a:off x="106338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21802DF9-C0B1-4856-AEA6-5FA46E1924D6}"/>
              </a:ext>
            </a:extLst>
          </p:cNvPr>
          <p:cNvSpPr>
            <a:spLocks/>
          </p:cNvSpPr>
          <p:nvPr/>
        </p:nvSpPr>
        <p:spPr>
          <a:xfrm>
            <a:off x="113538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29" name="正方形/長方形 28">
            <a:extLst>
              <a:ext uri="{FF2B5EF4-FFF2-40B4-BE49-F238E27FC236}">
                <a16:creationId xmlns:a16="http://schemas.microsoft.com/office/drawing/2014/main" id="{A00FD150-89AB-42FF-A182-E3FE432F748A}"/>
              </a:ext>
            </a:extLst>
          </p:cNvPr>
          <p:cNvSpPr>
            <a:spLocks/>
          </p:cNvSpPr>
          <p:nvPr/>
        </p:nvSpPr>
        <p:spPr>
          <a:xfrm>
            <a:off x="8473800" y="380908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667A67F0-3C2F-4549-AC14-C7C05B055A4C}"/>
              </a:ext>
            </a:extLst>
          </p:cNvPr>
          <p:cNvSpPr>
            <a:spLocks/>
          </p:cNvSpPr>
          <p:nvPr/>
        </p:nvSpPr>
        <p:spPr>
          <a:xfrm>
            <a:off x="9193800" y="380908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1" name="正方形/長方形 30">
            <a:extLst>
              <a:ext uri="{FF2B5EF4-FFF2-40B4-BE49-F238E27FC236}">
                <a16:creationId xmlns:a16="http://schemas.microsoft.com/office/drawing/2014/main" id="{437487A4-A091-4FF0-810B-F800A5CAE9A5}"/>
              </a:ext>
            </a:extLst>
          </p:cNvPr>
          <p:cNvSpPr>
            <a:spLocks/>
          </p:cNvSpPr>
          <p:nvPr/>
        </p:nvSpPr>
        <p:spPr>
          <a:xfrm>
            <a:off x="99138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2" name="正方形/長方形 31">
            <a:extLst>
              <a:ext uri="{FF2B5EF4-FFF2-40B4-BE49-F238E27FC236}">
                <a16:creationId xmlns:a16="http://schemas.microsoft.com/office/drawing/2014/main" id="{67A137FA-CBBC-4E44-928E-8D9161DE3EB0}"/>
              </a:ext>
            </a:extLst>
          </p:cNvPr>
          <p:cNvSpPr>
            <a:spLocks/>
          </p:cNvSpPr>
          <p:nvPr/>
        </p:nvSpPr>
        <p:spPr>
          <a:xfrm>
            <a:off x="106338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2E56731C-9079-427C-A18C-F8C7923B6555}"/>
              </a:ext>
            </a:extLst>
          </p:cNvPr>
          <p:cNvSpPr>
            <a:spLocks/>
          </p:cNvSpPr>
          <p:nvPr/>
        </p:nvSpPr>
        <p:spPr>
          <a:xfrm>
            <a:off x="113538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8207090D-EBA1-4292-84CD-70804B26E132}"/>
              </a:ext>
            </a:extLst>
          </p:cNvPr>
          <p:cNvSpPr>
            <a:spLocks/>
          </p:cNvSpPr>
          <p:nvPr/>
        </p:nvSpPr>
        <p:spPr>
          <a:xfrm>
            <a:off x="838200" y="5008854"/>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97D0338C-3E9D-4BE3-B7AB-3BBFBC2397F6}"/>
              </a:ext>
            </a:extLst>
          </p:cNvPr>
          <p:cNvSpPr>
            <a:spLocks/>
          </p:cNvSpPr>
          <p:nvPr/>
        </p:nvSpPr>
        <p:spPr>
          <a:xfrm>
            <a:off x="15582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36" name="正方形/長方形 35">
            <a:extLst>
              <a:ext uri="{FF2B5EF4-FFF2-40B4-BE49-F238E27FC236}">
                <a16:creationId xmlns:a16="http://schemas.microsoft.com/office/drawing/2014/main" id="{6E566EF4-B475-4C9F-80D8-5F2DCA60CE3B}"/>
              </a:ext>
            </a:extLst>
          </p:cNvPr>
          <p:cNvSpPr>
            <a:spLocks/>
          </p:cNvSpPr>
          <p:nvPr/>
        </p:nvSpPr>
        <p:spPr>
          <a:xfrm>
            <a:off x="22782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9B0A22DB-B0F7-4B6E-A202-C20818E823C6}"/>
              </a:ext>
            </a:extLst>
          </p:cNvPr>
          <p:cNvSpPr>
            <a:spLocks/>
          </p:cNvSpPr>
          <p:nvPr/>
        </p:nvSpPr>
        <p:spPr>
          <a:xfrm>
            <a:off x="29982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A413317-33F7-4B60-824B-4FAE4CCD624F}"/>
              </a:ext>
            </a:extLst>
          </p:cNvPr>
          <p:cNvSpPr>
            <a:spLocks/>
          </p:cNvSpPr>
          <p:nvPr/>
        </p:nvSpPr>
        <p:spPr>
          <a:xfrm>
            <a:off x="3718200" y="5008854"/>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2CF3FA39-ADE5-4C88-BA63-554B49C51B3D}"/>
              </a:ext>
            </a:extLst>
          </p:cNvPr>
          <p:cNvSpPr>
            <a:spLocks/>
          </p:cNvSpPr>
          <p:nvPr/>
        </p:nvSpPr>
        <p:spPr>
          <a:xfrm>
            <a:off x="8382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5BBB240D-CFC6-4CFA-B1FF-63FD4F33586D}"/>
              </a:ext>
            </a:extLst>
          </p:cNvPr>
          <p:cNvSpPr>
            <a:spLocks/>
          </p:cNvSpPr>
          <p:nvPr/>
        </p:nvSpPr>
        <p:spPr>
          <a:xfrm>
            <a:off x="15582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A6F6AF8-C4DB-467B-A193-F8802B0C3579}"/>
              </a:ext>
            </a:extLst>
          </p:cNvPr>
          <p:cNvSpPr>
            <a:spLocks/>
          </p:cNvSpPr>
          <p:nvPr/>
        </p:nvSpPr>
        <p:spPr>
          <a:xfrm>
            <a:off x="22782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A8C9391F-83B1-4725-9980-728AFE755D24}"/>
              </a:ext>
            </a:extLst>
          </p:cNvPr>
          <p:cNvSpPr>
            <a:spLocks/>
          </p:cNvSpPr>
          <p:nvPr/>
        </p:nvSpPr>
        <p:spPr>
          <a:xfrm>
            <a:off x="2998200" y="5680376"/>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3" name="正方形/長方形 42">
            <a:extLst>
              <a:ext uri="{FF2B5EF4-FFF2-40B4-BE49-F238E27FC236}">
                <a16:creationId xmlns:a16="http://schemas.microsoft.com/office/drawing/2014/main" id="{DCEEB772-0B66-4B14-8C31-E1497A87EC34}"/>
              </a:ext>
            </a:extLst>
          </p:cNvPr>
          <p:cNvSpPr>
            <a:spLocks/>
          </p:cNvSpPr>
          <p:nvPr/>
        </p:nvSpPr>
        <p:spPr>
          <a:xfrm>
            <a:off x="3718200" y="5680376"/>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44" name="正方形/長方形 43">
            <a:extLst>
              <a:ext uri="{FF2B5EF4-FFF2-40B4-BE49-F238E27FC236}">
                <a16:creationId xmlns:a16="http://schemas.microsoft.com/office/drawing/2014/main" id="{290F1672-9847-43DE-9DE1-2B1796F7A675}"/>
              </a:ext>
            </a:extLst>
          </p:cNvPr>
          <p:cNvSpPr>
            <a:spLocks/>
          </p:cNvSpPr>
          <p:nvPr/>
        </p:nvSpPr>
        <p:spPr>
          <a:xfrm>
            <a:off x="4656000" y="5008854"/>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45" name="正方形/長方形 44">
            <a:extLst>
              <a:ext uri="{FF2B5EF4-FFF2-40B4-BE49-F238E27FC236}">
                <a16:creationId xmlns:a16="http://schemas.microsoft.com/office/drawing/2014/main" id="{4235240B-602C-4F82-B134-ECFC6E043BF9}"/>
              </a:ext>
            </a:extLst>
          </p:cNvPr>
          <p:cNvSpPr>
            <a:spLocks/>
          </p:cNvSpPr>
          <p:nvPr/>
        </p:nvSpPr>
        <p:spPr>
          <a:xfrm>
            <a:off x="537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46" name="正方形/長方形 45">
            <a:extLst>
              <a:ext uri="{FF2B5EF4-FFF2-40B4-BE49-F238E27FC236}">
                <a16:creationId xmlns:a16="http://schemas.microsoft.com/office/drawing/2014/main" id="{A72ACB42-29B5-4BE4-943A-08AA3C14A7CE}"/>
              </a:ext>
            </a:extLst>
          </p:cNvPr>
          <p:cNvSpPr>
            <a:spLocks/>
          </p:cNvSpPr>
          <p:nvPr/>
        </p:nvSpPr>
        <p:spPr>
          <a:xfrm>
            <a:off x="609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7" name="正方形/長方形 46">
            <a:extLst>
              <a:ext uri="{FF2B5EF4-FFF2-40B4-BE49-F238E27FC236}">
                <a16:creationId xmlns:a16="http://schemas.microsoft.com/office/drawing/2014/main" id="{2708ACEB-08E0-4CEB-A279-6BDB25236932}"/>
              </a:ext>
            </a:extLst>
          </p:cNvPr>
          <p:cNvSpPr>
            <a:spLocks/>
          </p:cNvSpPr>
          <p:nvPr/>
        </p:nvSpPr>
        <p:spPr>
          <a:xfrm>
            <a:off x="681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48" name="正方形/長方形 47">
            <a:extLst>
              <a:ext uri="{FF2B5EF4-FFF2-40B4-BE49-F238E27FC236}">
                <a16:creationId xmlns:a16="http://schemas.microsoft.com/office/drawing/2014/main" id="{9A703F05-3FBA-4067-871D-7E852481C3F5}"/>
              </a:ext>
            </a:extLst>
          </p:cNvPr>
          <p:cNvSpPr>
            <a:spLocks/>
          </p:cNvSpPr>
          <p:nvPr/>
        </p:nvSpPr>
        <p:spPr>
          <a:xfrm>
            <a:off x="753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49" name="正方形/長方形 48">
            <a:extLst>
              <a:ext uri="{FF2B5EF4-FFF2-40B4-BE49-F238E27FC236}">
                <a16:creationId xmlns:a16="http://schemas.microsoft.com/office/drawing/2014/main" id="{D4487785-3067-40A8-BAF1-DA174FE96001}"/>
              </a:ext>
            </a:extLst>
          </p:cNvPr>
          <p:cNvSpPr>
            <a:spLocks/>
          </p:cNvSpPr>
          <p:nvPr/>
        </p:nvSpPr>
        <p:spPr>
          <a:xfrm>
            <a:off x="465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1C6BDC9A-C469-42C6-8136-8070663097CD}"/>
              </a:ext>
            </a:extLst>
          </p:cNvPr>
          <p:cNvSpPr>
            <a:spLocks/>
          </p:cNvSpPr>
          <p:nvPr/>
        </p:nvSpPr>
        <p:spPr>
          <a:xfrm>
            <a:off x="537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1" name="正方形/長方形 50">
            <a:extLst>
              <a:ext uri="{FF2B5EF4-FFF2-40B4-BE49-F238E27FC236}">
                <a16:creationId xmlns:a16="http://schemas.microsoft.com/office/drawing/2014/main" id="{B985D39C-AEDB-44DA-924F-7D5C98D7797C}"/>
              </a:ext>
            </a:extLst>
          </p:cNvPr>
          <p:cNvSpPr>
            <a:spLocks/>
          </p:cNvSpPr>
          <p:nvPr/>
        </p:nvSpPr>
        <p:spPr>
          <a:xfrm>
            <a:off x="609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2" name="正方形/長方形 51">
            <a:extLst>
              <a:ext uri="{FF2B5EF4-FFF2-40B4-BE49-F238E27FC236}">
                <a16:creationId xmlns:a16="http://schemas.microsoft.com/office/drawing/2014/main" id="{4643EB0C-8B35-48B7-82E8-E866C28E13F8}"/>
              </a:ext>
            </a:extLst>
          </p:cNvPr>
          <p:cNvSpPr>
            <a:spLocks/>
          </p:cNvSpPr>
          <p:nvPr/>
        </p:nvSpPr>
        <p:spPr>
          <a:xfrm>
            <a:off x="681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3" name="正方形/長方形 52">
            <a:extLst>
              <a:ext uri="{FF2B5EF4-FFF2-40B4-BE49-F238E27FC236}">
                <a16:creationId xmlns:a16="http://schemas.microsoft.com/office/drawing/2014/main" id="{30C1F86C-EAF3-43EC-B1AB-85E60FECF41B}"/>
              </a:ext>
            </a:extLst>
          </p:cNvPr>
          <p:cNvSpPr>
            <a:spLocks/>
          </p:cNvSpPr>
          <p:nvPr/>
        </p:nvSpPr>
        <p:spPr>
          <a:xfrm>
            <a:off x="7536000" y="5680376"/>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54" name="テキスト ボックス 53">
            <a:extLst>
              <a:ext uri="{FF2B5EF4-FFF2-40B4-BE49-F238E27FC236}">
                <a16:creationId xmlns:a16="http://schemas.microsoft.com/office/drawing/2014/main" id="{8FD15BCA-B639-4E58-B846-5887C9F0AF1E}"/>
              </a:ext>
            </a:extLst>
          </p:cNvPr>
          <p:cNvSpPr txBox="1"/>
          <p:nvPr/>
        </p:nvSpPr>
        <p:spPr>
          <a:xfrm>
            <a:off x="3366766" y="4558843"/>
            <a:ext cx="2369234" cy="369332"/>
          </a:xfrm>
          <a:prstGeom prst="rect">
            <a:avLst/>
          </a:prstGeom>
          <a:noFill/>
        </p:spPr>
        <p:txBody>
          <a:bodyPr wrap="square" rtlCol="0">
            <a:spAutoFit/>
          </a:bodyPr>
          <a:lstStyle/>
          <a:p>
            <a:r>
              <a:rPr kumimoji="1" lang="en-US" altLang="ja-JP" dirty="0"/>
              <a:t>11</a:t>
            </a:r>
            <a:r>
              <a:rPr kumimoji="1" lang="ja-JP" altLang="en-US" dirty="0"/>
              <a:t>個回収</a:t>
            </a:r>
          </a:p>
        </p:txBody>
      </p:sp>
      <p:sp>
        <p:nvSpPr>
          <p:cNvPr id="55" name="テキスト ボックス 54">
            <a:extLst>
              <a:ext uri="{FF2B5EF4-FFF2-40B4-BE49-F238E27FC236}">
                <a16:creationId xmlns:a16="http://schemas.microsoft.com/office/drawing/2014/main" id="{700102F4-EE95-4A0C-8B60-0CD321B55D2A}"/>
              </a:ext>
            </a:extLst>
          </p:cNvPr>
          <p:cNvSpPr txBox="1"/>
          <p:nvPr/>
        </p:nvSpPr>
        <p:spPr>
          <a:xfrm>
            <a:off x="7176000" y="4572054"/>
            <a:ext cx="2369234" cy="369332"/>
          </a:xfrm>
          <a:prstGeom prst="rect">
            <a:avLst/>
          </a:prstGeom>
          <a:noFill/>
        </p:spPr>
        <p:txBody>
          <a:bodyPr wrap="square" rtlCol="0">
            <a:spAutoFit/>
          </a:bodyPr>
          <a:lstStyle/>
          <a:p>
            <a:r>
              <a:rPr kumimoji="1" lang="en-US" altLang="ja-JP" dirty="0"/>
              <a:t>12</a:t>
            </a:r>
            <a:r>
              <a:rPr kumimoji="1" lang="ja-JP" altLang="en-US" dirty="0"/>
              <a:t>個回収</a:t>
            </a:r>
          </a:p>
        </p:txBody>
      </p:sp>
      <p:sp>
        <p:nvSpPr>
          <p:cNvPr id="56" name="テキスト ボックス 55">
            <a:extLst>
              <a:ext uri="{FF2B5EF4-FFF2-40B4-BE49-F238E27FC236}">
                <a16:creationId xmlns:a16="http://schemas.microsoft.com/office/drawing/2014/main" id="{0F4405BC-382F-485B-9CEE-0C145E3DC34C}"/>
              </a:ext>
            </a:extLst>
          </p:cNvPr>
          <p:cNvSpPr txBox="1"/>
          <p:nvPr/>
        </p:nvSpPr>
        <p:spPr>
          <a:xfrm>
            <a:off x="10889183" y="4572054"/>
            <a:ext cx="2369234" cy="369332"/>
          </a:xfrm>
          <a:prstGeom prst="rect">
            <a:avLst/>
          </a:prstGeom>
          <a:noFill/>
        </p:spPr>
        <p:txBody>
          <a:bodyPr wrap="square" rtlCol="0">
            <a:spAutoFit/>
          </a:bodyPr>
          <a:lstStyle/>
          <a:p>
            <a:r>
              <a:rPr kumimoji="1" lang="en-US" altLang="ja-JP" dirty="0"/>
              <a:t>12</a:t>
            </a:r>
            <a:r>
              <a:rPr kumimoji="1" lang="ja-JP" altLang="en-US" dirty="0"/>
              <a:t>個回収</a:t>
            </a:r>
          </a:p>
        </p:txBody>
      </p:sp>
      <p:sp>
        <p:nvSpPr>
          <p:cNvPr id="57" name="テキスト ボックス 56">
            <a:extLst>
              <a:ext uri="{FF2B5EF4-FFF2-40B4-BE49-F238E27FC236}">
                <a16:creationId xmlns:a16="http://schemas.microsoft.com/office/drawing/2014/main" id="{6CA8194E-2F84-4D18-B94F-27EDF7F30E3C}"/>
              </a:ext>
            </a:extLst>
          </p:cNvPr>
          <p:cNvSpPr txBox="1"/>
          <p:nvPr/>
        </p:nvSpPr>
        <p:spPr>
          <a:xfrm>
            <a:off x="3349865" y="6488668"/>
            <a:ext cx="2369234" cy="369332"/>
          </a:xfrm>
          <a:prstGeom prst="rect">
            <a:avLst/>
          </a:prstGeom>
          <a:noFill/>
        </p:spPr>
        <p:txBody>
          <a:bodyPr wrap="square" rtlCol="0">
            <a:spAutoFit/>
          </a:bodyPr>
          <a:lstStyle/>
          <a:p>
            <a:r>
              <a:rPr kumimoji="1" lang="en-US" altLang="ja-JP" dirty="0"/>
              <a:t>14</a:t>
            </a:r>
            <a:r>
              <a:rPr kumimoji="1" lang="ja-JP" altLang="en-US" dirty="0"/>
              <a:t>個回収</a:t>
            </a:r>
          </a:p>
        </p:txBody>
      </p:sp>
      <p:sp>
        <p:nvSpPr>
          <p:cNvPr id="58" name="テキスト ボックス 57">
            <a:extLst>
              <a:ext uri="{FF2B5EF4-FFF2-40B4-BE49-F238E27FC236}">
                <a16:creationId xmlns:a16="http://schemas.microsoft.com/office/drawing/2014/main" id="{B7F92971-00BF-487A-BF9A-673AECE22A0C}"/>
              </a:ext>
            </a:extLst>
          </p:cNvPr>
          <p:cNvSpPr txBox="1"/>
          <p:nvPr/>
        </p:nvSpPr>
        <p:spPr>
          <a:xfrm>
            <a:off x="7071383" y="6482062"/>
            <a:ext cx="2369234" cy="369332"/>
          </a:xfrm>
          <a:prstGeom prst="rect">
            <a:avLst/>
          </a:prstGeom>
          <a:noFill/>
        </p:spPr>
        <p:txBody>
          <a:bodyPr wrap="square" rtlCol="0">
            <a:spAutoFit/>
          </a:bodyPr>
          <a:lstStyle/>
          <a:p>
            <a:r>
              <a:rPr kumimoji="1" lang="en-US" altLang="ja-JP" dirty="0"/>
              <a:t>13</a:t>
            </a:r>
            <a:r>
              <a:rPr kumimoji="1" lang="ja-JP" altLang="en-US" dirty="0"/>
              <a:t>個回収</a:t>
            </a:r>
          </a:p>
        </p:txBody>
      </p:sp>
    </p:spTree>
    <p:extLst>
      <p:ext uri="{BB962C8B-B14F-4D97-AF65-F5344CB8AC3E}">
        <p14:creationId xmlns:p14="http://schemas.microsoft.com/office/powerpoint/2010/main" val="11591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887F4-745B-4426-AA7D-07D2BFFB2B0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F648A6C-7834-48BC-96D9-FF74F5541A37}"/>
              </a:ext>
            </a:extLst>
          </p:cNvPr>
          <p:cNvSpPr>
            <a:spLocks noGrp="1"/>
          </p:cNvSpPr>
          <p:nvPr>
            <p:ph idx="1"/>
          </p:nvPr>
        </p:nvSpPr>
        <p:spPr>
          <a:xfrm>
            <a:off x="838200" y="1690688"/>
            <a:ext cx="10515600" cy="4351338"/>
          </a:xfrm>
        </p:spPr>
        <p:txBody>
          <a:bodyPr/>
          <a:lstStyle/>
          <a:p>
            <a:r>
              <a:rPr kumimoji="1" lang="ja-JP" altLang="en-US" dirty="0"/>
              <a:t>ルートは下に移動するタイミングで決まる。</a:t>
            </a:r>
            <a:endParaRPr kumimoji="1" lang="en-US" altLang="ja-JP" dirty="0"/>
          </a:p>
          <a:p>
            <a:r>
              <a:rPr lang="ja-JP" altLang="en-US" dirty="0"/>
              <a:t>つまり下に移動するタイミング全てを試せばいい！</a:t>
            </a:r>
            <a:endParaRPr lang="en-US" altLang="ja-JP" dirty="0"/>
          </a:p>
          <a:p>
            <a:r>
              <a:rPr kumimoji="1" lang="ja-JP" altLang="en-US" dirty="0"/>
              <a:t>その中で最もアメを集められたものが答え</a:t>
            </a:r>
            <a:endParaRPr kumimoji="1" lang="en-US" altLang="ja-JP" dirty="0"/>
          </a:p>
        </p:txBody>
      </p:sp>
      <p:sp>
        <p:nvSpPr>
          <p:cNvPr id="4" name="正方形/長方形 3">
            <a:extLst>
              <a:ext uri="{FF2B5EF4-FFF2-40B4-BE49-F238E27FC236}">
                <a16:creationId xmlns:a16="http://schemas.microsoft.com/office/drawing/2014/main" id="{2E8396D3-394C-4D02-93CD-14D2D50F8199}"/>
              </a:ext>
            </a:extLst>
          </p:cNvPr>
          <p:cNvSpPr>
            <a:spLocks/>
          </p:cNvSpPr>
          <p:nvPr/>
        </p:nvSpPr>
        <p:spPr>
          <a:xfrm>
            <a:off x="4656000" y="313756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257F520A-CF37-4AFC-9893-E5D4B66E98AF}"/>
              </a:ext>
            </a:extLst>
          </p:cNvPr>
          <p:cNvSpPr>
            <a:spLocks/>
          </p:cNvSpPr>
          <p:nvPr/>
        </p:nvSpPr>
        <p:spPr>
          <a:xfrm>
            <a:off x="5376000" y="313756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6" name="正方形/長方形 5">
            <a:extLst>
              <a:ext uri="{FF2B5EF4-FFF2-40B4-BE49-F238E27FC236}">
                <a16:creationId xmlns:a16="http://schemas.microsoft.com/office/drawing/2014/main" id="{6E2168B6-44A6-4362-8B45-787FAFB4466B}"/>
              </a:ext>
            </a:extLst>
          </p:cNvPr>
          <p:cNvSpPr>
            <a:spLocks/>
          </p:cNvSpPr>
          <p:nvPr/>
        </p:nvSpPr>
        <p:spPr>
          <a:xfrm>
            <a:off x="60960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108A004E-A1B3-4083-98C7-71857F1D6E49}"/>
              </a:ext>
            </a:extLst>
          </p:cNvPr>
          <p:cNvSpPr>
            <a:spLocks/>
          </p:cNvSpPr>
          <p:nvPr/>
        </p:nvSpPr>
        <p:spPr>
          <a:xfrm>
            <a:off x="68160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823B0F1C-457B-4BD9-9570-5BE1C3AF469A}"/>
              </a:ext>
            </a:extLst>
          </p:cNvPr>
          <p:cNvSpPr>
            <a:spLocks/>
          </p:cNvSpPr>
          <p:nvPr/>
        </p:nvSpPr>
        <p:spPr>
          <a:xfrm>
            <a:off x="75360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B4BC94E7-4BD6-4781-AD60-A4E0688911BE}"/>
              </a:ext>
            </a:extLst>
          </p:cNvPr>
          <p:cNvSpPr>
            <a:spLocks/>
          </p:cNvSpPr>
          <p:nvPr/>
        </p:nvSpPr>
        <p:spPr>
          <a:xfrm>
            <a:off x="4656000" y="380908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A4C3464F-049B-4900-A882-BB0F2854516A}"/>
              </a:ext>
            </a:extLst>
          </p:cNvPr>
          <p:cNvSpPr>
            <a:spLocks/>
          </p:cNvSpPr>
          <p:nvPr/>
        </p:nvSpPr>
        <p:spPr>
          <a:xfrm>
            <a:off x="537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8C804079-BA66-4D3F-A1C7-B90342317D77}"/>
              </a:ext>
            </a:extLst>
          </p:cNvPr>
          <p:cNvSpPr>
            <a:spLocks/>
          </p:cNvSpPr>
          <p:nvPr/>
        </p:nvSpPr>
        <p:spPr>
          <a:xfrm>
            <a:off x="609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F7819A9A-E431-44AA-A7CA-835312D4837D}"/>
              </a:ext>
            </a:extLst>
          </p:cNvPr>
          <p:cNvSpPr>
            <a:spLocks/>
          </p:cNvSpPr>
          <p:nvPr/>
        </p:nvSpPr>
        <p:spPr>
          <a:xfrm>
            <a:off x="681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6C038422-C481-462F-93C6-E57E12E8BB87}"/>
              </a:ext>
            </a:extLst>
          </p:cNvPr>
          <p:cNvSpPr>
            <a:spLocks/>
          </p:cNvSpPr>
          <p:nvPr/>
        </p:nvSpPr>
        <p:spPr>
          <a:xfrm>
            <a:off x="753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6F630941-3B47-41F8-9D5A-E411F41EB288}"/>
              </a:ext>
            </a:extLst>
          </p:cNvPr>
          <p:cNvSpPr>
            <a:spLocks/>
          </p:cNvSpPr>
          <p:nvPr/>
        </p:nvSpPr>
        <p:spPr>
          <a:xfrm>
            <a:off x="838200" y="313756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44424A41-DBDF-48DE-8AAF-8CB8A61AC393}"/>
              </a:ext>
            </a:extLst>
          </p:cNvPr>
          <p:cNvSpPr>
            <a:spLocks/>
          </p:cNvSpPr>
          <p:nvPr/>
        </p:nvSpPr>
        <p:spPr>
          <a:xfrm>
            <a:off x="155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16" name="正方形/長方形 15">
            <a:extLst>
              <a:ext uri="{FF2B5EF4-FFF2-40B4-BE49-F238E27FC236}">
                <a16:creationId xmlns:a16="http://schemas.microsoft.com/office/drawing/2014/main" id="{EA3CAE4E-E845-4D06-9E23-26A0B5A2F16D}"/>
              </a:ext>
            </a:extLst>
          </p:cNvPr>
          <p:cNvSpPr>
            <a:spLocks/>
          </p:cNvSpPr>
          <p:nvPr/>
        </p:nvSpPr>
        <p:spPr>
          <a:xfrm>
            <a:off x="227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5619A11-A1F4-43DC-A703-6E2851359D22}"/>
              </a:ext>
            </a:extLst>
          </p:cNvPr>
          <p:cNvSpPr>
            <a:spLocks/>
          </p:cNvSpPr>
          <p:nvPr/>
        </p:nvSpPr>
        <p:spPr>
          <a:xfrm>
            <a:off x="299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8" name="正方形/長方形 17">
            <a:extLst>
              <a:ext uri="{FF2B5EF4-FFF2-40B4-BE49-F238E27FC236}">
                <a16:creationId xmlns:a16="http://schemas.microsoft.com/office/drawing/2014/main" id="{4654FE88-D9C7-48D6-AD7B-90322D68ABB2}"/>
              </a:ext>
            </a:extLst>
          </p:cNvPr>
          <p:cNvSpPr>
            <a:spLocks/>
          </p:cNvSpPr>
          <p:nvPr/>
        </p:nvSpPr>
        <p:spPr>
          <a:xfrm>
            <a:off x="371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9FE03DBB-3159-4109-B3A0-F18943565791}"/>
              </a:ext>
            </a:extLst>
          </p:cNvPr>
          <p:cNvSpPr>
            <a:spLocks/>
          </p:cNvSpPr>
          <p:nvPr/>
        </p:nvSpPr>
        <p:spPr>
          <a:xfrm>
            <a:off x="83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7D427EDC-789C-4FCF-A6ED-A95C225B8F1D}"/>
              </a:ext>
            </a:extLst>
          </p:cNvPr>
          <p:cNvSpPr>
            <a:spLocks/>
          </p:cNvSpPr>
          <p:nvPr/>
        </p:nvSpPr>
        <p:spPr>
          <a:xfrm>
            <a:off x="155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5E6CDD87-2B2E-4B25-B824-A5A936B32308}"/>
              </a:ext>
            </a:extLst>
          </p:cNvPr>
          <p:cNvSpPr>
            <a:spLocks/>
          </p:cNvSpPr>
          <p:nvPr/>
        </p:nvSpPr>
        <p:spPr>
          <a:xfrm>
            <a:off x="227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2" name="正方形/長方形 21">
            <a:extLst>
              <a:ext uri="{FF2B5EF4-FFF2-40B4-BE49-F238E27FC236}">
                <a16:creationId xmlns:a16="http://schemas.microsoft.com/office/drawing/2014/main" id="{DE99038B-F766-481B-9DD7-A5E88433F7A2}"/>
              </a:ext>
            </a:extLst>
          </p:cNvPr>
          <p:cNvSpPr>
            <a:spLocks/>
          </p:cNvSpPr>
          <p:nvPr/>
        </p:nvSpPr>
        <p:spPr>
          <a:xfrm>
            <a:off x="299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3" name="正方形/長方形 22">
            <a:extLst>
              <a:ext uri="{FF2B5EF4-FFF2-40B4-BE49-F238E27FC236}">
                <a16:creationId xmlns:a16="http://schemas.microsoft.com/office/drawing/2014/main" id="{851F0490-6EE8-483A-BD5E-1EA2C078FD24}"/>
              </a:ext>
            </a:extLst>
          </p:cNvPr>
          <p:cNvSpPr>
            <a:spLocks/>
          </p:cNvSpPr>
          <p:nvPr/>
        </p:nvSpPr>
        <p:spPr>
          <a:xfrm>
            <a:off x="371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5BA2C42C-A31A-45D0-9CDF-0BCE9FAC8E7A}"/>
              </a:ext>
            </a:extLst>
          </p:cNvPr>
          <p:cNvSpPr>
            <a:spLocks/>
          </p:cNvSpPr>
          <p:nvPr/>
        </p:nvSpPr>
        <p:spPr>
          <a:xfrm>
            <a:off x="8473800" y="313756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25" name="正方形/長方形 24">
            <a:extLst>
              <a:ext uri="{FF2B5EF4-FFF2-40B4-BE49-F238E27FC236}">
                <a16:creationId xmlns:a16="http://schemas.microsoft.com/office/drawing/2014/main" id="{F47342E0-D951-49C2-B41C-9616E81DDB9E}"/>
              </a:ext>
            </a:extLst>
          </p:cNvPr>
          <p:cNvSpPr>
            <a:spLocks/>
          </p:cNvSpPr>
          <p:nvPr/>
        </p:nvSpPr>
        <p:spPr>
          <a:xfrm>
            <a:off x="9193800" y="313756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26" name="正方形/長方形 25">
            <a:extLst>
              <a:ext uri="{FF2B5EF4-FFF2-40B4-BE49-F238E27FC236}">
                <a16:creationId xmlns:a16="http://schemas.microsoft.com/office/drawing/2014/main" id="{1259CE11-9089-49E0-80E2-125596EEC683}"/>
              </a:ext>
            </a:extLst>
          </p:cNvPr>
          <p:cNvSpPr>
            <a:spLocks/>
          </p:cNvSpPr>
          <p:nvPr/>
        </p:nvSpPr>
        <p:spPr>
          <a:xfrm>
            <a:off x="9913800" y="313756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BA9AB1DE-47AD-476B-93C4-19BD5D933195}"/>
              </a:ext>
            </a:extLst>
          </p:cNvPr>
          <p:cNvSpPr>
            <a:spLocks/>
          </p:cNvSpPr>
          <p:nvPr/>
        </p:nvSpPr>
        <p:spPr>
          <a:xfrm>
            <a:off x="106338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21802DF9-C0B1-4856-AEA6-5FA46E1924D6}"/>
              </a:ext>
            </a:extLst>
          </p:cNvPr>
          <p:cNvSpPr>
            <a:spLocks/>
          </p:cNvSpPr>
          <p:nvPr/>
        </p:nvSpPr>
        <p:spPr>
          <a:xfrm>
            <a:off x="113538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29" name="正方形/長方形 28">
            <a:extLst>
              <a:ext uri="{FF2B5EF4-FFF2-40B4-BE49-F238E27FC236}">
                <a16:creationId xmlns:a16="http://schemas.microsoft.com/office/drawing/2014/main" id="{A00FD150-89AB-42FF-A182-E3FE432F748A}"/>
              </a:ext>
            </a:extLst>
          </p:cNvPr>
          <p:cNvSpPr>
            <a:spLocks/>
          </p:cNvSpPr>
          <p:nvPr/>
        </p:nvSpPr>
        <p:spPr>
          <a:xfrm>
            <a:off x="8473800" y="380908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667A67F0-3C2F-4549-AC14-C7C05B055A4C}"/>
              </a:ext>
            </a:extLst>
          </p:cNvPr>
          <p:cNvSpPr>
            <a:spLocks/>
          </p:cNvSpPr>
          <p:nvPr/>
        </p:nvSpPr>
        <p:spPr>
          <a:xfrm>
            <a:off x="9193800" y="380908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1" name="正方形/長方形 30">
            <a:extLst>
              <a:ext uri="{FF2B5EF4-FFF2-40B4-BE49-F238E27FC236}">
                <a16:creationId xmlns:a16="http://schemas.microsoft.com/office/drawing/2014/main" id="{437487A4-A091-4FF0-810B-F800A5CAE9A5}"/>
              </a:ext>
            </a:extLst>
          </p:cNvPr>
          <p:cNvSpPr>
            <a:spLocks/>
          </p:cNvSpPr>
          <p:nvPr/>
        </p:nvSpPr>
        <p:spPr>
          <a:xfrm>
            <a:off x="99138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2" name="正方形/長方形 31">
            <a:extLst>
              <a:ext uri="{FF2B5EF4-FFF2-40B4-BE49-F238E27FC236}">
                <a16:creationId xmlns:a16="http://schemas.microsoft.com/office/drawing/2014/main" id="{67A137FA-CBBC-4E44-928E-8D9161DE3EB0}"/>
              </a:ext>
            </a:extLst>
          </p:cNvPr>
          <p:cNvSpPr>
            <a:spLocks/>
          </p:cNvSpPr>
          <p:nvPr/>
        </p:nvSpPr>
        <p:spPr>
          <a:xfrm>
            <a:off x="106338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2E56731C-9079-427C-A18C-F8C7923B6555}"/>
              </a:ext>
            </a:extLst>
          </p:cNvPr>
          <p:cNvSpPr>
            <a:spLocks/>
          </p:cNvSpPr>
          <p:nvPr/>
        </p:nvSpPr>
        <p:spPr>
          <a:xfrm>
            <a:off x="113538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8207090D-EBA1-4292-84CD-70804B26E132}"/>
              </a:ext>
            </a:extLst>
          </p:cNvPr>
          <p:cNvSpPr>
            <a:spLocks/>
          </p:cNvSpPr>
          <p:nvPr/>
        </p:nvSpPr>
        <p:spPr>
          <a:xfrm>
            <a:off x="838200" y="5008854"/>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97D0338C-3E9D-4BE3-B7AB-3BBFBC2397F6}"/>
              </a:ext>
            </a:extLst>
          </p:cNvPr>
          <p:cNvSpPr>
            <a:spLocks/>
          </p:cNvSpPr>
          <p:nvPr/>
        </p:nvSpPr>
        <p:spPr>
          <a:xfrm>
            <a:off x="15582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36" name="正方形/長方形 35">
            <a:extLst>
              <a:ext uri="{FF2B5EF4-FFF2-40B4-BE49-F238E27FC236}">
                <a16:creationId xmlns:a16="http://schemas.microsoft.com/office/drawing/2014/main" id="{6E566EF4-B475-4C9F-80D8-5F2DCA60CE3B}"/>
              </a:ext>
            </a:extLst>
          </p:cNvPr>
          <p:cNvSpPr>
            <a:spLocks/>
          </p:cNvSpPr>
          <p:nvPr/>
        </p:nvSpPr>
        <p:spPr>
          <a:xfrm>
            <a:off x="22782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9B0A22DB-B0F7-4B6E-A202-C20818E823C6}"/>
              </a:ext>
            </a:extLst>
          </p:cNvPr>
          <p:cNvSpPr>
            <a:spLocks/>
          </p:cNvSpPr>
          <p:nvPr/>
        </p:nvSpPr>
        <p:spPr>
          <a:xfrm>
            <a:off x="29982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A413317-33F7-4B60-824B-4FAE4CCD624F}"/>
              </a:ext>
            </a:extLst>
          </p:cNvPr>
          <p:cNvSpPr>
            <a:spLocks/>
          </p:cNvSpPr>
          <p:nvPr/>
        </p:nvSpPr>
        <p:spPr>
          <a:xfrm>
            <a:off x="3718200" y="5008854"/>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2CF3FA39-ADE5-4C88-BA63-554B49C51B3D}"/>
              </a:ext>
            </a:extLst>
          </p:cNvPr>
          <p:cNvSpPr>
            <a:spLocks/>
          </p:cNvSpPr>
          <p:nvPr/>
        </p:nvSpPr>
        <p:spPr>
          <a:xfrm>
            <a:off x="8382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5BBB240D-CFC6-4CFA-B1FF-63FD4F33586D}"/>
              </a:ext>
            </a:extLst>
          </p:cNvPr>
          <p:cNvSpPr>
            <a:spLocks/>
          </p:cNvSpPr>
          <p:nvPr/>
        </p:nvSpPr>
        <p:spPr>
          <a:xfrm>
            <a:off x="15582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A6F6AF8-C4DB-467B-A193-F8802B0C3579}"/>
              </a:ext>
            </a:extLst>
          </p:cNvPr>
          <p:cNvSpPr>
            <a:spLocks/>
          </p:cNvSpPr>
          <p:nvPr/>
        </p:nvSpPr>
        <p:spPr>
          <a:xfrm>
            <a:off x="22782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A8C9391F-83B1-4725-9980-728AFE755D24}"/>
              </a:ext>
            </a:extLst>
          </p:cNvPr>
          <p:cNvSpPr>
            <a:spLocks/>
          </p:cNvSpPr>
          <p:nvPr/>
        </p:nvSpPr>
        <p:spPr>
          <a:xfrm>
            <a:off x="2998200" y="5680376"/>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3" name="正方形/長方形 42">
            <a:extLst>
              <a:ext uri="{FF2B5EF4-FFF2-40B4-BE49-F238E27FC236}">
                <a16:creationId xmlns:a16="http://schemas.microsoft.com/office/drawing/2014/main" id="{DCEEB772-0B66-4B14-8C31-E1497A87EC34}"/>
              </a:ext>
            </a:extLst>
          </p:cNvPr>
          <p:cNvSpPr>
            <a:spLocks/>
          </p:cNvSpPr>
          <p:nvPr/>
        </p:nvSpPr>
        <p:spPr>
          <a:xfrm>
            <a:off x="3718200" y="5680376"/>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44" name="正方形/長方形 43">
            <a:extLst>
              <a:ext uri="{FF2B5EF4-FFF2-40B4-BE49-F238E27FC236}">
                <a16:creationId xmlns:a16="http://schemas.microsoft.com/office/drawing/2014/main" id="{290F1672-9847-43DE-9DE1-2B1796F7A675}"/>
              </a:ext>
            </a:extLst>
          </p:cNvPr>
          <p:cNvSpPr>
            <a:spLocks/>
          </p:cNvSpPr>
          <p:nvPr/>
        </p:nvSpPr>
        <p:spPr>
          <a:xfrm>
            <a:off x="4656000" y="5008854"/>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45" name="正方形/長方形 44">
            <a:extLst>
              <a:ext uri="{FF2B5EF4-FFF2-40B4-BE49-F238E27FC236}">
                <a16:creationId xmlns:a16="http://schemas.microsoft.com/office/drawing/2014/main" id="{4235240B-602C-4F82-B134-ECFC6E043BF9}"/>
              </a:ext>
            </a:extLst>
          </p:cNvPr>
          <p:cNvSpPr>
            <a:spLocks/>
          </p:cNvSpPr>
          <p:nvPr/>
        </p:nvSpPr>
        <p:spPr>
          <a:xfrm>
            <a:off x="537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46" name="正方形/長方形 45">
            <a:extLst>
              <a:ext uri="{FF2B5EF4-FFF2-40B4-BE49-F238E27FC236}">
                <a16:creationId xmlns:a16="http://schemas.microsoft.com/office/drawing/2014/main" id="{A72ACB42-29B5-4BE4-943A-08AA3C14A7CE}"/>
              </a:ext>
            </a:extLst>
          </p:cNvPr>
          <p:cNvSpPr>
            <a:spLocks/>
          </p:cNvSpPr>
          <p:nvPr/>
        </p:nvSpPr>
        <p:spPr>
          <a:xfrm>
            <a:off x="609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7" name="正方形/長方形 46">
            <a:extLst>
              <a:ext uri="{FF2B5EF4-FFF2-40B4-BE49-F238E27FC236}">
                <a16:creationId xmlns:a16="http://schemas.microsoft.com/office/drawing/2014/main" id="{2708ACEB-08E0-4CEB-A279-6BDB25236932}"/>
              </a:ext>
            </a:extLst>
          </p:cNvPr>
          <p:cNvSpPr>
            <a:spLocks/>
          </p:cNvSpPr>
          <p:nvPr/>
        </p:nvSpPr>
        <p:spPr>
          <a:xfrm>
            <a:off x="681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48" name="正方形/長方形 47">
            <a:extLst>
              <a:ext uri="{FF2B5EF4-FFF2-40B4-BE49-F238E27FC236}">
                <a16:creationId xmlns:a16="http://schemas.microsoft.com/office/drawing/2014/main" id="{9A703F05-3FBA-4067-871D-7E852481C3F5}"/>
              </a:ext>
            </a:extLst>
          </p:cNvPr>
          <p:cNvSpPr>
            <a:spLocks/>
          </p:cNvSpPr>
          <p:nvPr/>
        </p:nvSpPr>
        <p:spPr>
          <a:xfrm>
            <a:off x="753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49" name="正方形/長方形 48">
            <a:extLst>
              <a:ext uri="{FF2B5EF4-FFF2-40B4-BE49-F238E27FC236}">
                <a16:creationId xmlns:a16="http://schemas.microsoft.com/office/drawing/2014/main" id="{D4487785-3067-40A8-BAF1-DA174FE96001}"/>
              </a:ext>
            </a:extLst>
          </p:cNvPr>
          <p:cNvSpPr>
            <a:spLocks/>
          </p:cNvSpPr>
          <p:nvPr/>
        </p:nvSpPr>
        <p:spPr>
          <a:xfrm>
            <a:off x="465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1C6BDC9A-C469-42C6-8136-8070663097CD}"/>
              </a:ext>
            </a:extLst>
          </p:cNvPr>
          <p:cNvSpPr>
            <a:spLocks/>
          </p:cNvSpPr>
          <p:nvPr/>
        </p:nvSpPr>
        <p:spPr>
          <a:xfrm>
            <a:off x="537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1" name="正方形/長方形 50">
            <a:extLst>
              <a:ext uri="{FF2B5EF4-FFF2-40B4-BE49-F238E27FC236}">
                <a16:creationId xmlns:a16="http://schemas.microsoft.com/office/drawing/2014/main" id="{B985D39C-AEDB-44DA-924F-7D5C98D7797C}"/>
              </a:ext>
            </a:extLst>
          </p:cNvPr>
          <p:cNvSpPr>
            <a:spLocks/>
          </p:cNvSpPr>
          <p:nvPr/>
        </p:nvSpPr>
        <p:spPr>
          <a:xfrm>
            <a:off x="609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2" name="正方形/長方形 51">
            <a:extLst>
              <a:ext uri="{FF2B5EF4-FFF2-40B4-BE49-F238E27FC236}">
                <a16:creationId xmlns:a16="http://schemas.microsoft.com/office/drawing/2014/main" id="{4643EB0C-8B35-48B7-82E8-E866C28E13F8}"/>
              </a:ext>
            </a:extLst>
          </p:cNvPr>
          <p:cNvSpPr>
            <a:spLocks/>
          </p:cNvSpPr>
          <p:nvPr/>
        </p:nvSpPr>
        <p:spPr>
          <a:xfrm>
            <a:off x="681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3" name="正方形/長方形 52">
            <a:extLst>
              <a:ext uri="{FF2B5EF4-FFF2-40B4-BE49-F238E27FC236}">
                <a16:creationId xmlns:a16="http://schemas.microsoft.com/office/drawing/2014/main" id="{30C1F86C-EAF3-43EC-B1AB-85E60FECF41B}"/>
              </a:ext>
            </a:extLst>
          </p:cNvPr>
          <p:cNvSpPr>
            <a:spLocks/>
          </p:cNvSpPr>
          <p:nvPr/>
        </p:nvSpPr>
        <p:spPr>
          <a:xfrm>
            <a:off x="7536000" y="5680376"/>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54" name="テキスト ボックス 53">
            <a:extLst>
              <a:ext uri="{FF2B5EF4-FFF2-40B4-BE49-F238E27FC236}">
                <a16:creationId xmlns:a16="http://schemas.microsoft.com/office/drawing/2014/main" id="{8FD15BCA-B639-4E58-B846-5887C9F0AF1E}"/>
              </a:ext>
            </a:extLst>
          </p:cNvPr>
          <p:cNvSpPr txBox="1"/>
          <p:nvPr/>
        </p:nvSpPr>
        <p:spPr>
          <a:xfrm>
            <a:off x="3366766" y="4558843"/>
            <a:ext cx="2369234" cy="369332"/>
          </a:xfrm>
          <a:prstGeom prst="rect">
            <a:avLst/>
          </a:prstGeom>
          <a:noFill/>
        </p:spPr>
        <p:txBody>
          <a:bodyPr wrap="square" rtlCol="0">
            <a:spAutoFit/>
          </a:bodyPr>
          <a:lstStyle/>
          <a:p>
            <a:r>
              <a:rPr kumimoji="1" lang="en-US" altLang="ja-JP" dirty="0"/>
              <a:t>11</a:t>
            </a:r>
            <a:r>
              <a:rPr kumimoji="1" lang="ja-JP" altLang="en-US" dirty="0"/>
              <a:t>個回収</a:t>
            </a:r>
          </a:p>
        </p:txBody>
      </p:sp>
      <p:sp>
        <p:nvSpPr>
          <p:cNvPr id="55" name="テキスト ボックス 54">
            <a:extLst>
              <a:ext uri="{FF2B5EF4-FFF2-40B4-BE49-F238E27FC236}">
                <a16:creationId xmlns:a16="http://schemas.microsoft.com/office/drawing/2014/main" id="{700102F4-EE95-4A0C-8B60-0CD321B55D2A}"/>
              </a:ext>
            </a:extLst>
          </p:cNvPr>
          <p:cNvSpPr txBox="1"/>
          <p:nvPr/>
        </p:nvSpPr>
        <p:spPr>
          <a:xfrm>
            <a:off x="7176000" y="4572054"/>
            <a:ext cx="2369234" cy="369332"/>
          </a:xfrm>
          <a:prstGeom prst="rect">
            <a:avLst/>
          </a:prstGeom>
          <a:noFill/>
        </p:spPr>
        <p:txBody>
          <a:bodyPr wrap="square" rtlCol="0">
            <a:spAutoFit/>
          </a:bodyPr>
          <a:lstStyle/>
          <a:p>
            <a:r>
              <a:rPr kumimoji="1" lang="en-US" altLang="ja-JP" dirty="0"/>
              <a:t>12</a:t>
            </a:r>
            <a:r>
              <a:rPr kumimoji="1" lang="ja-JP" altLang="en-US" dirty="0"/>
              <a:t>個回収</a:t>
            </a:r>
          </a:p>
        </p:txBody>
      </p:sp>
      <p:sp>
        <p:nvSpPr>
          <p:cNvPr id="56" name="テキスト ボックス 55">
            <a:extLst>
              <a:ext uri="{FF2B5EF4-FFF2-40B4-BE49-F238E27FC236}">
                <a16:creationId xmlns:a16="http://schemas.microsoft.com/office/drawing/2014/main" id="{0F4405BC-382F-485B-9CEE-0C145E3DC34C}"/>
              </a:ext>
            </a:extLst>
          </p:cNvPr>
          <p:cNvSpPr txBox="1"/>
          <p:nvPr/>
        </p:nvSpPr>
        <p:spPr>
          <a:xfrm>
            <a:off x="10889183" y="4572054"/>
            <a:ext cx="2369234" cy="369332"/>
          </a:xfrm>
          <a:prstGeom prst="rect">
            <a:avLst/>
          </a:prstGeom>
          <a:noFill/>
        </p:spPr>
        <p:txBody>
          <a:bodyPr wrap="square" rtlCol="0">
            <a:spAutoFit/>
          </a:bodyPr>
          <a:lstStyle/>
          <a:p>
            <a:r>
              <a:rPr kumimoji="1" lang="en-US" altLang="ja-JP" dirty="0"/>
              <a:t>12</a:t>
            </a:r>
            <a:r>
              <a:rPr kumimoji="1" lang="ja-JP" altLang="en-US" dirty="0"/>
              <a:t>個回収</a:t>
            </a:r>
          </a:p>
        </p:txBody>
      </p:sp>
      <p:sp>
        <p:nvSpPr>
          <p:cNvPr id="57" name="テキスト ボックス 56">
            <a:extLst>
              <a:ext uri="{FF2B5EF4-FFF2-40B4-BE49-F238E27FC236}">
                <a16:creationId xmlns:a16="http://schemas.microsoft.com/office/drawing/2014/main" id="{6CA8194E-2F84-4D18-B94F-27EDF7F30E3C}"/>
              </a:ext>
            </a:extLst>
          </p:cNvPr>
          <p:cNvSpPr txBox="1"/>
          <p:nvPr/>
        </p:nvSpPr>
        <p:spPr>
          <a:xfrm>
            <a:off x="3349865" y="6488668"/>
            <a:ext cx="2369234" cy="369332"/>
          </a:xfrm>
          <a:prstGeom prst="rect">
            <a:avLst/>
          </a:prstGeom>
          <a:noFill/>
        </p:spPr>
        <p:txBody>
          <a:bodyPr wrap="square" rtlCol="0">
            <a:spAutoFit/>
          </a:bodyPr>
          <a:lstStyle/>
          <a:p>
            <a:r>
              <a:rPr kumimoji="1" lang="en-US" altLang="ja-JP" dirty="0"/>
              <a:t>14</a:t>
            </a:r>
            <a:r>
              <a:rPr kumimoji="1" lang="ja-JP" altLang="en-US" dirty="0"/>
              <a:t>個回収</a:t>
            </a:r>
          </a:p>
        </p:txBody>
      </p:sp>
      <p:sp>
        <p:nvSpPr>
          <p:cNvPr id="58" name="テキスト ボックス 57">
            <a:extLst>
              <a:ext uri="{FF2B5EF4-FFF2-40B4-BE49-F238E27FC236}">
                <a16:creationId xmlns:a16="http://schemas.microsoft.com/office/drawing/2014/main" id="{B7F92971-00BF-487A-BF9A-673AECE22A0C}"/>
              </a:ext>
            </a:extLst>
          </p:cNvPr>
          <p:cNvSpPr txBox="1"/>
          <p:nvPr/>
        </p:nvSpPr>
        <p:spPr>
          <a:xfrm>
            <a:off x="7071383" y="6482062"/>
            <a:ext cx="2369234" cy="369332"/>
          </a:xfrm>
          <a:prstGeom prst="rect">
            <a:avLst/>
          </a:prstGeom>
          <a:noFill/>
        </p:spPr>
        <p:txBody>
          <a:bodyPr wrap="square" rtlCol="0">
            <a:spAutoFit/>
          </a:bodyPr>
          <a:lstStyle/>
          <a:p>
            <a:r>
              <a:rPr kumimoji="1" lang="en-US" altLang="ja-JP" dirty="0"/>
              <a:t>13</a:t>
            </a:r>
            <a:r>
              <a:rPr kumimoji="1" lang="ja-JP" altLang="en-US" dirty="0"/>
              <a:t>個回収</a:t>
            </a:r>
          </a:p>
        </p:txBody>
      </p:sp>
      <p:sp>
        <p:nvSpPr>
          <p:cNvPr id="59" name="正方形/長方形 58">
            <a:extLst>
              <a:ext uri="{FF2B5EF4-FFF2-40B4-BE49-F238E27FC236}">
                <a16:creationId xmlns:a16="http://schemas.microsoft.com/office/drawing/2014/main" id="{6CA98E6E-266E-4809-BF0F-80D146384E63}"/>
              </a:ext>
            </a:extLst>
          </p:cNvPr>
          <p:cNvSpPr/>
          <p:nvPr/>
        </p:nvSpPr>
        <p:spPr>
          <a:xfrm>
            <a:off x="596348" y="4783849"/>
            <a:ext cx="3962400" cy="206754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6668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887F4-745B-4426-AA7D-07D2BFFB2B0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F648A6C-7834-48BC-96D9-FF74F5541A37}"/>
              </a:ext>
            </a:extLst>
          </p:cNvPr>
          <p:cNvSpPr>
            <a:spLocks noGrp="1"/>
          </p:cNvSpPr>
          <p:nvPr>
            <p:ph idx="1"/>
          </p:nvPr>
        </p:nvSpPr>
        <p:spPr>
          <a:xfrm>
            <a:off x="838200" y="1690688"/>
            <a:ext cx="10515600" cy="4351338"/>
          </a:xfrm>
        </p:spPr>
        <p:txBody>
          <a:bodyPr/>
          <a:lstStyle/>
          <a:p>
            <a:r>
              <a:rPr kumimoji="1" lang="ja-JP" altLang="en-US" dirty="0"/>
              <a:t>ルートは下に移動するタイミングで決まる。</a:t>
            </a:r>
            <a:endParaRPr kumimoji="1" lang="en-US" altLang="ja-JP" dirty="0"/>
          </a:p>
          <a:p>
            <a:r>
              <a:rPr lang="ja-JP" altLang="en-US" dirty="0"/>
              <a:t>つまり下に移動するタイミング全てを試せばいい！</a:t>
            </a:r>
            <a:endParaRPr lang="en-US" altLang="ja-JP" dirty="0"/>
          </a:p>
          <a:p>
            <a:r>
              <a:rPr kumimoji="1" lang="ja-JP" altLang="en-US" dirty="0"/>
              <a:t>その中で最もアメを集められたものが答え</a:t>
            </a:r>
            <a:endParaRPr kumimoji="1" lang="en-US" altLang="ja-JP" dirty="0"/>
          </a:p>
        </p:txBody>
      </p:sp>
      <p:sp>
        <p:nvSpPr>
          <p:cNvPr id="4" name="正方形/長方形 3">
            <a:extLst>
              <a:ext uri="{FF2B5EF4-FFF2-40B4-BE49-F238E27FC236}">
                <a16:creationId xmlns:a16="http://schemas.microsoft.com/office/drawing/2014/main" id="{2E8396D3-394C-4D02-93CD-14D2D50F8199}"/>
              </a:ext>
            </a:extLst>
          </p:cNvPr>
          <p:cNvSpPr>
            <a:spLocks/>
          </p:cNvSpPr>
          <p:nvPr/>
        </p:nvSpPr>
        <p:spPr>
          <a:xfrm>
            <a:off x="4656000" y="313756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257F520A-CF37-4AFC-9893-E5D4B66E98AF}"/>
              </a:ext>
            </a:extLst>
          </p:cNvPr>
          <p:cNvSpPr>
            <a:spLocks/>
          </p:cNvSpPr>
          <p:nvPr/>
        </p:nvSpPr>
        <p:spPr>
          <a:xfrm>
            <a:off x="5376000" y="313756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6" name="正方形/長方形 5">
            <a:extLst>
              <a:ext uri="{FF2B5EF4-FFF2-40B4-BE49-F238E27FC236}">
                <a16:creationId xmlns:a16="http://schemas.microsoft.com/office/drawing/2014/main" id="{6E2168B6-44A6-4362-8B45-787FAFB4466B}"/>
              </a:ext>
            </a:extLst>
          </p:cNvPr>
          <p:cNvSpPr>
            <a:spLocks/>
          </p:cNvSpPr>
          <p:nvPr/>
        </p:nvSpPr>
        <p:spPr>
          <a:xfrm>
            <a:off x="60960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108A004E-A1B3-4083-98C7-71857F1D6E49}"/>
              </a:ext>
            </a:extLst>
          </p:cNvPr>
          <p:cNvSpPr>
            <a:spLocks/>
          </p:cNvSpPr>
          <p:nvPr/>
        </p:nvSpPr>
        <p:spPr>
          <a:xfrm>
            <a:off x="68160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823B0F1C-457B-4BD9-9570-5BE1C3AF469A}"/>
              </a:ext>
            </a:extLst>
          </p:cNvPr>
          <p:cNvSpPr>
            <a:spLocks/>
          </p:cNvSpPr>
          <p:nvPr/>
        </p:nvSpPr>
        <p:spPr>
          <a:xfrm>
            <a:off x="75360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B4BC94E7-4BD6-4781-AD60-A4E0688911BE}"/>
              </a:ext>
            </a:extLst>
          </p:cNvPr>
          <p:cNvSpPr>
            <a:spLocks/>
          </p:cNvSpPr>
          <p:nvPr/>
        </p:nvSpPr>
        <p:spPr>
          <a:xfrm>
            <a:off x="4656000" y="380908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A4C3464F-049B-4900-A882-BB0F2854516A}"/>
              </a:ext>
            </a:extLst>
          </p:cNvPr>
          <p:cNvSpPr>
            <a:spLocks/>
          </p:cNvSpPr>
          <p:nvPr/>
        </p:nvSpPr>
        <p:spPr>
          <a:xfrm>
            <a:off x="537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8C804079-BA66-4D3F-A1C7-B90342317D77}"/>
              </a:ext>
            </a:extLst>
          </p:cNvPr>
          <p:cNvSpPr>
            <a:spLocks/>
          </p:cNvSpPr>
          <p:nvPr/>
        </p:nvSpPr>
        <p:spPr>
          <a:xfrm>
            <a:off x="609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F7819A9A-E431-44AA-A7CA-835312D4837D}"/>
              </a:ext>
            </a:extLst>
          </p:cNvPr>
          <p:cNvSpPr>
            <a:spLocks/>
          </p:cNvSpPr>
          <p:nvPr/>
        </p:nvSpPr>
        <p:spPr>
          <a:xfrm>
            <a:off x="681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6C038422-C481-462F-93C6-E57E12E8BB87}"/>
              </a:ext>
            </a:extLst>
          </p:cNvPr>
          <p:cNvSpPr>
            <a:spLocks/>
          </p:cNvSpPr>
          <p:nvPr/>
        </p:nvSpPr>
        <p:spPr>
          <a:xfrm>
            <a:off x="75360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6F630941-3B47-41F8-9D5A-E411F41EB288}"/>
              </a:ext>
            </a:extLst>
          </p:cNvPr>
          <p:cNvSpPr>
            <a:spLocks/>
          </p:cNvSpPr>
          <p:nvPr/>
        </p:nvSpPr>
        <p:spPr>
          <a:xfrm>
            <a:off x="838200" y="313756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44424A41-DBDF-48DE-8AAF-8CB8A61AC393}"/>
              </a:ext>
            </a:extLst>
          </p:cNvPr>
          <p:cNvSpPr>
            <a:spLocks/>
          </p:cNvSpPr>
          <p:nvPr/>
        </p:nvSpPr>
        <p:spPr>
          <a:xfrm>
            <a:off x="155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16" name="正方形/長方形 15">
            <a:extLst>
              <a:ext uri="{FF2B5EF4-FFF2-40B4-BE49-F238E27FC236}">
                <a16:creationId xmlns:a16="http://schemas.microsoft.com/office/drawing/2014/main" id="{EA3CAE4E-E845-4D06-9E23-26A0B5A2F16D}"/>
              </a:ext>
            </a:extLst>
          </p:cNvPr>
          <p:cNvSpPr>
            <a:spLocks/>
          </p:cNvSpPr>
          <p:nvPr/>
        </p:nvSpPr>
        <p:spPr>
          <a:xfrm>
            <a:off x="227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5619A11-A1F4-43DC-A703-6E2851359D22}"/>
              </a:ext>
            </a:extLst>
          </p:cNvPr>
          <p:cNvSpPr>
            <a:spLocks/>
          </p:cNvSpPr>
          <p:nvPr/>
        </p:nvSpPr>
        <p:spPr>
          <a:xfrm>
            <a:off x="299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8" name="正方形/長方形 17">
            <a:extLst>
              <a:ext uri="{FF2B5EF4-FFF2-40B4-BE49-F238E27FC236}">
                <a16:creationId xmlns:a16="http://schemas.microsoft.com/office/drawing/2014/main" id="{4654FE88-D9C7-48D6-AD7B-90322D68ABB2}"/>
              </a:ext>
            </a:extLst>
          </p:cNvPr>
          <p:cNvSpPr>
            <a:spLocks/>
          </p:cNvSpPr>
          <p:nvPr/>
        </p:nvSpPr>
        <p:spPr>
          <a:xfrm>
            <a:off x="37182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9FE03DBB-3159-4109-B3A0-F18943565791}"/>
              </a:ext>
            </a:extLst>
          </p:cNvPr>
          <p:cNvSpPr>
            <a:spLocks/>
          </p:cNvSpPr>
          <p:nvPr/>
        </p:nvSpPr>
        <p:spPr>
          <a:xfrm>
            <a:off x="83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7D427EDC-789C-4FCF-A6ED-A95C225B8F1D}"/>
              </a:ext>
            </a:extLst>
          </p:cNvPr>
          <p:cNvSpPr>
            <a:spLocks/>
          </p:cNvSpPr>
          <p:nvPr/>
        </p:nvSpPr>
        <p:spPr>
          <a:xfrm>
            <a:off x="155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5E6CDD87-2B2E-4B25-B824-A5A936B32308}"/>
              </a:ext>
            </a:extLst>
          </p:cNvPr>
          <p:cNvSpPr>
            <a:spLocks/>
          </p:cNvSpPr>
          <p:nvPr/>
        </p:nvSpPr>
        <p:spPr>
          <a:xfrm>
            <a:off x="227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2" name="正方形/長方形 21">
            <a:extLst>
              <a:ext uri="{FF2B5EF4-FFF2-40B4-BE49-F238E27FC236}">
                <a16:creationId xmlns:a16="http://schemas.microsoft.com/office/drawing/2014/main" id="{DE99038B-F766-481B-9DD7-A5E88433F7A2}"/>
              </a:ext>
            </a:extLst>
          </p:cNvPr>
          <p:cNvSpPr>
            <a:spLocks/>
          </p:cNvSpPr>
          <p:nvPr/>
        </p:nvSpPr>
        <p:spPr>
          <a:xfrm>
            <a:off x="299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3" name="正方形/長方形 22">
            <a:extLst>
              <a:ext uri="{FF2B5EF4-FFF2-40B4-BE49-F238E27FC236}">
                <a16:creationId xmlns:a16="http://schemas.microsoft.com/office/drawing/2014/main" id="{851F0490-6EE8-483A-BD5E-1EA2C078FD24}"/>
              </a:ext>
            </a:extLst>
          </p:cNvPr>
          <p:cNvSpPr>
            <a:spLocks/>
          </p:cNvSpPr>
          <p:nvPr/>
        </p:nvSpPr>
        <p:spPr>
          <a:xfrm>
            <a:off x="37182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5BA2C42C-A31A-45D0-9CDF-0BCE9FAC8E7A}"/>
              </a:ext>
            </a:extLst>
          </p:cNvPr>
          <p:cNvSpPr>
            <a:spLocks/>
          </p:cNvSpPr>
          <p:nvPr/>
        </p:nvSpPr>
        <p:spPr>
          <a:xfrm>
            <a:off x="8473800" y="313756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25" name="正方形/長方形 24">
            <a:extLst>
              <a:ext uri="{FF2B5EF4-FFF2-40B4-BE49-F238E27FC236}">
                <a16:creationId xmlns:a16="http://schemas.microsoft.com/office/drawing/2014/main" id="{F47342E0-D951-49C2-B41C-9616E81DDB9E}"/>
              </a:ext>
            </a:extLst>
          </p:cNvPr>
          <p:cNvSpPr>
            <a:spLocks/>
          </p:cNvSpPr>
          <p:nvPr/>
        </p:nvSpPr>
        <p:spPr>
          <a:xfrm>
            <a:off x="9193800" y="313756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26" name="正方形/長方形 25">
            <a:extLst>
              <a:ext uri="{FF2B5EF4-FFF2-40B4-BE49-F238E27FC236}">
                <a16:creationId xmlns:a16="http://schemas.microsoft.com/office/drawing/2014/main" id="{1259CE11-9089-49E0-80E2-125596EEC683}"/>
              </a:ext>
            </a:extLst>
          </p:cNvPr>
          <p:cNvSpPr>
            <a:spLocks/>
          </p:cNvSpPr>
          <p:nvPr/>
        </p:nvSpPr>
        <p:spPr>
          <a:xfrm>
            <a:off x="9913800" y="313756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BA9AB1DE-47AD-476B-93C4-19BD5D933195}"/>
              </a:ext>
            </a:extLst>
          </p:cNvPr>
          <p:cNvSpPr>
            <a:spLocks/>
          </p:cNvSpPr>
          <p:nvPr/>
        </p:nvSpPr>
        <p:spPr>
          <a:xfrm>
            <a:off x="106338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21802DF9-C0B1-4856-AEA6-5FA46E1924D6}"/>
              </a:ext>
            </a:extLst>
          </p:cNvPr>
          <p:cNvSpPr>
            <a:spLocks/>
          </p:cNvSpPr>
          <p:nvPr/>
        </p:nvSpPr>
        <p:spPr>
          <a:xfrm>
            <a:off x="11353800" y="313756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29" name="正方形/長方形 28">
            <a:extLst>
              <a:ext uri="{FF2B5EF4-FFF2-40B4-BE49-F238E27FC236}">
                <a16:creationId xmlns:a16="http://schemas.microsoft.com/office/drawing/2014/main" id="{A00FD150-89AB-42FF-A182-E3FE432F748A}"/>
              </a:ext>
            </a:extLst>
          </p:cNvPr>
          <p:cNvSpPr>
            <a:spLocks/>
          </p:cNvSpPr>
          <p:nvPr/>
        </p:nvSpPr>
        <p:spPr>
          <a:xfrm>
            <a:off x="8473800" y="380908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667A67F0-3C2F-4549-AC14-C7C05B055A4C}"/>
              </a:ext>
            </a:extLst>
          </p:cNvPr>
          <p:cNvSpPr>
            <a:spLocks/>
          </p:cNvSpPr>
          <p:nvPr/>
        </p:nvSpPr>
        <p:spPr>
          <a:xfrm>
            <a:off x="9193800" y="380908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1" name="正方形/長方形 30">
            <a:extLst>
              <a:ext uri="{FF2B5EF4-FFF2-40B4-BE49-F238E27FC236}">
                <a16:creationId xmlns:a16="http://schemas.microsoft.com/office/drawing/2014/main" id="{437487A4-A091-4FF0-810B-F800A5CAE9A5}"/>
              </a:ext>
            </a:extLst>
          </p:cNvPr>
          <p:cNvSpPr>
            <a:spLocks/>
          </p:cNvSpPr>
          <p:nvPr/>
        </p:nvSpPr>
        <p:spPr>
          <a:xfrm>
            <a:off x="99138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2" name="正方形/長方形 31">
            <a:extLst>
              <a:ext uri="{FF2B5EF4-FFF2-40B4-BE49-F238E27FC236}">
                <a16:creationId xmlns:a16="http://schemas.microsoft.com/office/drawing/2014/main" id="{67A137FA-CBBC-4E44-928E-8D9161DE3EB0}"/>
              </a:ext>
            </a:extLst>
          </p:cNvPr>
          <p:cNvSpPr>
            <a:spLocks/>
          </p:cNvSpPr>
          <p:nvPr/>
        </p:nvSpPr>
        <p:spPr>
          <a:xfrm>
            <a:off x="106338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2E56731C-9079-427C-A18C-F8C7923B6555}"/>
              </a:ext>
            </a:extLst>
          </p:cNvPr>
          <p:cNvSpPr>
            <a:spLocks/>
          </p:cNvSpPr>
          <p:nvPr/>
        </p:nvSpPr>
        <p:spPr>
          <a:xfrm>
            <a:off x="11353800" y="380908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8207090D-EBA1-4292-84CD-70804B26E132}"/>
              </a:ext>
            </a:extLst>
          </p:cNvPr>
          <p:cNvSpPr>
            <a:spLocks/>
          </p:cNvSpPr>
          <p:nvPr/>
        </p:nvSpPr>
        <p:spPr>
          <a:xfrm>
            <a:off x="838200" y="5008854"/>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97D0338C-3E9D-4BE3-B7AB-3BBFBC2397F6}"/>
              </a:ext>
            </a:extLst>
          </p:cNvPr>
          <p:cNvSpPr>
            <a:spLocks/>
          </p:cNvSpPr>
          <p:nvPr/>
        </p:nvSpPr>
        <p:spPr>
          <a:xfrm>
            <a:off x="15582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36" name="正方形/長方形 35">
            <a:extLst>
              <a:ext uri="{FF2B5EF4-FFF2-40B4-BE49-F238E27FC236}">
                <a16:creationId xmlns:a16="http://schemas.microsoft.com/office/drawing/2014/main" id="{6E566EF4-B475-4C9F-80D8-5F2DCA60CE3B}"/>
              </a:ext>
            </a:extLst>
          </p:cNvPr>
          <p:cNvSpPr>
            <a:spLocks/>
          </p:cNvSpPr>
          <p:nvPr/>
        </p:nvSpPr>
        <p:spPr>
          <a:xfrm>
            <a:off x="22782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9B0A22DB-B0F7-4B6E-A202-C20818E823C6}"/>
              </a:ext>
            </a:extLst>
          </p:cNvPr>
          <p:cNvSpPr>
            <a:spLocks/>
          </p:cNvSpPr>
          <p:nvPr/>
        </p:nvSpPr>
        <p:spPr>
          <a:xfrm>
            <a:off x="29982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A413317-33F7-4B60-824B-4FAE4CCD624F}"/>
              </a:ext>
            </a:extLst>
          </p:cNvPr>
          <p:cNvSpPr>
            <a:spLocks/>
          </p:cNvSpPr>
          <p:nvPr/>
        </p:nvSpPr>
        <p:spPr>
          <a:xfrm>
            <a:off x="3718200" y="5008854"/>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2CF3FA39-ADE5-4C88-BA63-554B49C51B3D}"/>
              </a:ext>
            </a:extLst>
          </p:cNvPr>
          <p:cNvSpPr>
            <a:spLocks/>
          </p:cNvSpPr>
          <p:nvPr/>
        </p:nvSpPr>
        <p:spPr>
          <a:xfrm>
            <a:off x="8382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5BBB240D-CFC6-4CFA-B1FF-63FD4F33586D}"/>
              </a:ext>
            </a:extLst>
          </p:cNvPr>
          <p:cNvSpPr>
            <a:spLocks/>
          </p:cNvSpPr>
          <p:nvPr/>
        </p:nvSpPr>
        <p:spPr>
          <a:xfrm>
            <a:off x="15582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A6F6AF8-C4DB-467B-A193-F8802B0C3579}"/>
              </a:ext>
            </a:extLst>
          </p:cNvPr>
          <p:cNvSpPr>
            <a:spLocks/>
          </p:cNvSpPr>
          <p:nvPr/>
        </p:nvSpPr>
        <p:spPr>
          <a:xfrm>
            <a:off x="22782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A8C9391F-83B1-4725-9980-728AFE755D24}"/>
              </a:ext>
            </a:extLst>
          </p:cNvPr>
          <p:cNvSpPr>
            <a:spLocks/>
          </p:cNvSpPr>
          <p:nvPr/>
        </p:nvSpPr>
        <p:spPr>
          <a:xfrm>
            <a:off x="2998200" y="5680376"/>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3" name="正方形/長方形 42">
            <a:extLst>
              <a:ext uri="{FF2B5EF4-FFF2-40B4-BE49-F238E27FC236}">
                <a16:creationId xmlns:a16="http://schemas.microsoft.com/office/drawing/2014/main" id="{DCEEB772-0B66-4B14-8C31-E1497A87EC34}"/>
              </a:ext>
            </a:extLst>
          </p:cNvPr>
          <p:cNvSpPr>
            <a:spLocks/>
          </p:cNvSpPr>
          <p:nvPr/>
        </p:nvSpPr>
        <p:spPr>
          <a:xfrm>
            <a:off x="3718200" y="5680376"/>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44" name="正方形/長方形 43">
            <a:extLst>
              <a:ext uri="{FF2B5EF4-FFF2-40B4-BE49-F238E27FC236}">
                <a16:creationId xmlns:a16="http://schemas.microsoft.com/office/drawing/2014/main" id="{290F1672-9847-43DE-9DE1-2B1796F7A675}"/>
              </a:ext>
            </a:extLst>
          </p:cNvPr>
          <p:cNvSpPr>
            <a:spLocks/>
          </p:cNvSpPr>
          <p:nvPr/>
        </p:nvSpPr>
        <p:spPr>
          <a:xfrm>
            <a:off x="4656000" y="5008854"/>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45" name="正方形/長方形 44">
            <a:extLst>
              <a:ext uri="{FF2B5EF4-FFF2-40B4-BE49-F238E27FC236}">
                <a16:creationId xmlns:a16="http://schemas.microsoft.com/office/drawing/2014/main" id="{4235240B-602C-4F82-B134-ECFC6E043BF9}"/>
              </a:ext>
            </a:extLst>
          </p:cNvPr>
          <p:cNvSpPr>
            <a:spLocks/>
          </p:cNvSpPr>
          <p:nvPr/>
        </p:nvSpPr>
        <p:spPr>
          <a:xfrm>
            <a:off x="537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46" name="正方形/長方形 45">
            <a:extLst>
              <a:ext uri="{FF2B5EF4-FFF2-40B4-BE49-F238E27FC236}">
                <a16:creationId xmlns:a16="http://schemas.microsoft.com/office/drawing/2014/main" id="{A72ACB42-29B5-4BE4-943A-08AA3C14A7CE}"/>
              </a:ext>
            </a:extLst>
          </p:cNvPr>
          <p:cNvSpPr>
            <a:spLocks/>
          </p:cNvSpPr>
          <p:nvPr/>
        </p:nvSpPr>
        <p:spPr>
          <a:xfrm>
            <a:off x="609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7" name="正方形/長方形 46">
            <a:extLst>
              <a:ext uri="{FF2B5EF4-FFF2-40B4-BE49-F238E27FC236}">
                <a16:creationId xmlns:a16="http://schemas.microsoft.com/office/drawing/2014/main" id="{2708ACEB-08E0-4CEB-A279-6BDB25236932}"/>
              </a:ext>
            </a:extLst>
          </p:cNvPr>
          <p:cNvSpPr>
            <a:spLocks/>
          </p:cNvSpPr>
          <p:nvPr/>
        </p:nvSpPr>
        <p:spPr>
          <a:xfrm>
            <a:off x="681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48" name="正方形/長方形 47">
            <a:extLst>
              <a:ext uri="{FF2B5EF4-FFF2-40B4-BE49-F238E27FC236}">
                <a16:creationId xmlns:a16="http://schemas.microsoft.com/office/drawing/2014/main" id="{9A703F05-3FBA-4067-871D-7E852481C3F5}"/>
              </a:ext>
            </a:extLst>
          </p:cNvPr>
          <p:cNvSpPr>
            <a:spLocks/>
          </p:cNvSpPr>
          <p:nvPr/>
        </p:nvSpPr>
        <p:spPr>
          <a:xfrm>
            <a:off x="7536000" y="5008854"/>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49" name="正方形/長方形 48">
            <a:extLst>
              <a:ext uri="{FF2B5EF4-FFF2-40B4-BE49-F238E27FC236}">
                <a16:creationId xmlns:a16="http://schemas.microsoft.com/office/drawing/2014/main" id="{D4487785-3067-40A8-BAF1-DA174FE96001}"/>
              </a:ext>
            </a:extLst>
          </p:cNvPr>
          <p:cNvSpPr>
            <a:spLocks/>
          </p:cNvSpPr>
          <p:nvPr/>
        </p:nvSpPr>
        <p:spPr>
          <a:xfrm>
            <a:off x="465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1C6BDC9A-C469-42C6-8136-8070663097CD}"/>
              </a:ext>
            </a:extLst>
          </p:cNvPr>
          <p:cNvSpPr>
            <a:spLocks/>
          </p:cNvSpPr>
          <p:nvPr/>
        </p:nvSpPr>
        <p:spPr>
          <a:xfrm>
            <a:off x="537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1" name="正方形/長方形 50">
            <a:extLst>
              <a:ext uri="{FF2B5EF4-FFF2-40B4-BE49-F238E27FC236}">
                <a16:creationId xmlns:a16="http://schemas.microsoft.com/office/drawing/2014/main" id="{B985D39C-AEDB-44DA-924F-7D5C98D7797C}"/>
              </a:ext>
            </a:extLst>
          </p:cNvPr>
          <p:cNvSpPr>
            <a:spLocks/>
          </p:cNvSpPr>
          <p:nvPr/>
        </p:nvSpPr>
        <p:spPr>
          <a:xfrm>
            <a:off x="609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2" name="正方形/長方形 51">
            <a:extLst>
              <a:ext uri="{FF2B5EF4-FFF2-40B4-BE49-F238E27FC236}">
                <a16:creationId xmlns:a16="http://schemas.microsoft.com/office/drawing/2014/main" id="{4643EB0C-8B35-48B7-82E8-E866C28E13F8}"/>
              </a:ext>
            </a:extLst>
          </p:cNvPr>
          <p:cNvSpPr>
            <a:spLocks/>
          </p:cNvSpPr>
          <p:nvPr/>
        </p:nvSpPr>
        <p:spPr>
          <a:xfrm>
            <a:off x="6816000" y="5680376"/>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3" name="正方形/長方形 52">
            <a:extLst>
              <a:ext uri="{FF2B5EF4-FFF2-40B4-BE49-F238E27FC236}">
                <a16:creationId xmlns:a16="http://schemas.microsoft.com/office/drawing/2014/main" id="{30C1F86C-EAF3-43EC-B1AB-85E60FECF41B}"/>
              </a:ext>
            </a:extLst>
          </p:cNvPr>
          <p:cNvSpPr>
            <a:spLocks/>
          </p:cNvSpPr>
          <p:nvPr/>
        </p:nvSpPr>
        <p:spPr>
          <a:xfrm>
            <a:off x="7536000" y="5680376"/>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54" name="テキスト ボックス 53">
            <a:extLst>
              <a:ext uri="{FF2B5EF4-FFF2-40B4-BE49-F238E27FC236}">
                <a16:creationId xmlns:a16="http://schemas.microsoft.com/office/drawing/2014/main" id="{8FD15BCA-B639-4E58-B846-5887C9F0AF1E}"/>
              </a:ext>
            </a:extLst>
          </p:cNvPr>
          <p:cNvSpPr txBox="1"/>
          <p:nvPr/>
        </p:nvSpPr>
        <p:spPr>
          <a:xfrm>
            <a:off x="3366766" y="4558843"/>
            <a:ext cx="2369234" cy="369332"/>
          </a:xfrm>
          <a:prstGeom prst="rect">
            <a:avLst/>
          </a:prstGeom>
          <a:noFill/>
        </p:spPr>
        <p:txBody>
          <a:bodyPr wrap="square" rtlCol="0">
            <a:spAutoFit/>
          </a:bodyPr>
          <a:lstStyle/>
          <a:p>
            <a:r>
              <a:rPr kumimoji="1" lang="en-US" altLang="ja-JP" dirty="0"/>
              <a:t>11</a:t>
            </a:r>
            <a:r>
              <a:rPr kumimoji="1" lang="ja-JP" altLang="en-US" dirty="0"/>
              <a:t>個回収</a:t>
            </a:r>
          </a:p>
        </p:txBody>
      </p:sp>
      <p:sp>
        <p:nvSpPr>
          <p:cNvPr id="55" name="テキスト ボックス 54">
            <a:extLst>
              <a:ext uri="{FF2B5EF4-FFF2-40B4-BE49-F238E27FC236}">
                <a16:creationId xmlns:a16="http://schemas.microsoft.com/office/drawing/2014/main" id="{700102F4-EE95-4A0C-8B60-0CD321B55D2A}"/>
              </a:ext>
            </a:extLst>
          </p:cNvPr>
          <p:cNvSpPr txBox="1"/>
          <p:nvPr/>
        </p:nvSpPr>
        <p:spPr>
          <a:xfrm>
            <a:off x="7176000" y="4572054"/>
            <a:ext cx="2369234" cy="369332"/>
          </a:xfrm>
          <a:prstGeom prst="rect">
            <a:avLst/>
          </a:prstGeom>
          <a:noFill/>
        </p:spPr>
        <p:txBody>
          <a:bodyPr wrap="square" rtlCol="0">
            <a:spAutoFit/>
          </a:bodyPr>
          <a:lstStyle/>
          <a:p>
            <a:r>
              <a:rPr kumimoji="1" lang="en-US" altLang="ja-JP" dirty="0"/>
              <a:t>12</a:t>
            </a:r>
            <a:r>
              <a:rPr kumimoji="1" lang="ja-JP" altLang="en-US" dirty="0"/>
              <a:t>個回収</a:t>
            </a:r>
          </a:p>
        </p:txBody>
      </p:sp>
      <p:sp>
        <p:nvSpPr>
          <p:cNvPr id="56" name="テキスト ボックス 55">
            <a:extLst>
              <a:ext uri="{FF2B5EF4-FFF2-40B4-BE49-F238E27FC236}">
                <a16:creationId xmlns:a16="http://schemas.microsoft.com/office/drawing/2014/main" id="{0F4405BC-382F-485B-9CEE-0C145E3DC34C}"/>
              </a:ext>
            </a:extLst>
          </p:cNvPr>
          <p:cNvSpPr txBox="1"/>
          <p:nvPr/>
        </p:nvSpPr>
        <p:spPr>
          <a:xfrm>
            <a:off x="10889183" y="4572054"/>
            <a:ext cx="2369234" cy="369332"/>
          </a:xfrm>
          <a:prstGeom prst="rect">
            <a:avLst/>
          </a:prstGeom>
          <a:noFill/>
        </p:spPr>
        <p:txBody>
          <a:bodyPr wrap="square" rtlCol="0">
            <a:spAutoFit/>
          </a:bodyPr>
          <a:lstStyle/>
          <a:p>
            <a:r>
              <a:rPr kumimoji="1" lang="en-US" altLang="ja-JP" dirty="0"/>
              <a:t>12</a:t>
            </a:r>
            <a:r>
              <a:rPr kumimoji="1" lang="ja-JP" altLang="en-US" dirty="0"/>
              <a:t>個回収</a:t>
            </a:r>
          </a:p>
        </p:txBody>
      </p:sp>
      <p:sp>
        <p:nvSpPr>
          <p:cNvPr id="57" name="テキスト ボックス 56">
            <a:extLst>
              <a:ext uri="{FF2B5EF4-FFF2-40B4-BE49-F238E27FC236}">
                <a16:creationId xmlns:a16="http://schemas.microsoft.com/office/drawing/2014/main" id="{6CA8194E-2F84-4D18-B94F-27EDF7F30E3C}"/>
              </a:ext>
            </a:extLst>
          </p:cNvPr>
          <p:cNvSpPr txBox="1"/>
          <p:nvPr/>
        </p:nvSpPr>
        <p:spPr>
          <a:xfrm>
            <a:off x="3349865" y="6488668"/>
            <a:ext cx="2369234" cy="369332"/>
          </a:xfrm>
          <a:prstGeom prst="rect">
            <a:avLst/>
          </a:prstGeom>
          <a:noFill/>
        </p:spPr>
        <p:txBody>
          <a:bodyPr wrap="square" rtlCol="0">
            <a:spAutoFit/>
          </a:bodyPr>
          <a:lstStyle/>
          <a:p>
            <a:r>
              <a:rPr kumimoji="1" lang="en-US" altLang="ja-JP" dirty="0"/>
              <a:t>14</a:t>
            </a:r>
            <a:r>
              <a:rPr kumimoji="1" lang="ja-JP" altLang="en-US" dirty="0"/>
              <a:t>個回収</a:t>
            </a:r>
          </a:p>
        </p:txBody>
      </p:sp>
      <p:sp>
        <p:nvSpPr>
          <p:cNvPr id="58" name="テキスト ボックス 57">
            <a:extLst>
              <a:ext uri="{FF2B5EF4-FFF2-40B4-BE49-F238E27FC236}">
                <a16:creationId xmlns:a16="http://schemas.microsoft.com/office/drawing/2014/main" id="{B7F92971-00BF-487A-BF9A-673AECE22A0C}"/>
              </a:ext>
            </a:extLst>
          </p:cNvPr>
          <p:cNvSpPr txBox="1"/>
          <p:nvPr/>
        </p:nvSpPr>
        <p:spPr>
          <a:xfrm>
            <a:off x="7071383" y="6482062"/>
            <a:ext cx="2369234" cy="369332"/>
          </a:xfrm>
          <a:prstGeom prst="rect">
            <a:avLst/>
          </a:prstGeom>
          <a:noFill/>
        </p:spPr>
        <p:txBody>
          <a:bodyPr wrap="square" rtlCol="0">
            <a:spAutoFit/>
          </a:bodyPr>
          <a:lstStyle/>
          <a:p>
            <a:r>
              <a:rPr kumimoji="1" lang="en-US" altLang="ja-JP" dirty="0"/>
              <a:t>13</a:t>
            </a:r>
            <a:r>
              <a:rPr kumimoji="1" lang="ja-JP" altLang="en-US" dirty="0"/>
              <a:t>個回収</a:t>
            </a:r>
          </a:p>
        </p:txBody>
      </p:sp>
      <p:sp>
        <p:nvSpPr>
          <p:cNvPr id="59" name="正方形/長方形 58">
            <a:extLst>
              <a:ext uri="{FF2B5EF4-FFF2-40B4-BE49-F238E27FC236}">
                <a16:creationId xmlns:a16="http://schemas.microsoft.com/office/drawing/2014/main" id="{6CA98E6E-266E-4809-BF0F-80D146384E63}"/>
              </a:ext>
            </a:extLst>
          </p:cNvPr>
          <p:cNvSpPr/>
          <p:nvPr/>
        </p:nvSpPr>
        <p:spPr>
          <a:xfrm>
            <a:off x="596348" y="4783849"/>
            <a:ext cx="3962400" cy="206754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886F12E5-1D0A-41E5-BD78-A015EA1B7660}"/>
              </a:ext>
            </a:extLst>
          </p:cNvPr>
          <p:cNvSpPr txBox="1"/>
          <p:nvPr/>
        </p:nvSpPr>
        <p:spPr>
          <a:xfrm>
            <a:off x="1918200" y="3545566"/>
            <a:ext cx="9837646" cy="1938992"/>
          </a:xfrm>
          <a:prstGeom prst="rect">
            <a:avLst/>
          </a:prstGeom>
          <a:noFill/>
        </p:spPr>
        <p:txBody>
          <a:bodyPr wrap="square" rtlCol="0">
            <a:spAutoFit/>
          </a:bodyPr>
          <a:lstStyle/>
          <a:p>
            <a:r>
              <a:rPr lang="ja-JP" altLang="en-US" sz="6000" dirty="0">
                <a:highlight>
                  <a:srgbClr val="C0C0C0"/>
                </a:highlight>
              </a:rPr>
              <a:t>これは競プロにおける</a:t>
            </a:r>
            <a:endParaRPr lang="en-US" altLang="ja-JP" sz="6000" dirty="0">
              <a:highlight>
                <a:srgbClr val="C0C0C0"/>
              </a:highlight>
            </a:endParaRPr>
          </a:p>
          <a:p>
            <a:r>
              <a:rPr lang="ja-JP" altLang="en-US" sz="6000" dirty="0">
                <a:solidFill>
                  <a:schemeClr val="accent2"/>
                </a:solidFill>
                <a:highlight>
                  <a:srgbClr val="C0C0C0"/>
                </a:highlight>
              </a:rPr>
              <a:t>全探索</a:t>
            </a:r>
            <a:r>
              <a:rPr lang="ja-JP" altLang="en-US" sz="6000" dirty="0">
                <a:highlight>
                  <a:srgbClr val="C0C0C0"/>
                </a:highlight>
              </a:rPr>
              <a:t>と呼ばれる手法！</a:t>
            </a:r>
            <a:endParaRPr kumimoji="1" lang="ja-JP" altLang="en-US" sz="6000" dirty="0">
              <a:highlight>
                <a:srgbClr val="C0C0C0"/>
              </a:highlight>
            </a:endParaRPr>
          </a:p>
        </p:txBody>
      </p:sp>
    </p:spTree>
    <p:extLst>
      <p:ext uri="{BB962C8B-B14F-4D97-AF65-F5344CB8AC3E}">
        <p14:creationId xmlns:p14="http://schemas.microsoft.com/office/powerpoint/2010/main" val="227064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2AC9E-8DED-4BCB-A6D9-94A7A94130E3}"/>
              </a:ext>
            </a:extLst>
          </p:cNvPr>
          <p:cNvSpPr>
            <a:spLocks noGrp="1"/>
          </p:cNvSpPr>
          <p:nvPr>
            <p:ph type="title"/>
          </p:nvPr>
        </p:nvSpPr>
        <p:spPr/>
        <p:txBody>
          <a:bodyPr/>
          <a:lstStyle/>
          <a:p>
            <a:r>
              <a:rPr lang="ja-JP" altLang="en-US" dirty="0"/>
              <a:t>要約すると</a:t>
            </a:r>
            <a:endParaRPr kumimoji="1" lang="ja-JP" altLang="en-US" dirty="0"/>
          </a:p>
        </p:txBody>
      </p:sp>
      <p:sp>
        <p:nvSpPr>
          <p:cNvPr id="3" name="コンテンツ プレースホルダー 2">
            <a:extLst>
              <a:ext uri="{FF2B5EF4-FFF2-40B4-BE49-F238E27FC236}">
                <a16:creationId xmlns:a16="http://schemas.microsoft.com/office/drawing/2014/main" id="{76377BE6-767D-4A93-9A6C-A3022D4359C2}"/>
              </a:ext>
            </a:extLst>
          </p:cNvPr>
          <p:cNvSpPr>
            <a:spLocks noGrp="1"/>
          </p:cNvSpPr>
          <p:nvPr>
            <p:ph idx="1"/>
          </p:nvPr>
        </p:nvSpPr>
        <p:spPr/>
        <p:txBody>
          <a:bodyPr/>
          <a:lstStyle/>
          <a:p>
            <a:r>
              <a:rPr kumimoji="1" lang="en-US" altLang="ja-JP" dirty="0"/>
              <a:t>2×N</a:t>
            </a:r>
            <a:r>
              <a:rPr kumimoji="1" lang="ja-JP" altLang="en-US" dirty="0"/>
              <a:t>のマスが与えられ</a:t>
            </a:r>
            <a:r>
              <a:rPr lang="ja-JP" altLang="en-US" dirty="0"/>
              <a:t>ます。</a:t>
            </a:r>
            <a:endParaRPr lang="en-US" altLang="ja-JP" dirty="0"/>
          </a:p>
          <a:p>
            <a:r>
              <a:rPr kumimoji="1" lang="ja-JP" altLang="en-US" dirty="0"/>
              <a:t>最初は左上にいます。</a:t>
            </a:r>
            <a:endParaRPr kumimoji="1" lang="en-US" altLang="ja-JP" dirty="0"/>
          </a:p>
          <a:p>
            <a:r>
              <a:rPr kumimoji="1" lang="ja-JP" altLang="en-US" dirty="0"/>
              <a:t>右と下にしかいけません。</a:t>
            </a:r>
            <a:endParaRPr kumimoji="1" lang="en-US" altLang="ja-JP" dirty="0"/>
          </a:p>
          <a:p>
            <a:r>
              <a:rPr lang="ja-JP" altLang="en-US" dirty="0"/>
              <a:t>右下にたどり着くまでに一番アメを集められるルートを</a:t>
            </a:r>
            <a:br>
              <a:rPr lang="en-US" altLang="ja-JP" dirty="0"/>
            </a:br>
            <a:r>
              <a:rPr lang="ja-JP" altLang="en-US" dirty="0"/>
              <a:t>見つけ、集められた数を答えて下さい。</a:t>
            </a:r>
            <a:endParaRPr kumimoji="1" lang="ja-JP" altLang="en-US" dirty="0"/>
          </a:p>
        </p:txBody>
      </p:sp>
      <p:sp>
        <p:nvSpPr>
          <p:cNvPr id="4" name="正方形/長方形 3">
            <a:extLst>
              <a:ext uri="{FF2B5EF4-FFF2-40B4-BE49-F238E27FC236}">
                <a16:creationId xmlns:a16="http://schemas.microsoft.com/office/drawing/2014/main" id="{2CA7A417-FFEF-4C15-B835-E83F0B7A20C7}"/>
              </a:ext>
            </a:extLst>
          </p:cNvPr>
          <p:cNvSpPr>
            <a:spLocks/>
          </p:cNvSpPr>
          <p:nvPr/>
        </p:nvSpPr>
        <p:spPr>
          <a:xfrm>
            <a:off x="5841242" y="4491321"/>
            <a:ext cx="720000" cy="720000"/>
          </a:xfrm>
          <a:prstGeom prst="rect">
            <a:avLst/>
          </a:prstGeom>
          <a:solidFill>
            <a:schemeClr val="bg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DBBED573-F3AF-4781-A39D-CB7CD079D770}"/>
              </a:ext>
            </a:extLst>
          </p:cNvPr>
          <p:cNvSpPr>
            <a:spLocks/>
          </p:cNvSpPr>
          <p:nvPr/>
        </p:nvSpPr>
        <p:spPr>
          <a:xfrm>
            <a:off x="6561242"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6" name="正方形/長方形 5">
            <a:extLst>
              <a:ext uri="{FF2B5EF4-FFF2-40B4-BE49-F238E27FC236}">
                <a16:creationId xmlns:a16="http://schemas.microsoft.com/office/drawing/2014/main" id="{8A0F145D-520F-4427-B01D-27291E36CE30}"/>
              </a:ext>
            </a:extLst>
          </p:cNvPr>
          <p:cNvSpPr>
            <a:spLocks/>
          </p:cNvSpPr>
          <p:nvPr/>
        </p:nvSpPr>
        <p:spPr>
          <a:xfrm>
            <a:off x="7281242"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EBCDBC1-E225-490E-ADE2-688930C107CD}"/>
              </a:ext>
            </a:extLst>
          </p:cNvPr>
          <p:cNvSpPr>
            <a:spLocks/>
          </p:cNvSpPr>
          <p:nvPr/>
        </p:nvSpPr>
        <p:spPr>
          <a:xfrm>
            <a:off x="8001242"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84BABA7D-828C-48F8-91D5-567FD4820A51}"/>
              </a:ext>
            </a:extLst>
          </p:cNvPr>
          <p:cNvSpPr>
            <a:spLocks/>
          </p:cNvSpPr>
          <p:nvPr/>
        </p:nvSpPr>
        <p:spPr>
          <a:xfrm>
            <a:off x="8721242"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937E7C79-E434-4DE1-BEA3-3A93561517C4}"/>
              </a:ext>
            </a:extLst>
          </p:cNvPr>
          <p:cNvSpPr>
            <a:spLocks/>
          </p:cNvSpPr>
          <p:nvPr/>
        </p:nvSpPr>
        <p:spPr>
          <a:xfrm>
            <a:off x="584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0F453901-9420-4662-8AB8-582EEEC052BE}"/>
              </a:ext>
            </a:extLst>
          </p:cNvPr>
          <p:cNvSpPr>
            <a:spLocks/>
          </p:cNvSpPr>
          <p:nvPr/>
        </p:nvSpPr>
        <p:spPr>
          <a:xfrm>
            <a:off x="656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4928D13D-04F7-4CB3-8D6F-E84C51A7B0FB}"/>
              </a:ext>
            </a:extLst>
          </p:cNvPr>
          <p:cNvSpPr>
            <a:spLocks/>
          </p:cNvSpPr>
          <p:nvPr/>
        </p:nvSpPr>
        <p:spPr>
          <a:xfrm>
            <a:off x="728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F317B4EB-0D80-4F9D-8C0D-8FA026FCCC33}"/>
              </a:ext>
            </a:extLst>
          </p:cNvPr>
          <p:cNvSpPr>
            <a:spLocks/>
          </p:cNvSpPr>
          <p:nvPr/>
        </p:nvSpPr>
        <p:spPr>
          <a:xfrm>
            <a:off x="800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10B9D581-FBBF-4D23-ABD9-94701A927F95}"/>
              </a:ext>
            </a:extLst>
          </p:cNvPr>
          <p:cNvSpPr>
            <a:spLocks/>
          </p:cNvSpPr>
          <p:nvPr/>
        </p:nvSpPr>
        <p:spPr>
          <a:xfrm>
            <a:off x="872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45760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2AC9E-8DED-4BCB-A6D9-94A7A94130E3}"/>
              </a:ext>
            </a:extLst>
          </p:cNvPr>
          <p:cNvSpPr>
            <a:spLocks noGrp="1"/>
          </p:cNvSpPr>
          <p:nvPr>
            <p:ph type="title"/>
          </p:nvPr>
        </p:nvSpPr>
        <p:spPr/>
        <p:txBody>
          <a:bodyPr/>
          <a:lstStyle/>
          <a:p>
            <a:r>
              <a:rPr lang="ja-JP" altLang="en-US" dirty="0"/>
              <a:t>要約すると</a:t>
            </a:r>
            <a:endParaRPr kumimoji="1" lang="ja-JP" altLang="en-US" dirty="0"/>
          </a:p>
        </p:txBody>
      </p:sp>
      <p:sp>
        <p:nvSpPr>
          <p:cNvPr id="4" name="正方形/長方形 3">
            <a:extLst>
              <a:ext uri="{FF2B5EF4-FFF2-40B4-BE49-F238E27FC236}">
                <a16:creationId xmlns:a16="http://schemas.microsoft.com/office/drawing/2014/main" id="{2CA7A417-FFEF-4C15-B835-E83F0B7A20C7}"/>
              </a:ext>
            </a:extLst>
          </p:cNvPr>
          <p:cNvSpPr>
            <a:spLocks/>
          </p:cNvSpPr>
          <p:nvPr/>
        </p:nvSpPr>
        <p:spPr>
          <a:xfrm>
            <a:off x="5841242" y="449132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DBBED573-F3AF-4781-A39D-CB7CD079D770}"/>
              </a:ext>
            </a:extLst>
          </p:cNvPr>
          <p:cNvSpPr>
            <a:spLocks/>
          </p:cNvSpPr>
          <p:nvPr/>
        </p:nvSpPr>
        <p:spPr>
          <a:xfrm>
            <a:off x="6561242" y="449132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6" name="正方形/長方形 5">
            <a:extLst>
              <a:ext uri="{FF2B5EF4-FFF2-40B4-BE49-F238E27FC236}">
                <a16:creationId xmlns:a16="http://schemas.microsoft.com/office/drawing/2014/main" id="{8A0F145D-520F-4427-B01D-27291E36CE30}"/>
              </a:ext>
            </a:extLst>
          </p:cNvPr>
          <p:cNvSpPr>
            <a:spLocks/>
          </p:cNvSpPr>
          <p:nvPr/>
        </p:nvSpPr>
        <p:spPr>
          <a:xfrm>
            <a:off x="7281242" y="449132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EBCDBC1-E225-490E-ADE2-688930C107CD}"/>
              </a:ext>
            </a:extLst>
          </p:cNvPr>
          <p:cNvSpPr>
            <a:spLocks/>
          </p:cNvSpPr>
          <p:nvPr/>
        </p:nvSpPr>
        <p:spPr>
          <a:xfrm>
            <a:off x="8001242" y="4491321"/>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84BABA7D-828C-48F8-91D5-567FD4820A51}"/>
              </a:ext>
            </a:extLst>
          </p:cNvPr>
          <p:cNvSpPr>
            <a:spLocks/>
          </p:cNvSpPr>
          <p:nvPr/>
        </p:nvSpPr>
        <p:spPr>
          <a:xfrm>
            <a:off x="8721242"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937E7C79-E434-4DE1-BEA3-3A93561517C4}"/>
              </a:ext>
            </a:extLst>
          </p:cNvPr>
          <p:cNvSpPr>
            <a:spLocks/>
          </p:cNvSpPr>
          <p:nvPr/>
        </p:nvSpPr>
        <p:spPr>
          <a:xfrm>
            <a:off x="584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0F453901-9420-4662-8AB8-582EEEC052BE}"/>
              </a:ext>
            </a:extLst>
          </p:cNvPr>
          <p:cNvSpPr>
            <a:spLocks/>
          </p:cNvSpPr>
          <p:nvPr/>
        </p:nvSpPr>
        <p:spPr>
          <a:xfrm>
            <a:off x="656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4928D13D-04F7-4CB3-8D6F-E84C51A7B0FB}"/>
              </a:ext>
            </a:extLst>
          </p:cNvPr>
          <p:cNvSpPr>
            <a:spLocks/>
          </p:cNvSpPr>
          <p:nvPr/>
        </p:nvSpPr>
        <p:spPr>
          <a:xfrm>
            <a:off x="7281242" y="5162843"/>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F317B4EB-0D80-4F9D-8C0D-8FA026FCCC33}"/>
              </a:ext>
            </a:extLst>
          </p:cNvPr>
          <p:cNvSpPr>
            <a:spLocks/>
          </p:cNvSpPr>
          <p:nvPr/>
        </p:nvSpPr>
        <p:spPr>
          <a:xfrm>
            <a:off x="8001242" y="516284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10B9D581-FBBF-4D23-ABD9-94701A927F95}"/>
              </a:ext>
            </a:extLst>
          </p:cNvPr>
          <p:cNvSpPr>
            <a:spLocks/>
          </p:cNvSpPr>
          <p:nvPr/>
        </p:nvSpPr>
        <p:spPr>
          <a:xfrm>
            <a:off x="8721242" y="516284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25" name="コンテンツ プレースホルダー 2">
            <a:extLst>
              <a:ext uri="{FF2B5EF4-FFF2-40B4-BE49-F238E27FC236}">
                <a16:creationId xmlns:a16="http://schemas.microsoft.com/office/drawing/2014/main" id="{109468CF-D377-4E0B-9A17-DD19E09566E2}"/>
              </a:ext>
            </a:extLst>
          </p:cNvPr>
          <p:cNvSpPr>
            <a:spLocks noGrp="1"/>
          </p:cNvSpPr>
          <p:nvPr>
            <p:ph idx="1"/>
          </p:nvPr>
        </p:nvSpPr>
        <p:spPr>
          <a:xfrm>
            <a:off x="838200" y="1825625"/>
            <a:ext cx="10515600" cy="4351338"/>
          </a:xfrm>
        </p:spPr>
        <p:txBody>
          <a:bodyPr/>
          <a:lstStyle/>
          <a:p>
            <a:r>
              <a:rPr kumimoji="1" lang="en-US" altLang="ja-JP" dirty="0"/>
              <a:t>2×N</a:t>
            </a:r>
            <a:r>
              <a:rPr kumimoji="1" lang="ja-JP" altLang="en-US" dirty="0"/>
              <a:t>のマスが与えられ</a:t>
            </a:r>
            <a:r>
              <a:rPr lang="ja-JP" altLang="en-US" dirty="0"/>
              <a:t>ます。</a:t>
            </a:r>
            <a:endParaRPr lang="en-US" altLang="ja-JP" dirty="0"/>
          </a:p>
          <a:p>
            <a:r>
              <a:rPr kumimoji="1" lang="ja-JP" altLang="en-US" dirty="0"/>
              <a:t>最初は左上にいます。</a:t>
            </a:r>
            <a:endParaRPr kumimoji="1" lang="en-US" altLang="ja-JP" dirty="0"/>
          </a:p>
          <a:p>
            <a:r>
              <a:rPr kumimoji="1" lang="ja-JP" altLang="en-US" dirty="0"/>
              <a:t>右と下にしかいけません。</a:t>
            </a:r>
            <a:endParaRPr kumimoji="1" lang="en-US" altLang="ja-JP" dirty="0"/>
          </a:p>
          <a:p>
            <a:r>
              <a:rPr lang="ja-JP" altLang="en-US" dirty="0"/>
              <a:t>右下にたどり着くまでに一番アメを集められるルートを</a:t>
            </a:r>
            <a:br>
              <a:rPr lang="en-US" altLang="ja-JP" dirty="0"/>
            </a:br>
            <a:r>
              <a:rPr lang="ja-JP" altLang="en-US" dirty="0"/>
              <a:t>見つけ、集められた数を答えて下さい。</a:t>
            </a:r>
            <a:endParaRPr kumimoji="1" lang="ja-JP" altLang="en-US" dirty="0"/>
          </a:p>
          <a:p>
            <a:endParaRPr kumimoji="1" lang="ja-JP" altLang="en-US" dirty="0"/>
          </a:p>
        </p:txBody>
      </p:sp>
      <p:sp>
        <p:nvSpPr>
          <p:cNvPr id="27" name="正方形/長方形 26">
            <a:extLst>
              <a:ext uri="{FF2B5EF4-FFF2-40B4-BE49-F238E27FC236}">
                <a16:creationId xmlns:a16="http://schemas.microsoft.com/office/drawing/2014/main" id="{C16ABCFC-0164-47CC-B484-0D551A914DF2}"/>
              </a:ext>
            </a:extLst>
          </p:cNvPr>
          <p:cNvSpPr>
            <a:spLocks/>
          </p:cNvSpPr>
          <p:nvPr/>
        </p:nvSpPr>
        <p:spPr>
          <a:xfrm>
            <a:off x="955908" y="4491321"/>
            <a:ext cx="720000" cy="720000"/>
          </a:xfrm>
          <a:prstGeom prst="rect">
            <a:avLst/>
          </a:prstGeom>
          <a:solidFill>
            <a:srgbClr val="0070C0">
              <a:alpha val="9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641B21A3-6C91-453E-8764-AF0547733D28}"/>
              </a:ext>
            </a:extLst>
          </p:cNvPr>
          <p:cNvSpPr>
            <a:spLocks/>
          </p:cNvSpPr>
          <p:nvPr/>
        </p:nvSpPr>
        <p:spPr>
          <a:xfrm>
            <a:off x="1675908"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p>
        </p:txBody>
      </p:sp>
      <p:sp>
        <p:nvSpPr>
          <p:cNvPr id="29" name="正方形/長方形 28">
            <a:extLst>
              <a:ext uri="{FF2B5EF4-FFF2-40B4-BE49-F238E27FC236}">
                <a16:creationId xmlns:a16="http://schemas.microsoft.com/office/drawing/2014/main" id="{B222E18E-D44D-484E-BF83-A43A62DDA060}"/>
              </a:ext>
            </a:extLst>
          </p:cNvPr>
          <p:cNvSpPr>
            <a:spLocks/>
          </p:cNvSpPr>
          <p:nvPr/>
        </p:nvSpPr>
        <p:spPr>
          <a:xfrm>
            <a:off x="2395908"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8C8E9A59-AC33-43AF-BED4-8C9CF179C39D}"/>
              </a:ext>
            </a:extLst>
          </p:cNvPr>
          <p:cNvSpPr>
            <a:spLocks/>
          </p:cNvSpPr>
          <p:nvPr/>
        </p:nvSpPr>
        <p:spPr>
          <a:xfrm>
            <a:off x="3115908"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31" name="正方形/長方形 30">
            <a:extLst>
              <a:ext uri="{FF2B5EF4-FFF2-40B4-BE49-F238E27FC236}">
                <a16:creationId xmlns:a16="http://schemas.microsoft.com/office/drawing/2014/main" id="{C4DD3589-C686-4EA3-A790-3FC08FE87FF8}"/>
              </a:ext>
            </a:extLst>
          </p:cNvPr>
          <p:cNvSpPr>
            <a:spLocks/>
          </p:cNvSpPr>
          <p:nvPr/>
        </p:nvSpPr>
        <p:spPr>
          <a:xfrm>
            <a:off x="3835908" y="4491321"/>
            <a:ext cx="720000" cy="72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2" name="正方形/長方形 31">
            <a:extLst>
              <a:ext uri="{FF2B5EF4-FFF2-40B4-BE49-F238E27FC236}">
                <a16:creationId xmlns:a16="http://schemas.microsoft.com/office/drawing/2014/main" id="{94AD11CE-499A-45F6-B2C1-EB04F670F4A0}"/>
              </a:ext>
            </a:extLst>
          </p:cNvPr>
          <p:cNvSpPr>
            <a:spLocks/>
          </p:cNvSpPr>
          <p:nvPr/>
        </p:nvSpPr>
        <p:spPr>
          <a:xfrm>
            <a:off x="955908" y="516284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B492B369-5FCD-4E75-BE8B-D617626320AC}"/>
              </a:ext>
            </a:extLst>
          </p:cNvPr>
          <p:cNvSpPr>
            <a:spLocks/>
          </p:cNvSpPr>
          <p:nvPr/>
        </p:nvSpPr>
        <p:spPr>
          <a:xfrm>
            <a:off x="1675908" y="516284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DBF0B3E7-E745-44F3-B1AF-3D294277B0CA}"/>
              </a:ext>
            </a:extLst>
          </p:cNvPr>
          <p:cNvSpPr>
            <a:spLocks/>
          </p:cNvSpPr>
          <p:nvPr/>
        </p:nvSpPr>
        <p:spPr>
          <a:xfrm>
            <a:off x="2395908" y="516284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94C0A5EA-643F-45E0-AD12-BE0E98794DAE}"/>
              </a:ext>
            </a:extLst>
          </p:cNvPr>
          <p:cNvSpPr>
            <a:spLocks/>
          </p:cNvSpPr>
          <p:nvPr/>
        </p:nvSpPr>
        <p:spPr>
          <a:xfrm>
            <a:off x="3115908" y="516284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7B8AADC1-6FAD-478E-92EF-4F18998CFDA1}"/>
              </a:ext>
            </a:extLst>
          </p:cNvPr>
          <p:cNvSpPr>
            <a:spLocks/>
          </p:cNvSpPr>
          <p:nvPr/>
        </p:nvSpPr>
        <p:spPr>
          <a:xfrm>
            <a:off x="3835908" y="5162843"/>
            <a:ext cx="720000" cy="720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Tree>
    <p:extLst>
      <p:ext uri="{BB962C8B-B14F-4D97-AF65-F5344CB8AC3E}">
        <p14:creationId xmlns:p14="http://schemas.microsoft.com/office/powerpoint/2010/main" val="100573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60B3AF-AF88-4DD0-B31F-C82B6448241A}"/>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967CF233-F383-417C-AF40-BAD032AD8E27}"/>
              </a:ext>
            </a:extLst>
          </p:cNvPr>
          <p:cNvSpPr>
            <a:spLocks noGrp="1"/>
          </p:cNvSpPr>
          <p:nvPr>
            <p:ph idx="1"/>
          </p:nvPr>
        </p:nvSpPr>
        <p:spPr/>
        <p:txBody>
          <a:bodyPr/>
          <a:lstStyle/>
          <a:p>
            <a:r>
              <a:rPr kumimoji="1" lang="ja-JP" altLang="en-US" dirty="0"/>
              <a:t>アメをたくさん集めたいんだからたくさん置いてあるところを通るルートを選べばよさそう？</a:t>
            </a:r>
          </a:p>
        </p:txBody>
      </p:sp>
    </p:spTree>
    <p:extLst>
      <p:ext uri="{BB962C8B-B14F-4D97-AF65-F5344CB8AC3E}">
        <p14:creationId xmlns:p14="http://schemas.microsoft.com/office/powerpoint/2010/main" val="88784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60B3AF-AF88-4DD0-B31F-C82B6448241A}"/>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967CF233-F383-417C-AF40-BAD032AD8E27}"/>
              </a:ext>
            </a:extLst>
          </p:cNvPr>
          <p:cNvSpPr>
            <a:spLocks noGrp="1"/>
          </p:cNvSpPr>
          <p:nvPr>
            <p:ph idx="1"/>
          </p:nvPr>
        </p:nvSpPr>
        <p:spPr/>
        <p:txBody>
          <a:bodyPr/>
          <a:lstStyle/>
          <a:p>
            <a:r>
              <a:rPr kumimoji="1" lang="ja-JP" altLang="en-US" dirty="0"/>
              <a:t>アメをたくさん集めたいんだからたくさん置いてあるところを通るルートを選べばよさそう？</a:t>
            </a:r>
            <a:endParaRPr kumimoji="1" lang="en-US" altLang="ja-JP" dirty="0"/>
          </a:p>
          <a:p>
            <a:r>
              <a:rPr lang="ja-JP" altLang="en-US" dirty="0"/>
              <a:t>これはダメ</a:t>
            </a:r>
            <a:endParaRPr kumimoji="1" lang="ja-JP" altLang="en-US" dirty="0"/>
          </a:p>
        </p:txBody>
      </p:sp>
    </p:spTree>
    <p:extLst>
      <p:ext uri="{BB962C8B-B14F-4D97-AF65-F5344CB8AC3E}">
        <p14:creationId xmlns:p14="http://schemas.microsoft.com/office/powerpoint/2010/main" val="218708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60B3AF-AF88-4DD0-B31F-C82B6448241A}"/>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967CF233-F383-417C-AF40-BAD032AD8E27}"/>
              </a:ext>
            </a:extLst>
          </p:cNvPr>
          <p:cNvSpPr>
            <a:spLocks noGrp="1"/>
          </p:cNvSpPr>
          <p:nvPr>
            <p:ph idx="1"/>
          </p:nvPr>
        </p:nvSpPr>
        <p:spPr/>
        <p:txBody>
          <a:bodyPr/>
          <a:lstStyle/>
          <a:p>
            <a:r>
              <a:rPr kumimoji="1" lang="ja-JP" altLang="en-US" dirty="0"/>
              <a:t>アメをたくさん集めたいんだからたくさん置いてあるところを通るルートを選べばよさそう？</a:t>
            </a:r>
            <a:endParaRPr kumimoji="1" lang="en-US" altLang="ja-JP" dirty="0"/>
          </a:p>
          <a:p>
            <a:r>
              <a:rPr lang="ja-JP" altLang="en-US" dirty="0"/>
              <a:t>これはダメ</a:t>
            </a:r>
            <a:endParaRPr lang="en-US" altLang="ja-JP" dirty="0"/>
          </a:p>
          <a:p>
            <a:r>
              <a:rPr kumimoji="1" lang="ja-JP" altLang="en-US" dirty="0"/>
              <a:t>サンプル</a:t>
            </a:r>
            <a:r>
              <a:rPr kumimoji="1" lang="en-US" altLang="ja-JP" dirty="0"/>
              <a:t>3</a:t>
            </a:r>
            <a:r>
              <a:rPr kumimoji="1" lang="ja-JP" altLang="en-US" dirty="0"/>
              <a:t>を見てみよう</a:t>
            </a:r>
          </a:p>
        </p:txBody>
      </p:sp>
      <p:sp>
        <p:nvSpPr>
          <p:cNvPr id="4" name="正方形/長方形 3">
            <a:extLst>
              <a:ext uri="{FF2B5EF4-FFF2-40B4-BE49-F238E27FC236}">
                <a16:creationId xmlns:a16="http://schemas.microsoft.com/office/drawing/2014/main" id="{082F188F-DCD1-443A-8326-D89709E1CEBA}"/>
              </a:ext>
            </a:extLst>
          </p:cNvPr>
          <p:cNvSpPr>
            <a:spLocks/>
          </p:cNvSpPr>
          <p:nvPr/>
        </p:nvSpPr>
        <p:spPr>
          <a:xfrm>
            <a:off x="5841242" y="4491321"/>
            <a:ext cx="720000" cy="756540"/>
          </a:xfrm>
          <a:prstGeom prst="rect">
            <a:avLst/>
          </a:prstGeom>
          <a:solidFill>
            <a:schemeClr val="bg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C50A49A4-6CD9-43D6-86BC-716A58824A23}"/>
              </a:ext>
            </a:extLst>
          </p:cNvPr>
          <p:cNvSpPr>
            <a:spLocks/>
          </p:cNvSpPr>
          <p:nvPr/>
        </p:nvSpPr>
        <p:spPr>
          <a:xfrm>
            <a:off x="6561242" y="4491321"/>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p>
        </p:txBody>
      </p:sp>
      <p:sp>
        <p:nvSpPr>
          <p:cNvPr id="6" name="正方形/長方形 5">
            <a:extLst>
              <a:ext uri="{FF2B5EF4-FFF2-40B4-BE49-F238E27FC236}">
                <a16:creationId xmlns:a16="http://schemas.microsoft.com/office/drawing/2014/main" id="{2C6108AA-18DB-4D8F-B6F1-EF9B4F0DDA07}"/>
              </a:ext>
            </a:extLst>
          </p:cNvPr>
          <p:cNvSpPr>
            <a:spLocks/>
          </p:cNvSpPr>
          <p:nvPr/>
        </p:nvSpPr>
        <p:spPr>
          <a:xfrm>
            <a:off x="7281242" y="4491321"/>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1FAB72AA-29B3-4E69-832F-C37406CD7DAB}"/>
              </a:ext>
            </a:extLst>
          </p:cNvPr>
          <p:cNvSpPr>
            <a:spLocks/>
          </p:cNvSpPr>
          <p:nvPr/>
        </p:nvSpPr>
        <p:spPr>
          <a:xfrm>
            <a:off x="8001242" y="4491321"/>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E26554B8-968F-4899-ADE5-E6FF5455C2E4}"/>
              </a:ext>
            </a:extLst>
          </p:cNvPr>
          <p:cNvSpPr>
            <a:spLocks/>
          </p:cNvSpPr>
          <p:nvPr/>
        </p:nvSpPr>
        <p:spPr>
          <a:xfrm>
            <a:off x="8721242" y="4491321"/>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BD4CA752-3BF4-4298-A0D2-EC992F75A27A}"/>
              </a:ext>
            </a:extLst>
          </p:cNvPr>
          <p:cNvSpPr>
            <a:spLocks/>
          </p:cNvSpPr>
          <p:nvPr/>
        </p:nvSpPr>
        <p:spPr>
          <a:xfrm>
            <a:off x="584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5</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F0A55DC3-544B-402A-9A64-B1FEAD864357}"/>
              </a:ext>
            </a:extLst>
          </p:cNvPr>
          <p:cNvSpPr>
            <a:spLocks/>
          </p:cNvSpPr>
          <p:nvPr/>
        </p:nvSpPr>
        <p:spPr>
          <a:xfrm>
            <a:off x="656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7C0C170D-F9A6-47CE-9656-F349400A52CC}"/>
              </a:ext>
            </a:extLst>
          </p:cNvPr>
          <p:cNvSpPr>
            <a:spLocks/>
          </p:cNvSpPr>
          <p:nvPr/>
        </p:nvSpPr>
        <p:spPr>
          <a:xfrm>
            <a:off x="728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F61E65E8-49AD-49E5-8DA4-B4FA6AB3EE55}"/>
              </a:ext>
            </a:extLst>
          </p:cNvPr>
          <p:cNvSpPr>
            <a:spLocks/>
          </p:cNvSpPr>
          <p:nvPr/>
        </p:nvSpPr>
        <p:spPr>
          <a:xfrm>
            <a:off x="800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24697B39-D7F3-49FF-8A8E-4E041B817FF5}"/>
              </a:ext>
            </a:extLst>
          </p:cNvPr>
          <p:cNvSpPr>
            <a:spLocks/>
          </p:cNvSpPr>
          <p:nvPr/>
        </p:nvSpPr>
        <p:spPr>
          <a:xfrm>
            <a:off x="872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6" name="正方形/長方形 25">
            <a:extLst>
              <a:ext uri="{FF2B5EF4-FFF2-40B4-BE49-F238E27FC236}">
                <a16:creationId xmlns:a16="http://schemas.microsoft.com/office/drawing/2014/main" id="{5A90C039-793B-4BF2-B0FE-17FA701CDF46}"/>
              </a:ext>
            </a:extLst>
          </p:cNvPr>
          <p:cNvSpPr>
            <a:spLocks/>
          </p:cNvSpPr>
          <p:nvPr/>
        </p:nvSpPr>
        <p:spPr>
          <a:xfrm>
            <a:off x="9441242" y="4487986"/>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0B795B1-1DB6-4FEE-996F-EEC3627FE3A5}"/>
              </a:ext>
            </a:extLst>
          </p:cNvPr>
          <p:cNvSpPr>
            <a:spLocks/>
          </p:cNvSpPr>
          <p:nvPr/>
        </p:nvSpPr>
        <p:spPr>
          <a:xfrm>
            <a:off x="10161242" y="4487986"/>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3504B8CE-3BFB-42B5-BC8D-76006282E69B}"/>
              </a:ext>
            </a:extLst>
          </p:cNvPr>
          <p:cNvSpPr>
            <a:spLocks/>
          </p:cNvSpPr>
          <p:nvPr/>
        </p:nvSpPr>
        <p:spPr>
          <a:xfrm>
            <a:off x="9441242" y="51709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29" name="正方形/長方形 28">
            <a:extLst>
              <a:ext uri="{FF2B5EF4-FFF2-40B4-BE49-F238E27FC236}">
                <a16:creationId xmlns:a16="http://schemas.microsoft.com/office/drawing/2014/main" id="{60D33E20-4B6F-4D72-BC24-2FD039C61516}"/>
              </a:ext>
            </a:extLst>
          </p:cNvPr>
          <p:cNvSpPr>
            <a:spLocks/>
          </p:cNvSpPr>
          <p:nvPr/>
        </p:nvSpPr>
        <p:spPr>
          <a:xfrm>
            <a:off x="1016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Tree>
    <p:extLst>
      <p:ext uri="{BB962C8B-B14F-4D97-AF65-F5344CB8AC3E}">
        <p14:creationId xmlns:p14="http://schemas.microsoft.com/office/powerpoint/2010/main" val="358199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60B3AF-AF88-4DD0-B31F-C82B6448241A}"/>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967CF233-F383-417C-AF40-BAD032AD8E27}"/>
              </a:ext>
            </a:extLst>
          </p:cNvPr>
          <p:cNvSpPr>
            <a:spLocks noGrp="1"/>
          </p:cNvSpPr>
          <p:nvPr>
            <p:ph idx="1"/>
          </p:nvPr>
        </p:nvSpPr>
        <p:spPr/>
        <p:txBody>
          <a:bodyPr/>
          <a:lstStyle/>
          <a:p>
            <a:r>
              <a:rPr kumimoji="1" lang="ja-JP" altLang="en-US" dirty="0"/>
              <a:t>アメをたくさん集めたいんだからたくさん置いてあるところを通るルートを選べばよさそう？</a:t>
            </a:r>
            <a:endParaRPr kumimoji="1" lang="en-US" altLang="ja-JP" dirty="0"/>
          </a:p>
          <a:p>
            <a:r>
              <a:rPr lang="ja-JP" altLang="en-US" dirty="0"/>
              <a:t>これはダメ</a:t>
            </a:r>
            <a:endParaRPr lang="en-US" altLang="ja-JP" dirty="0"/>
          </a:p>
          <a:p>
            <a:r>
              <a:rPr kumimoji="1" lang="ja-JP" altLang="en-US" dirty="0"/>
              <a:t>サンプル</a:t>
            </a:r>
            <a:r>
              <a:rPr kumimoji="1" lang="en-US" altLang="ja-JP" dirty="0"/>
              <a:t>3</a:t>
            </a:r>
            <a:r>
              <a:rPr kumimoji="1" lang="ja-JP" altLang="en-US" dirty="0"/>
              <a:t>を見てみよう</a:t>
            </a:r>
            <a:endParaRPr kumimoji="1" lang="en-US" altLang="ja-JP" dirty="0"/>
          </a:p>
          <a:p>
            <a:r>
              <a:rPr kumimoji="1" lang="ja-JP" altLang="en-US" dirty="0"/>
              <a:t>最適なルートはこれ</a:t>
            </a:r>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082F188F-DCD1-443A-8326-D89709E1CEBA}"/>
              </a:ext>
            </a:extLst>
          </p:cNvPr>
          <p:cNvSpPr>
            <a:spLocks/>
          </p:cNvSpPr>
          <p:nvPr/>
        </p:nvSpPr>
        <p:spPr>
          <a:xfrm>
            <a:off x="584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C50A49A4-6CD9-43D6-86BC-716A58824A23}"/>
              </a:ext>
            </a:extLst>
          </p:cNvPr>
          <p:cNvSpPr>
            <a:spLocks/>
          </p:cNvSpPr>
          <p:nvPr/>
        </p:nvSpPr>
        <p:spPr>
          <a:xfrm>
            <a:off x="656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p>
        </p:txBody>
      </p:sp>
      <p:sp>
        <p:nvSpPr>
          <p:cNvPr id="6" name="正方形/長方形 5">
            <a:extLst>
              <a:ext uri="{FF2B5EF4-FFF2-40B4-BE49-F238E27FC236}">
                <a16:creationId xmlns:a16="http://schemas.microsoft.com/office/drawing/2014/main" id="{2C6108AA-18DB-4D8F-B6F1-EF9B4F0DDA07}"/>
              </a:ext>
            </a:extLst>
          </p:cNvPr>
          <p:cNvSpPr>
            <a:spLocks/>
          </p:cNvSpPr>
          <p:nvPr/>
        </p:nvSpPr>
        <p:spPr>
          <a:xfrm>
            <a:off x="728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1FAB72AA-29B3-4E69-832F-C37406CD7DAB}"/>
              </a:ext>
            </a:extLst>
          </p:cNvPr>
          <p:cNvSpPr>
            <a:spLocks/>
          </p:cNvSpPr>
          <p:nvPr/>
        </p:nvSpPr>
        <p:spPr>
          <a:xfrm>
            <a:off x="800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E26554B8-968F-4899-ADE5-E6FF5455C2E4}"/>
              </a:ext>
            </a:extLst>
          </p:cNvPr>
          <p:cNvSpPr>
            <a:spLocks/>
          </p:cNvSpPr>
          <p:nvPr/>
        </p:nvSpPr>
        <p:spPr>
          <a:xfrm>
            <a:off x="872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BD4CA752-3BF4-4298-A0D2-EC992F75A27A}"/>
              </a:ext>
            </a:extLst>
          </p:cNvPr>
          <p:cNvSpPr>
            <a:spLocks/>
          </p:cNvSpPr>
          <p:nvPr/>
        </p:nvSpPr>
        <p:spPr>
          <a:xfrm>
            <a:off x="584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5</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F0A55DC3-544B-402A-9A64-B1FEAD864357}"/>
              </a:ext>
            </a:extLst>
          </p:cNvPr>
          <p:cNvSpPr>
            <a:spLocks/>
          </p:cNvSpPr>
          <p:nvPr/>
        </p:nvSpPr>
        <p:spPr>
          <a:xfrm>
            <a:off x="656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7C0C170D-F9A6-47CE-9656-F349400A52CC}"/>
              </a:ext>
            </a:extLst>
          </p:cNvPr>
          <p:cNvSpPr>
            <a:spLocks/>
          </p:cNvSpPr>
          <p:nvPr/>
        </p:nvSpPr>
        <p:spPr>
          <a:xfrm>
            <a:off x="728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F61E65E8-49AD-49E5-8DA4-B4FA6AB3EE55}"/>
              </a:ext>
            </a:extLst>
          </p:cNvPr>
          <p:cNvSpPr>
            <a:spLocks/>
          </p:cNvSpPr>
          <p:nvPr/>
        </p:nvSpPr>
        <p:spPr>
          <a:xfrm>
            <a:off x="800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24697B39-D7F3-49FF-8A8E-4E041B817FF5}"/>
              </a:ext>
            </a:extLst>
          </p:cNvPr>
          <p:cNvSpPr>
            <a:spLocks/>
          </p:cNvSpPr>
          <p:nvPr/>
        </p:nvSpPr>
        <p:spPr>
          <a:xfrm>
            <a:off x="872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6" name="正方形/長方形 25">
            <a:extLst>
              <a:ext uri="{FF2B5EF4-FFF2-40B4-BE49-F238E27FC236}">
                <a16:creationId xmlns:a16="http://schemas.microsoft.com/office/drawing/2014/main" id="{5A90C039-793B-4BF2-B0FE-17FA701CDF46}"/>
              </a:ext>
            </a:extLst>
          </p:cNvPr>
          <p:cNvSpPr>
            <a:spLocks/>
          </p:cNvSpPr>
          <p:nvPr/>
        </p:nvSpPr>
        <p:spPr>
          <a:xfrm>
            <a:off x="9441242" y="4487986"/>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0B795B1-1DB6-4FEE-996F-EEC3627FE3A5}"/>
              </a:ext>
            </a:extLst>
          </p:cNvPr>
          <p:cNvSpPr>
            <a:spLocks/>
          </p:cNvSpPr>
          <p:nvPr/>
        </p:nvSpPr>
        <p:spPr>
          <a:xfrm>
            <a:off x="10161242" y="4487986"/>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3504B8CE-3BFB-42B5-BC8D-76006282E69B}"/>
              </a:ext>
            </a:extLst>
          </p:cNvPr>
          <p:cNvSpPr>
            <a:spLocks/>
          </p:cNvSpPr>
          <p:nvPr/>
        </p:nvSpPr>
        <p:spPr>
          <a:xfrm>
            <a:off x="9441242" y="5170943"/>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29" name="正方形/長方形 28">
            <a:extLst>
              <a:ext uri="{FF2B5EF4-FFF2-40B4-BE49-F238E27FC236}">
                <a16:creationId xmlns:a16="http://schemas.microsoft.com/office/drawing/2014/main" id="{60D33E20-4B6F-4D72-BC24-2FD039C61516}"/>
              </a:ext>
            </a:extLst>
          </p:cNvPr>
          <p:cNvSpPr>
            <a:spLocks/>
          </p:cNvSpPr>
          <p:nvPr/>
        </p:nvSpPr>
        <p:spPr>
          <a:xfrm>
            <a:off x="10161242" y="5162843"/>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Tree>
    <p:extLst>
      <p:ext uri="{BB962C8B-B14F-4D97-AF65-F5344CB8AC3E}">
        <p14:creationId xmlns:p14="http://schemas.microsoft.com/office/powerpoint/2010/main" val="373955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60B3AF-AF88-4DD0-B31F-C82B6448241A}"/>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967CF233-F383-417C-AF40-BAD032AD8E27}"/>
              </a:ext>
            </a:extLst>
          </p:cNvPr>
          <p:cNvSpPr>
            <a:spLocks noGrp="1"/>
          </p:cNvSpPr>
          <p:nvPr>
            <p:ph idx="1"/>
          </p:nvPr>
        </p:nvSpPr>
        <p:spPr/>
        <p:txBody>
          <a:bodyPr/>
          <a:lstStyle/>
          <a:p>
            <a:r>
              <a:rPr kumimoji="1" lang="ja-JP" altLang="en-US" dirty="0"/>
              <a:t>アメをたくさん集めたいんだからたくさん置いてあるところを通るルートを選べばよさそう？</a:t>
            </a:r>
            <a:endParaRPr kumimoji="1" lang="en-US" altLang="ja-JP" dirty="0"/>
          </a:p>
          <a:p>
            <a:r>
              <a:rPr lang="ja-JP" altLang="en-US" dirty="0"/>
              <a:t>これはダメ</a:t>
            </a:r>
            <a:endParaRPr lang="en-US" altLang="ja-JP" dirty="0"/>
          </a:p>
          <a:p>
            <a:r>
              <a:rPr kumimoji="1" lang="ja-JP" altLang="en-US" dirty="0"/>
              <a:t>サンプル</a:t>
            </a:r>
            <a:r>
              <a:rPr kumimoji="1" lang="en-US" altLang="ja-JP" dirty="0"/>
              <a:t>3</a:t>
            </a:r>
            <a:r>
              <a:rPr kumimoji="1" lang="ja-JP" altLang="en-US" dirty="0"/>
              <a:t>を見てみよう</a:t>
            </a:r>
            <a:endParaRPr kumimoji="1" lang="en-US" altLang="ja-JP" dirty="0"/>
          </a:p>
          <a:p>
            <a:r>
              <a:rPr kumimoji="1" lang="ja-JP" altLang="en-US" dirty="0"/>
              <a:t>最適なルートはこれ</a:t>
            </a:r>
            <a:endParaRPr kumimoji="1" lang="en-US" altLang="ja-JP" dirty="0"/>
          </a:p>
          <a:p>
            <a:r>
              <a:rPr kumimoji="1" lang="ja-JP" altLang="en-US" dirty="0"/>
              <a:t>下の行で一番大きいのは</a:t>
            </a:r>
            <a:br>
              <a:rPr kumimoji="1" lang="en-US" altLang="ja-JP" dirty="0"/>
            </a:br>
            <a:r>
              <a:rPr kumimoji="1" lang="en-US" altLang="ja-JP" dirty="0"/>
              <a:t>5</a:t>
            </a:r>
            <a:r>
              <a:rPr kumimoji="1" lang="ja-JP" altLang="en-US" dirty="0"/>
              <a:t>なのに</a:t>
            </a:r>
            <a:r>
              <a:rPr lang="ja-JP" altLang="en-US" dirty="0"/>
              <a:t>使わない</a:t>
            </a:r>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082F188F-DCD1-443A-8326-D89709E1CEBA}"/>
              </a:ext>
            </a:extLst>
          </p:cNvPr>
          <p:cNvSpPr>
            <a:spLocks/>
          </p:cNvSpPr>
          <p:nvPr/>
        </p:nvSpPr>
        <p:spPr>
          <a:xfrm>
            <a:off x="584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C50A49A4-6CD9-43D6-86BC-716A58824A23}"/>
              </a:ext>
            </a:extLst>
          </p:cNvPr>
          <p:cNvSpPr>
            <a:spLocks/>
          </p:cNvSpPr>
          <p:nvPr/>
        </p:nvSpPr>
        <p:spPr>
          <a:xfrm>
            <a:off x="656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p>
        </p:txBody>
      </p:sp>
      <p:sp>
        <p:nvSpPr>
          <p:cNvPr id="6" name="正方形/長方形 5">
            <a:extLst>
              <a:ext uri="{FF2B5EF4-FFF2-40B4-BE49-F238E27FC236}">
                <a16:creationId xmlns:a16="http://schemas.microsoft.com/office/drawing/2014/main" id="{2C6108AA-18DB-4D8F-B6F1-EF9B4F0DDA07}"/>
              </a:ext>
            </a:extLst>
          </p:cNvPr>
          <p:cNvSpPr>
            <a:spLocks/>
          </p:cNvSpPr>
          <p:nvPr/>
        </p:nvSpPr>
        <p:spPr>
          <a:xfrm>
            <a:off x="728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1FAB72AA-29B3-4E69-832F-C37406CD7DAB}"/>
              </a:ext>
            </a:extLst>
          </p:cNvPr>
          <p:cNvSpPr>
            <a:spLocks/>
          </p:cNvSpPr>
          <p:nvPr/>
        </p:nvSpPr>
        <p:spPr>
          <a:xfrm>
            <a:off x="800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E26554B8-968F-4899-ADE5-E6FF5455C2E4}"/>
              </a:ext>
            </a:extLst>
          </p:cNvPr>
          <p:cNvSpPr>
            <a:spLocks/>
          </p:cNvSpPr>
          <p:nvPr/>
        </p:nvSpPr>
        <p:spPr>
          <a:xfrm>
            <a:off x="8721242" y="4491321"/>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BD4CA752-3BF4-4298-A0D2-EC992F75A27A}"/>
              </a:ext>
            </a:extLst>
          </p:cNvPr>
          <p:cNvSpPr>
            <a:spLocks/>
          </p:cNvSpPr>
          <p:nvPr/>
        </p:nvSpPr>
        <p:spPr>
          <a:xfrm>
            <a:off x="5841242" y="5162843"/>
            <a:ext cx="720000" cy="75654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5</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F0A55DC3-544B-402A-9A64-B1FEAD864357}"/>
              </a:ext>
            </a:extLst>
          </p:cNvPr>
          <p:cNvSpPr>
            <a:spLocks/>
          </p:cNvSpPr>
          <p:nvPr/>
        </p:nvSpPr>
        <p:spPr>
          <a:xfrm>
            <a:off x="656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7C0C170D-F9A6-47CE-9656-F349400A52CC}"/>
              </a:ext>
            </a:extLst>
          </p:cNvPr>
          <p:cNvSpPr>
            <a:spLocks/>
          </p:cNvSpPr>
          <p:nvPr/>
        </p:nvSpPr>
        <p:spPr>
          <a:xfrm>
            <a:off x="728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F61E65E8-49AD-49E5-8DA4-B4FA6AB3EE55}"/>
              </a:ext>
            </a:extLst>
          </p:cNvPr>
          <p:cNvSpPr>
            <a:spLocks/>
          </p:cNvSpPr>
          <p:nvPr/>
        </p:nvSpPr>
        <p:spPr>
          <a:xfrm>
            <a:off x="800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24697B39-D7F3-49FF-8A8E-4E041B817FF5}"/>
              </a:ext>
            </a:extLst>
          </p:cNvPr>
          <p:cNvSpPr>
            <a:spLocks/>
          </p:cNvSpPr>
          <p:nvPr/>
        </p:nvSpPr>
        <p:spPr>
          <a:xfrm>
            <a:off x="8721242" y="5162843"/>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6" name="正方形/長方形 25">
            <a:extLst>
              <a:ext uri="{FF2B5EF4-FFF2-40B4-BE49-F238E27FC236}">
                <a16:creationId xmlns:a16="http://schemas.microsoft.com/office/drawing/2014/main" id="{5A90C039-793B-4BF2-B0FE-17FA701CDF46}"/>
              </a:ext>
            </a:extLst>
          </p:cNvPr>
          <p:cNvSpPr>
            <a:spLocks/>
          </p:cNvSpPr>
          <p:nvPr/>
        </p:nvSpPr>
        <p:spPr>
          <a:xfrm>
            <a:off x="9441242" y="4487986"/>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0B795B1-1DB6-4FEE-996F-EEC3627FE3A5}"/>
              </a:ext>
            </a:extLst>
          </p:cNvPr>
          <p:cNvSpPr>
            <a:spLocks/>
          </p:cNvSpPr>
          <p:nvPr/>
        </p:nvSpPr>
        <p:spPr>
          <a:xfrm>
            <a:off x="10161242" y="4487986"/>
            <a:ext cx="720000" cy="7565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3504B8CE-3BFB-42B5-BC8D-76006282E69B}"/>
              </a:ext>
            </a:extLst>
          </p:cNvPr>
          <p:cNvSpPr>
            <a:spLocks/>
          </p:cNvSpPr>
          <p:nvPr/>
        </p:nvSpPr>
        <p:spPr>
          <a:xfrm>
            <a:off x="9441242" y="5170943"/>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29" name="正方形/長方形 28">
            <a:extLst>
              <a:ext uri="{FF2B5EF4-FFF2-40B4-BE49-F238E27FC236}">
                <a16:creationId xmlns:a16="http://schemas.microsoft.com/office/drawing/2014/main" id="{60D33E20-4B6F-4D72-BC24-2FD039C61516}"/>
              </a:ext>
            </a:extLst>
          </p:cNvPr>
          <p:cNvSpPr>
            <a:spLocks/>
          </p:cNvSpPr>
          <p:nvPr/>
        </p:nvSpPr>
        <p:spPr>
          <a:xfrm>
            <a:off x="10161242" y="5162843"/>
            <a:ext cx="720000" cy="75654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Tree>
    <p:extLst>
      <p:ext uri="{BB962C8B-B14F-4D97-AF65-F5344CB8AC3E}">
        <p14:creationId xmlns:p14="http://schemas.microsoft.com/office/powerpoint/2010/main" val="37707143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TotalTime>
  <Words>1117</Words>
  <Application>Microsoft Office PowerPoint</Application>
  <PresentationFormat>ワイド画面</PresentationFormat>
  <Paragraphs>475</Paragraphs>
  <Slides>27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游ゴシック</vt:lpstr>
      <vt:lpstr>游ゴシック Light</vt:lpstr>
      <vt:lpstr>Arial</vt:lpstr>
      <vt:lpstr>Office テーマ</vt:lpstr>
      <vt:lpstr>C - Candies</vt:lpstr>
      <vt:lpstr>問題概要</vt:lpstr>
      <vt:lpstr>要約すると</vt:lpstr>
      <vt:lpstr>要約すると</vt:lpstr>
      <vt:lpstr>考察</vt:lpstr>
      <vt:lpstr>考察</vt:lpstr>
      <vt:lpstr>考察</vt:lpstr>
      <vt:lpstr>考察</vt:lpstr>
      <vt:lpstr>考察</vt:lpstr>
      <vt:lpstr>考察</vt:lpstr>
      <vt:lpstr>考察</vt:lpstr>
      <vt:lpstr>考察</vt:lpstr>
      <vt:lpstr>考察</vt:lpstr>
      <vt:lpstr>考察</vt:lpstr>
      <vt:lpstr>考察</vt:lpstr>
      <vt:lpstr>考察</vt:lpstr>
      <vt:lpstr>考察</vt:lpstr>
      <vt:lpstr>考察</vt:lpstr>
      <vt:lpstr>考察</vt:lpstr>
      <vt:lpstr>考察</vt:lpstr>
      <vt:lpstr>考察</vt:lpstr>
      <vt:lpstr>考察</vt:lpstr>
      <vt:lpstr>まとめ</vt:lpstr>
      <vt:lpstr>まとめ</vt:lpstr>
      <vt:lpstr>まとめ</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Candies</dc:title>
  <dc:creator>一筆　康平</dc:creator>
  <cp:lastModifiedBy>一筆　康平</cp:lastModifiedBy>
  <cp:revision>16</cp:revision>
  <dcterms:created xsi:type="dcterms:W3CDTF">2021-04-12T11:39:56Z</dcterms:created>
  <dcterms:modified xsi:type="dcterms:W3CDTF">2021-04-15T09:24:44Z</dcterms:modified>
</cp:coreProperties>
</file>