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90" r:id="rId6"/>
    <p:sldId id="262" r:id="rId7"/>
    <p:sldId id="263" r:id="rId8"/>
    <p:sldId id="269" r:id="rId9"/>
    <p:sldId id="271" r:id="rId10"/>
    <p:sldId id="265" r:id="rId11"/>
    <p:sldId id="266" r:id="rId12"/>
    <p:sldId id="267" r:id="rId13"/>
    <p:sldId id="268" r:id="rId14"/>
    <p:sldId id="270" r:id="rId15"/>
    <p:sldId id="272" r:id="rId16"/>
    <p:sldId id="275" r:id="rId17"/>
    <p:sldId id="276" r:id="rId18"/>
    <p:sldId id="277" r:id="rId19"/>
    <p:sldId id="278" r:id="rId20"/>
    <p:sldId id="280" r:id="rId21"/>
    <p:sldId id="282" r:id="rId22"/>
    <p:sldId id="281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56F0E-4C87-47F5-91CC-D06E5C121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EC3962-2D21-4440-835C-BE04BCD6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EEE77-F73F-4C74-A672-F4EC4C29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D0516-39B0-408A-842A-8A169C52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D7086-2107-47D4-9D91-C8D66BE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36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84544-F2B6-444D-8B56-CA40C4D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7FC931-7E2B-47C9-B6C3-8A7C96AF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CCCDA-DD58-42A4-92F8-5017FED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1A07A-12E7-4E9E-A901-9789CA48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3B1F1-7748-4B32-B760-8C597800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9EDF50-E89B-4025-9ACC-C305CD6F2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2DB8B8-077F-4FD8-83CF-D1EA368D4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0E6C0-04EE-424C-8431-38AECEEE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E0B13B-0BE7-4767-BFF5-3D282AD0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8F3F3-598E-4FE0-99DF-26259815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71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CF3CF-E91A-49EF-BE98-7246828B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94EFB-C035-4C66-AAC3-0F9C9CA5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2CF9D-D577-4701-86D4-F6126754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D993F-E4E5-47D1-ABD0-D1E8CADE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0F62F-478F-4705-B595-3DD950B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7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4B4CD-8025-46D1-93AE-F814BCCE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E0C7A-7B55-4400-BC18-4EB47C9C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B83B0-A0BC-402A-84D0-76170507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5662-8F78-461C-BBD0-E08B14F7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5B852-6614-4123-BA70-9854CA89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FE50B-CE76-406F-8D55-3D3079BD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03A52-7C4F-4420-8300-7ED784E88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9DC06A-004C-491A-839F-F399CF0D4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8A736-EE34-47DB-9D23-C112CBCB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853F7-3FAE-4F68-8E5E-DAC0C585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08660B-8683-4E9C-9DC0-1C91774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78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8C924-612C-48ED-B6FA-B0B45ADB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C28484-D0D6-466D-9FEE-95F1DB5C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740B08-BB7A-4739-830C-A4275626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31EAE3-CE3E-4F42-8D90-963C2C524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B7FC9A-9A06-40F6-B788-0B738C695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D87756-4453-4E04-B3EC-27090D03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EA7929-4616-4E62-B37D-BB1BD79E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E56F27-ABFB-443A-B945-A65E7497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5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72F7E-4F3E-4701-9BE3-881CE73B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F09AF-4CF4-409C-8EEA-D1DFD676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2EF773-AF1E-4C9D-AD98-203A219E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E5B238-8F3F-4034-9B0A-C5820E3B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3A784F-763D-4136-AB8B-EF19F11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BEC5E0-21DE-49CC-AB1A-5E601A7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9AC3BD-2C03-463B-8BD8-C39B78CA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3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7146-B174-4384-9AF7-1A0ECD4D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2F0E7-3007-4DA9-BF9C-E2DBD20E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270DCC-DCC5-4599-A066-EE664F29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532D92-C88C-4092-B13D-342FF1A9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066B3-D43C-4C4D-BA10-9DFDAEB0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28D26-C763-4976-99FA-8BF03B90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8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858D7-0A48-43DE-93DC-5651D5BC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3F4212-E19B-4C4B-8773-54E73A12F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98E7AE-29FB-4955-90C3-66192294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00E650-DC8B-4E59-BED2-3070AE23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89DDA-1D62-4208-B20A-1972F956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043F4E-445D-4F0E-BB6E-4D4283B9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6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6DE745-2F3F-47C3-ABD0-41879ACF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F87A0C-AD16-442D-8462-F90011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B4035B-051F-414A-A68A-197ACED9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F2E-2A9B-4948-9832-F671DD1D5FF9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7E346-0767-4F0A-96AC-D39BBE699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D195DD-5421-4147-BB20-CCCCB3F1F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1625-646E-45C3-955A-F1BBAC129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3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E6995-16F2-4254-B71C-92CAAB25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4979"/>
            <a:ext cx="9144000" cy="1994021"/>
          </a:xfrm>
        </p:spPr>
        <p:txBody>
          <a:bodyPr>
            <a:normAutofit/>
          </a:bodyPr>
          <a:lstStyle/>
          <a:p>
            <a:r>
              <a:rPr lang="en-US" altLang="ja-JP" sz="8000" dirty="0"/>
              <a:t>C - Together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57FA1-F937-4521-94EC-D6CEA51C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44271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B4 </a:t>
            </a:r>
            <a:r>
              <a:rPr kumimoji="1" lang="en-US" altLang="ja-JP" sz="4400" dirty="0" err="1"/>
              <a:t>pitsu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5166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2"/>
                </a:solidFill>
              </a:rPr>
              <a:t>全探索</a:t>
            </a:r>
            <a:r>
              <a:rPr kumimoji="1" lang="ja-JP" altLang="en-US" dirty="0"/>
              <a:t>する！</a:t>
            </a:r>
            <a:endParaRPr kumimoji="1" lang="en-US" altLang="ja-JP" dirty="0"/>
          </a:p>
          <a:p>
            <a:r>
              <a:rPr kumimoji="1" lang="en-US" altLang="ja-JP" dirty="0"/>
              <a:t>X = 0</a:t>
            </a:r>
            <a:r>
              <a:rPr kumimoji="1" lang="ja-JP" altLang="en-US" dirty="0"/>
              <a:t>のとき</a:t>
            </a:r>
            <a:br>
              <a:rPr lang="en-US" altLang="ja-JP" dirty="0"/>
            </a:br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被る要素はいくつあるか？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1C65513-9B03-4D0B-AFD1-993FA0314AA2}"/>
              </a:ext>
            </a:extLst>
          </p:cNvPr>
          <p:cNvSpPr/>
          <p:nvPr/>
        </p:nvSpPr>
        <p:spPr>
          <a:xfrm>
            <a:off x="6409334" y="1643083"/>
            <a:ext cx="5040000" cy="72000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6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2"/>
                </a:solidFill>
              </a:rPr>
              <a:t>全探索</a:t>
            </a:r>
            <a:r>
              <a:rPr kumimoji="1" lang="ja-JP" altLang="en-US" dirty="0"/>
              <a:t>する！</a:t>
            </a:r>
            <a:endParaRPr kumimoji="1" lang="en-US" altLang="ja-JP" dirty="0"/>
          </a:p>
          <a:p>
            <a:r>
              <a:rPr kumimoji="1" lang="en-US" altLang="ja-JP" dirty="0"/>
              <a:t>X = 1</a:t>
            </a:r>
            <a:r>
              <a:rPr kumimoji="1" lang="ja-JP" altLang="en-US" dirty="0"/>
              <a:t>のとき</a:t>
            </a:r>
            <a:br>
              <a:rPr lang="en-US" altLang="ja-JP" dirty="0"/>
            </a:br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被る要素はいくつあるか？</a:t>
            </a:r>
            <a:br>
              <a:rPr lang="en-US" altLang="ja-JP" dirty="0"/>
            </a:br>
            <a:r>
              <a:rPr lang="en-US" altLang="ja-JP" dirty="0"/>
              <a:t>-&gt; 3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1C65513-9B03-4D0B-AFD1-993FA0314AA2}"/>
              </a:ext>
            </a:extLst>
          </p:cNvPr>
          <p:cNvSpPr/>
          <p:nvPr/>
        </p:nvSpPr>
        <p:spPr>
          <a:xfrm>
            <a:off x="6409334" y="2363083"/>
            <a:ext cx="5040000" cy="72000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25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2"/>
                </a:solidFill>
              </a:rPr>
              <a:t>全探索</a:t>
            </a:r>
            <a:r>
              <a:rPr kumimoji="1" lang="ja-JP" altLang="en-US" dirty="0"/>
              <a:t>する！</a:t>
            </a:r>
            <a:endParaRPr kumimoji="1" lang="en-US" altLang="ja-JP" dirty="0"/>
          </a:p>
          <a:p>
            <a:r>
              <a:rPr kumimoji="1" lang="en-US" altLang="ja-JP" dirty="0"/>
              <a:t>X = 1</a:t>
            </a:r>
            <a:r>
              <a:rPr kumimoji="1" lang="ja-JP" altLang="en-US" dirty="0"/>
              <a:t>のとき</a:t>
            </a:r>
            <a:br>
              <a:rPr lang="en-US" altLang="ja-JP" dirty="0"/>
            </a:br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被る要素はいくつあるか？</a:t>
            </a:r>
            <a:br>
              <a:rPr lang="en-US" altLang="ja-JP" dirty="0"/>
            </a:br>
            <a:r>
              <a:rPr lang="en-US" altLang="ja-JP" dirty="0"/>
              <a:t>-&gt; 3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この考察で正しい答えは</a:t>
            </a:r>
            <a:br>
              <a:rPr kumimoji="1" lang="en-US" altLang="ja-JP" dirty="0"/>
            </a:br>
            <a:r>
              <a:rPr kumimoji="1" lang="ja-JP" altLang="en-US" dirty="0"/>
              <a:t>求まる！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1C65513-9B03-4D0B-AFD1-993FA0314AA2}"/>
              </a:ext>
            </a:extLst>
          </p:cNvPr>
          <p:cNvSpPr/>
          <p:nvPr/>
        </p:nvSpPr>
        <p:spPr>
          <a:xfrm>
            <a:off x="6409334" y="2363083"/>
            <a:ext cx="5040000" cy="72000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2"/>
                </a:solidFill>
              </a:rPr>
              <a:t>全探索</a:t>
            </a:r>
            <a:r>
              <a:rPr kumimoji="1" lang="ja-JP" altLang="en-US" dirty="0"/>
              <a:t>する！</a:t>
            </a:r>
            <a:endParaRPr kumimoji="1" lang="en-US" altLang="ja-JP" dirty="0"/>
          </a:p>
          <a:p>
            <a:r>
              <a:rPr kumimoji="1" lang="en-US" altLang="ja-JP" dirty="0"/>
              <a:t>X = 1</a:t>
            </a:r>
            <a:r>
              <a:rPr kumimoji="1" lang="ja-JP" altLang="en-US" dirty="0"/>
              <a:t>のとき</a:t>
            </a:r>
            <a:br>
              <a:rPr lang="en-US" altLang="ja-JP" dirty="0"/>
            </a:br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被る要素はいくつあるか？</a:t>
            </a:r>
            <a:br>
              <a:rPr lang="en-US" altLang="ja-JP" dirty="0"/>
            </a:br>
            <a:r>
              <a:rPr lang="en-US" altLang="ja-JP" dirty="0"/>
              <a:t>-&gt; 3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この考察で正しい答えは</a:t>
            </a:r>
            <a:br>
              <a:rPr kumimoji="1" lang="en-US" altLang="ja-JP" dirty="0"/>
            </a:br>
            <a:r>
              <a:rPr kumimoji="1" lang="ja-JP" altLang="en-US" dirty="0"/>
              <a:t>求まる！</a:t>
            </a:r>
            <a:endParaRPr kumimoji="1" lang="en-US" altLang="ja-JP" dirty="0"/>
          </a:p>
          <a:p>
            <a:r>
              <a:rPr lang="ja-JP" altLang="en-US" dirty="0"/>
              <a:t>でも</a:t>
            </a:r>
            <a:r>
              <a:rPr lang="en-US" altLang="ja-JP" dirty="0"/>
              <a:t>AC</a:t>
            </a:r>
            <a:r>
              <a:rPr lang="ja-JP" altLang="en-US" dirty="0"/>
              <a:t>はできません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1C65513-9B03-4D0B-AFD1-993FA0314AA2}"/>
              </a:ext>
            </a:extLst>
          </p:cNvPr>
          <p:cNvSpPr/>
          <p:nvPr/>
        </p:nvSpPr>
        <p:spPr>
          <a:xfrm>
            <a:off x="6409334" y="2363083"/>
            <a:ext cx="5040000" cy="72000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AC</a:t>
            </a:r>
            <a:r>
              <a:rPr lang="ja-JP" altLang="en-US" dirty="0"/>
              <a:t>できない</a:t>
            </a:r>
            <a:r>
              <a:rPr kumimoji="1" lang="ja-JP" altLang="en-US" dirty="0"/>
              <a:t>のか？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34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AC</a:t>
            </a:r>
            <a:r>
              <a:rPr lang="ja-JP" altLang="en-US" dirty="0"/>
              <a:t>できない</a:t>
            </a:r>
            <a:r>
              <a:rPr kumimoji="1" lang="ja-JP" altLang="en-US" dirty="0"/>
              <a:t>のか？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制約に注目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0A670E6-7B60-42BE-8017-E0D68A399E7A}"/>
              </a:ext>
            </a:extLst>
          </p:cNvPr>
          <p:cNvSpPr txBox="1">
            <a:spLocks/>
          </p:cNvSpPr>
          <p:nvPr/>
        </p:nvSpPr>
        <p:spPr>
          <a:xfrm>
            <a:off x="990600" y="1992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A23626-0DED-4D22-8FE8-290A13C8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91" y="1992093"/>
            <a:ext cx="4987609" cy="2457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8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AC</a:t>
            </a:r>
            <a:r>
              <a:rPr lang="ja-JP" altLang="en-US" dirty="0"/>
              <a:t>できない</a:t>
            </a:r>
            <a:r>
              <a:rPr kumimoji="1" lang="ja-JP" altLang="en-US" dirty="0"/>
              <a:t>のか？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制約に注目</a:t>
            </a:r>
            <a:endParaRPr kumimoji="1" lang="en-US" altLang="ja-JP" dirty="0"/>
          </a:p>
          <a:p>
            <a:r>
              <a:rPr lang="ja-JP" altLang="en-US" dirty="0"/>
              <a:t>さっきの解法では</a:t>
            </a:r>
            <a:br>
              <a:rPr lang="en-US" altLang="ja-JP" dirty="0"/>
            </a:br>
            <a:r>
              <a:rPr lang="ja-JP" altLang="en-US" dirty="0"/>
              <a:t>全探索における探索一回で</a:t>
            </a:r>
            <a:br>
              <a:rPr lang="en-US" altLang="ja-JP" dirty="0"/>
            </a:br>
            <a:r>
              <a:rPr lang="ja-JP" altLang="en-US" dirty="0"/>
              <a:t>配列</a:t>
            </a:r>
            <a:r>
              <a:rPr lang="en-US" altLang="ja-JP" dirty="0"/>
              <a:t>a</a:t>
            </a:r>
            <a:r>
              <a:rPr lang="ja-JP" altLang="en-US" dirty="0"/>
              <a:t>の全ての要素を見る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0A670E6-7B60-42BE-8017-E0D68A399E7A}"/>
              </a:ext>
            </a:extLst>
          </p:cNvPr>
          <p:cNvSpPr txBox="1">
            <a:spLocks/>
          </p:cNvSpPr>
          <p:nvPr/>
        </p:nvSpPr>
        <p:spPr>
          <a:xfrm>
            <a:off x="990600" y="1992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740F58-70F8-47BC-AACF-DC9D83DB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91" y="1992093"/>
            <a:ext cx="4987609" cy="2457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70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AC</a:t>
            </a:r>
            <a:r>
              <a:rPr lang="ja-JP" altLang="en-US" dirty="0"/>
              <a:t>できない</a:t>
            </a:r>
            <a:r>
              <a:rPr kumimoji="1" lang="ja-JP" altLang="en-US" dirty="0"/>
              <a:t>のか？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制約に注目</a:t>
            </a:r>
            <a:endParaRPr kumimoji="1" lang="en-US" altLang="ja-JP" dirty="0"/>
          </a:p>
          <a:p>
            <a:r>
              <a:rPr lang="ja-JP" altLang="en-US" dirty="0"/>
              <a:t>さっきの解法では</a:t>
            </a:r>
            <a:br>
              <a:rPr lang="en-US" altLang="ja-JP" dirty="0"/>
            </a:br>
            <a:r>
              <a:rPr lang="ja-JP" altLang="en-US" dirty="0"/>
              <a:t>全探索における探索一回で</a:t>
            </a:r>
            <a:br>
              <a:rPr lang="en-US" altLang="ja-JP" dirty="0"/>
            </a:br>
            <a:r>
              <a:rPr lang="ja-JP" altLang="en-US" dirty="0"/>
              <a:t>配列</a:t>
            </a:r>
            <a:r>
              <a:rPr lang="en-US" altLang="ja-JP" dirty="0"/>
              <a:t>a</a:t>
            </a:r>
            <a:r>
              <a:rPr lang="ja-JP" altLang="en-US" dirty="0"/>
              <a:t>の全ての要素を見る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は最大で</a:t>
            </a:r>
            <a:r>
              <a:rPr lang="en-US" altLang="ja-JP" dirty="0"/>
              <a:t>10^5</a:t>
            </a:r>
            <a:r>
              <a:rPr lang="ja-JP" altLang="en-US" dirty="0"/>
              <a:t>まであるので</a:t>
            </a:r>
            <a:br>
              <a:rPr lang="en-US" altLang="ja-JP" dirty="0"/>
            </a:br>
            <a:r>
              <a:rPr lang="en-US" altLang="ja-JP" dirty="0"/>
              <a:t>10^5</a:t>
            </a:r>
            <a:r>
              <a:rPr lang="ja-JP" altLang="en-US" dirty="0"/>
              <a:t>回探索する必要がある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0A670E6-7B60-42BE-8017-E0D68A399E7A}"/>
              </a:ext>
            </a:extLst>
          </p:cNvPr>
          <p:cNvSpPr txBox="1">
            <a:spLocks/>
          </p:cNvSpPr>
          <p:nvPr/>
        </p:nvSpPr>
        <p:spPr>
          <a:xfrm>
            <a:off x="990600" y="1992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050BDF-5891-4CD9-875B-D5908FC1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91" y="1992093"/>
            <a:ext cx="4987609" cy="2457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20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AC</a:t>
            </a:r>
            <a:r>
              <a:rPr lang="ja-JP" altLang="en-US" dirty="0"/>
              <a:t>できない</a:t>
            </a:r>
            <a:r>
              <a:rPr kumimoji="1" lang="ja-JP" altLang="en-US" dirty="0"/>
              <a:t>のか？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制約に注目</a:t>
            </a:r>
            <a:endParaRPr kumimoji="1" lang="en-US" altLang="ja-JP" dirty="0"/>
          </a:p>
          <a:p>
            <a:r>
              <a:rPr lang="ja-JP" altLang="en-US" dirty="0"/>
              <a:t>さっきの解法では</a:t>
            </a:r>
            <a:br>
              <a:rPr lang="en-US" altLang="ja-JP" dirty="0"/>
            </a:br>
            <a:r>
              <a:rPr lang="ja-JP" altLang="en-US" dirty="0"/>
              <a:t>全探索における探索一回で</a:t>
            </a:r>
            <a:br>
              <a:rPr lang="en-US" altLang="ja-JP" dirty="0"/>
            </a:br>
            <a:r>
              <a:rPr lang="ja-JP" altLang="en-US" dirty="0"/>
              <a:t>配列</a:t>
            </a:r>
            <a:r>
              <a:rPr lang="en-US" altLang="ja-JP" dirty="0"/>
              <a:t>a</a:t>
            </a:r>
            <a:r>
              <a:rPr lang="ja-JP" altLang="en-US" dirty="0"/>
              <a:t>の全ての要素を見る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は最大で</a:t>
            </a:r>
            <a:r>
              <a:rPr lang="en-US" altLang="ja-JP" dirty="0"/>
              <a:t>10^5</a:t>
            </a:r>
            <a:r>
              <a:rPr lang="ja-JP" altLang="en-US" dirty="0"/>
              <a:t>まであるので</a:t>
            </a:r>
            <a:br>
              <a:rPr lang="en-US" altLang="ja-JP" dirty="0"/>
            </a:br>
            <a:r>
              <a:rPr lang="en-US" altLang="ja-JP" dirty="0"/>
              <a:t>10^5</a:t>
            </a:r>
            <a:r>
              <a:rPr lang="ja-JP" altLang="en-US" dirty="0"/>
              <a:t>回探索する必要がある</a:t>
            </a:r>
            <a:endParaRPr lang="en-US" altLang="ja-JP" dirty="0"/>
          </a:p>
          <a:p>
            <a:r>
              <a:rPr kumimoji="1" lang="ja-JP" altLang="en-US" dirty="0"/>
              <a:t>つまり、処理回数が最大で</a:t>
            </a:r>
            <a:r>
              <a:rPr kumimoji="1" lang="en-US" altLang="ja-JP" dirty="0"/>
              <a:t>10^5</a:t>
            </a:r>
            <a:r>
              <a:rPr lang="en-US" altLang="ja-JP" dirty="0"/>
              <a:t>(</a:t>
            </a:r>
            <a:r>
              <a:rPr lang="ja-JP" altLang="en-US" dirty="0"/>
              <a:t>全探索</a:t>
            </a:r>
            <a:r>
              <a:rPr lang="en-US" altLang="ja-JP" dirty="0"/>
              <a:t>)×10^5(a</a:t>
            </a:r>
            <a:r>
              <a:rPr lang="ja-JP" altLang="en-US" dirty="0"/>
              <a:t>の要素数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-&gt;10^10</a:t>
            </a:r>
            <a:r>
              <a:rPr lang="ja-JP" altLang="en-US" dirty="0"/>
              <a:t>回かかる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0A670E6-7B60-42BE-8017-E0D68A399E7A}"/>
              </a:ext>
            </a:extLst>
          </p:cNvPr>
          <p:cNvSpPr txBox="1">
            <a:spLocks/>
          </p:cNvSpPr>
          <p:nvPr/>
        </p:nvSpPr>
        <p:spPr>
          <a:xfrm>
            <a:off x="990600" y="1992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DAB355-445A-441F-9BDC-38A734FF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91" y="1992093"/>
            <a:ext cx="4987609" cy="2457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26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AC</a:t>
            </a:r>
            <a:r>
              <a:rPr lang="ja-JP" altLang="en-US" dirty="0"/>
              <a:t>できない</a:t>
            </a:r>
            <a:r>
              <a:rPr kumimoji="1" lang="ja-JP" altLang="en-US" dirty="0"/>
              <a:t>のか？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制約に注目</a:t>
            </a:r>
            <a:endParaRPr kumimoji="1" lang="en-US" altLang="ja-JP" dirty="0"/>
          </a:p>
          <a:p>
            <a:r>
              <a:rPr lang="ja-JP" altLang="en-US" dirty="0"/>
              <a:t>さっきの解法では</a:t>
            </a:r>
            <a:br>
              <a:rPr lang="en-US" altLang="ja-JP" dirty="0"/>
            </a:br>
            <a:r>
              <a:rPr lang="ja-JP" altLang="en-US" dirty="0"/>
              <a:t>全探索における探索一回で</a:t>
            </a:r>
            <a:br>
              <a:rPr lang="en-US" altLang="ja-JP" dirty="0"/>
            </a:br>
            <a:r>
              <a:rPr lang="ja-JP" altLang="en-US" dirty="0"/>
              <a:t>配列</a:t>
            </a:r>
            <a:r>
              <a:rPr lang="en-US" altLang="ja-JP" dirty="0"/>
              <a:t>a</a:t>
            </a:r>
            <a:r>
              <a:rPr lang="ja-JP" altLang="en-US" dirty="0"/>
              <a:t>の全ての要素を見る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は最大で</a:t>
            </a:r>
            <a:r>
              <a:rPr lang="en-US" altLang="ja-JP" dirty="0"/>
              <a:t>10^5</a:t>
            </a:r>
            <a:r>
              <a:rPr lang="ja-JP" altLang="en-US" dirty="0"/>
              <a:t>まであるので</a:t>
            </a:r>
            <a:br>
              <a:rPr lang="en-US" altLang="ja-JP" dirty="0"/>
            </a:br>
            <a:r>
              <a:rPr lang="en-US" altLang="ja-JP" dirty="0"/>
              <a:t>10^5</a:t>
            </a:r>
            <a:r>
              <a:rPr lang="ja-JP" altLang="en-US" dirty="0"/>
              <a:t>回探索する必要がある</a:t>
            </a:r>
            <a:endParaRPr lang="en-US" altLang="ja-JP" dirty="0"/>
          </a:p>
          <a:p>
            <a:r>
              <a:rPr kumimoji="1" lang="ja-JP" altLang="en-US" dirty="0"/>
              <a:t>つまり、処理回数が最大で</a:t>
            </a:r>
            <a:r>
              <a:rPr kumimoji="1" lang="en-US" altLang="ja-JP" dirty="0"/>
              <a:t>10^5</a:t>
            </a:r>
            <a:r>
              <a:rPr lang="en-US" altLang="ja-JP" dirty="0"/>
              <a:t>(</a:t>
            </a:r>
            <a:r>
              <a:rPr lang="ja-JP" altLang="en-US" dirty="0"/>
              <a:t>全探索</a:t>
            </a:r>
            <a:r>
              <a:rPr lang="en-US" altLang="ja-JP" dirty="0"/>
              <a:t>)×10^5(a</a:t>
            </a:r>
            <a:r>
              <a:rPr lang="ja-JP" altLang="en-US" dirty="0"/>
              <a:t>の要素数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-&gt;10^10</a:t>
            </a:r>
            <a:r>
              <a:rPr lang="ja-JP" altLang="en-US" dirty="0"/>
              <a:t>回かかる</a:t>
            </a:r>
            <a:endParaRPr lang="en-US" altLang="ja-JP" dirty="0"/>
          </a:p>
          <a:p>
            <a:r>
              <a:rPr kumimoji="1" lang="ja-JP" altLang="en-US" sz="4400" dirty="0">
                <a:solidFill>
                  <a:schemeClr val="accent2"/>
                </a:solidFill>
              </a:rPr>
              <a:t>実行時間制限以内に終わらない！</a:t>
            </a:r>
            <a:endParaRPr kumimoji="1" lang="en-US" altLang="ja-JP" sz="4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0A670E6-7B60-42BE-8017-E0D68A399E7A}"/>
              </a:ext>
            </a:extLst>
          </p:cNvPr>
          <p:cNvSpPr txBox="1">
            <a:spLocks/>
          </p:cNvSpPr>
          <p:nvPr/>
        </p:nvSpPr>
        <p:spPr>
          <a:xfrm>
            <a:off x="990600" y="1992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A6F80A-849B-4439-8EB8-6A9EE630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91" y="1992093"/>
            <a:ext cx="4987609" cy="2457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7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D5674-7E70-4B85-A9DB-A3663D04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問題概要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942CF2-645E-45DA-8EFA-74BCA31A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0" y="1690688"/>
            <a:ext cx="10307520" cy="40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7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ja-JP" altLang="en-US" dirty="0"/>
              <a:t>各探索で</a:t>
            </a:r>
            <a:r>
              <a:rPr lang="en-US" altLang="ja-JP" dirty="0"/>
              <a:t>a</a:t>
            </a:r>
            <a:r>
              <a:rPr lang="ja-JP" altLang="en-US" dirty="0"/>
              <a:t>の全要素を</a:t>
            </a:r>
            <a:br>
              <a:rPr lang="en-US" altLang="ja-JP" dirty="0"/>
            </a:br>
            <a:r>
              <a:rPr lang="ja-JP" altLang="en-US" dirty="0"/>
              <a:t>調べなくて良いように</a:t>
            </a:r>
            <a:br>
              <a:rPr lang="en-US" altLang="ja-JP" dirty="0"/>
            </a:br>
            <a:r>
              <a:rPr lang="ja-JP" altLang="en-US" dirty="0"/>
              <a:t>したい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1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ja-JP" altLang="en-US" dirty="0"/>
              <a:t>各探索で</a:t>
            </a:r>
            <a:r>
              <a:rPr lang="en-US" altLang="ja-JP" dirty="0"/>
              <a:t>a</a:t>
            </a:r>
            <a:r>
              <a:rPr lang="ja-JP" altLang="en-US" dirty="0"/>
              <a:t>の全要素を</a:t>
            </a:r>
            <a:br>
              <a:rPr lang="en-US" altLang="ja-JP" dirty="0"/>
            </a:br>
            <a:r>
              <a:rPr lang="ja-JP" altLang="en-US" dirty="0"/>
              <a:t>調べなくて良いように</a:t>
            </a:r>
            <a:br>
              <a:rPr lang="en-US" altLang="ja-JP" dirty="0"/>
            </a:br>
            <a:r>
              <a:rPr lang="ja-JP" altLang="en-US" dirty="0"/>
              <a:t>したい</a:t>
            </a:r>
            <a:endParaRPr lang="en-US" altLang="ja-JP" dirty="0"/>
          </a:p>
          <a:p>
            <a:r>
              <a:rPr lang="ja-JP" altLang="en-US" dirty="0"/>
              <a:t>先にまとめておこう！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4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F5020A-155C-4ADE-9848-4E53A4E12019}"/>
              </a:ext>
            </a:extLst>
          </p:cNvPr>
          <p:cNvSpPr/>
          <p:nvPr/>
        </p:nvSpPr>
        <p:spPr>
          <a:xfrm>
            <a:off x="53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FCCF095-ADB1-4B63-8B1E-ADB63435DC71}"/>
              </a:ext>
            </a:extLst>
          </p:cNvPr>
          <p:cNvSpPr/>
          <p:nvPr/>
        </p:nvSpPr>
        <p:spPr>
          <a:xfrm>
            <a:off x="53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C18C803-B9D4-4E62-A7AB-DA7D2407211C}"/>
              </a:ext>
            </a:extLst>
          </p:cNvPr>
          <p:cNvSpPr/>
          <p:nvPr/>
        </p:nvSpPr>
        <p:spPr>
          <a:xfrm>
            <a:off x="53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467CBB4-BF2E-4AE6-ACCD-26286600AAD6}"/>
              </a:ext>
            </a:extLst>
          </p:cNvPr>
          <p:cNvSpPr/>
          <p:nvPr/>
        </p:nvSpPr>
        <p:spPr>
          <a:xfrm>
            <a:off x="53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93AF78-5CD0-4A51-8B92-8DCD59A449A7}"/>
              </a:ext>
            </a:extLst>
          </p:cNvPr>
          <p:cNvSpPr/>
          <p:nvPr/>
        </p:nvSpPr>
        <p:spPr>
          <a:xfrm>
            <a:off x="53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4F77973-9654-4B19-865B-8881FC84E5D0}"/>
              </a:ext>
            </a:extLst>
          </p:cNvPr>
          <p:cNvSpPr/>
          <p:nvPr/>
        </p:nvSpPr>
        <p:spPr>
          <a:xfrm>
            <a:off x="53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18BD235-0B8C-4DB5-AF3C-D31573FFF24D}"/>
              </a:ext>
            </a:extLst>
          </p:cNvPr>
          <p:cNvSpPr/>
          <p:nvPr/>
        </p:nvSpPr>
        <p:spPr>
          <a:xfrm>
            <a:off x="53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1C7C4F7A-CBFE-4B0F-8A46-6A5997D4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ja-JP" altLang="en-US" dirty="0"/>
              <a:t>各探索で</a:t>
            </a:r>
            <a:r>
              <a:rPr lang="en-US" altLang="ja-JP" dirty="0"/>
              <a:t>a</a:t>
            </a:r>
            <a:r>
              <a:rPr lang="ja-JP" altLang="en-US" dirty="0"/>
              <a:t>の全要素を</a:t>
            </a:r>
            <a:br>
              <a:rPr lang="en-US" altLang="ja-JP" dirty="0"/>
            </a:br>
            <a:r>
              <a:rPr lang="ja-JP" altLang="en-US" dirty="0"/>
              <a:t>調べなくて良いように</a:t>
            </a:r>
            <a:br>
              <a:rPr lang="en-US" altLang="ja-JP" dirty="0"/>
            </a:br>
            <a:r>
              <a:rPr lang="ja-JP" altLang="en-US" dirty="0"/>
              <a:t>したい</a:t>
            </a:r>
            <a:endParaRPr lang="en-US" altLang="ja-JP" dirty="0"/>
          </a:p>
          <a:p>
            <a:r>
              <a:rPr lang="ja-JP" altLang="en-US" dirty="0"/>
              <a:t>先にまとめておこう！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 := </a:t>
            </a:r>
            <a:r>
              <a:rPr lang="ja-JP" altLang="en-US" dirty="0"/>
              <a:t>値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の要素の数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となる配列を用意する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6F3751D-6B29-48E7-A56B-0921BC2BE7AC}"/>
              </a:ext>
            </a:extLst>
          </p:cNvPr>
          <p:cNvSpPr/>
          <p:nvPr/>
        </p:nvSpPr>
        <p:spPr>
          <a:xfrm>
            <a:off x="6409334" y="1643083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F5020A-155C-4ADE-9848-4E53A4E12019}"/>
              </a:ext>
            </a:extLst>
          </p:cNvPr>
          <p:cNvSpPr/>
          <p:nvPr/>
        </p:nvSpPr>
        <p:spPr>
          <a:xfrm>
            <a:off x="53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FCCF095-ADB1-4B63-8B1E-ADB63435DC71}"/>
              </a:ext>
            </a:extLst>
          </p:cNvPr>
          <p:cNvSpPr/>
          <p:nvPr/>
        </p:nvSpPr>
        <p:spPr>
          <a:xfrm>
            <a:off x="53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C18C803-B9D4-4E62-A7AB-DA7D2407211C}"/>
              </a:ext>
            </a:extLst>
          </p:cNvPr>
          <p:cNvSpPr/>
          <p:nvPr/>
        </p:nvSpPr>
        <p:spPr>
          <a:xfrm>
            <a:off x="53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467CBB4-BF2E-4AE6-ACCD-26286600AAD6}"/>
              </a:ext>
            </a:extLst>
          </p:cNvPr>
          <p:cNvSpPr/>
          <p:nvPr/>
        </p:nvSpPr>
        <p:spPr>
          <a:xfrm>
            <a:off x="53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93AF78-5CD0-4A51-8B92-8DCD59A449A7}"/>
              </a:ext>
            </a:extLst>
          </p:cNvPr>
          <p:cNvSpPr/>
          <p:nvPr/>
        </p:nvSpPr>
        <p:spPr>
          <a:xfrm>
            <a:off x="53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4F77973-9654-4B19-865B-8881FC84E5D0}"/>
              </a:ext>
            </a:extLst>
          </p:cNvPr>
          <p:cNvSpPr/>
          <p:nvPr/>
        </p:nvSpPr>
        <p:spPr>
          <a:xfrm>
            <a:off x="53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18BD235-0B8C-4DB5-AF3C-D31573FFF24D}"/>
              </a:ext>
            </a:extLst>
          </p:cNvPr>
          <p:cNvSpPr/>
          <p:nvPr/>
        </p:nvSpPr>
        <p:spPr>
          <a:xfrm>
            <a:off x="53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1C7C4F7A-CBFE-4B0F-8A46-6A5997D4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ja-JP" altLang="en-US" dirty="0"/>
              <a:t>各探索で</a:t>
            </a:r>
            <a:r>
              <a:rPr lang="en-US" altLang="ja-JP" dirty="0"/>
              <a:t>a</a:t>
            </a:r>
            <a:r>
              <a:rPr lang="ja-JP" altLang="en-US" dirty="0"/>
              <a:t>の全要素を</a:t>
            </a:r>
            <a:br>
              <a:rPr lang="en-US" altLang="ja-JP" dirty="0"/>
            </a:br>
            <a:r>
              <a:rPr lang="ja-JP" altLang="en-US" dirty="0"/>
              <a:t>調べなくて良いように</a:t>
            </a:r>
            <a:br>
              <a:rPr lang="en-US" altLang="ja-JP" dirty="0"/>
            </a:br>
            <a:r>
              <a:rPr lang="ja-JP" altLang="en-US" dirty="0"/>
              <a:t>したい</a:t>
            </a:r>
            <a:endParaRPr lang="en-US" altLang="ja-JP" dirty="0"/>
          </a:p>
          <a:p>
            <a:r>
              <a:rPr lang="ja-JP" altLang="en-US" dirty="0"/>
              <a:t>先にまとめておこう！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 := </a:t>
            </a:r>
            <a:r>
              <a:rPr lang="ja-JP" altLang="en-US" dirty="0"/>
              <a:t>値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の要素の数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となる配列を用意する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では</a:t>
            </a:r>
            <a:r>
              <a:rPr lang="en-US" altLang="ja-JP" dirty="0"/>
              <a:t>2,3,4</a:t>
            </a:r>
            <a:r>
              <a:rPr lang="ja-JP" altLang="en-US" dirty="0"/>
              <a:t>に</a:t>
            </a:r>
            <a:r>
              <a:rPr lang="en-US" altLang="ja-JP" dirty="0"/>
              <a:t>+1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32FD154-5393-4FF1-8E15-D4ADD61DEB0D}"/>
              </a:ext>
            </a:extLst>
          </p:cNvPr>
          <p:cNvSpPr/>
          <p:nvPr/>
        </p:nvSpPr>
        <p:spPr>
          <a:xfrm>
            <a:off x="7129334" y="1643083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4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F5020A-155C-4ADE-9848-4E53A4E12019}"/>
              </a:ext>
            </a:extLst>
          </p:cNvPr>
          <p:cNvSpPr/>
          <p:nvPr/>
        </p:nvSpPr>
        <p:spPr>
          <a:xfrm>
            <a:off x="53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FCCF095-ADB1-4B63-8B1E-ADB63435DC71}"/>
              </a:ext>
            </a:extLst>
          </p:cNvPr>
          <p:cNvSpPr/>
          <p:nvPr/>
        </p:nvSpPr>
        <p:spPr>
          <a:xfrm>
            <a:off x="53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C18C803-B9D4-4E62-A7AB-DA7D2407211C}"/>
              </a:ext>
            </a:extLst>
          </p:cNvPr>
          <p:cNvSpPr/>
          <p:nvPr/>
        </p:nvSpPr>
        <p:spPr>
          <a:xfrm>
            <a:off x="53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467CBB4-BF2E-4AE6-ACCD-26286600AAD6}"/>
              </a:ext>
            </a:extLst>
          </p:cNvPr>
          <p:cNvSpPr/>
          <p:nvPr/>
        </p:nvSpPr>
        <p:spPr>
          <a:xfrm>
            <a:off x="53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93AF78-5CD0-4A51-8B92-8DCD59A449A7}"/>
              </a:ext>
            </a:extLst>
          </p:cNvPr>
          <p:cNvSpPr/>
          <p:nvPr/>
        </p:nvSpPr>
        <p:spPr>
          <a:xfrm>
            <a:off x="53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4F77973-9654-4B19-865B-8881FC84E5D0}"/>
              </a:ext>
            </a:extLst>
          </p:cNvPr>
          <p:cNvSpPr/>
          <p:nvPr/>
        </p:nvSpPr>
        <p:spPr>
          <a:xfrm>
            <a:off x="53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18BD235-0B8C-4DB5-AF3C-D31573FFF24D}"/>
              </a:ext>
            </a:extLst>
          </p:cNvPr>
          <p:cNvSpPr/>
          <p:nvPr/>
        </p:nvSpPr>
        <p:spPr>
          <a:xfrm>
            <a:off x="53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1C7C4F7A-CBFE-4B0F-8A46-6A5997D4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ja-JP" altLang="en-US" dirty="0"/>
              <a:t>各探索で</a:t>
            </a:r>
            <a:r>
              <a:rPr lang="en-US" altLang="ja-JP" dirty="0"/>
              <a:t>a</a:t>
            </a:r>
            <a:r>
              <a:rPr lang="ja-JP" altLang="en-US" dirty="0"/>
              <a:t>の全要素を</a:t>
            </a:r>
            <a:br>
              <a:rPr lang="en-US" altLang="ja-JP" dirty="0"/>
            </a:br>
            <a:r>
              <a:rPr lang="ja-JP" altLang="en-US" dirty="0"/>
              <a:t>調べなくて良いように</a:t>
            </a:r>
            <a:br>
              <a:rPr lang="en-US" altLang="ja-JP" dirty="0"/>
            </a:br>
            <a:r>
              <a:rPr lang="ja-JP" altLang="en-US" dirty="0"/>
              <a:t>したい</a:t>
            </a:r>
            <a:endParaRPr lang="en-US" altLang="ja-JP" dirty="0"/>
          </a:p>
          <a:p>
            <a:r>
              <a:rPr lang="ja-JP" altLang="en-US" dirty="0"/>
              <a:t>先にまとめておこう！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 := </a:t>
            </a:r>
            <a:r>
              <a:rPr lang="ja-JP" altLang="en-US" dirty="0"/>
              <a:t>値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の要素の数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となる配列を用意する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a</a:t>
            </a:r>
            <a:r>
              <a:rPr lang="en-US" altLang="ja-JP" baseline="-25000" dirty="0"/>
              <a:t>2</a:t>
            </a:r>
            <a:r>
              <a:rPr lang="ja-JP" altLang="en-US" dirty="0"/>
              <a:t>では</a:t>
            </a:r>
            <a:r>
              <a:rPr lang="en-US" altLang="ja-JP" dirty="0"/>
              <a:t>0,1,2</a:t>
            </a:r>
            <a:r>
              <a:rPr lang="ja-JP" altLang="en-US" dirty="0"/>
              <a:t>に</a:t>
            </a:r>
            <a:r>
              <a:rPr lang="en-US" altLang="ja-JP" dirty="0"/>
              <a:t>+1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32FD154-5393-4FF1-8E15-D4ADD61DEB0D}"/>
              </a:ext>
            </a:extLst>
          </p:cNvPr>
          <p:cNvSpPr/>
          <p:nvPr/>
        </p:nvSpPr>
        <p:spPr>
          <a:xfrm>
            <a:off x="7849334" y="1645648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94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43F16A-A453-4082-9B3C-BFC075BF969A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08E100-E9BF-427E-85A0-0419604D98A5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A6E29-A3B1-4156-A4C4-9DD010950094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69851-B72F-4828-AD52-4F76A9109720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2A0D6-A790-4315-B8DB-FE2D232657A1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5613DF-C92A-4501-AE69-EF2FDD58C61F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7EB66-727F-4A8E-B939-302AAD21378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3A8AB8-1ACE-4568-851B-8D73D0FD1A8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6E14-7919-45E4-9DA1-70862F2F9BF9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D2D61E-04BE-4ECC-A7D7-862D388402DD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DC5567-B643-4864-B4A0-E89E0CD9481C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8D7873-ED4B-4CF1-A375-07C754643FD4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5097A-0D5C-489C-B23B-CEB457114373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F19C9C-E437-4902-9D0C-B25A9D724595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FACFAC-9153-4528-8379-8AC867BE02F0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7EF988-B260-477C-8E03-173AF32F2FA0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8CB1-EC74-4355-9E7D-D7F1E587514E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23E944-6767-4C17-93ED-F79CF522576B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5C7723-2834-4776-AD81-077E0E3D5A77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A79F3C-8DA5-4F65-8DB9-103777BF9120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45223D-58DB-4968-8191-F6F633ACEF08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A68D6D-61CC-43D3-9F3C-D9DF2D095E50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1B0048-3126-44EE-82D2-B229A9CB2236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55A688-D709-4442-867A-1F08E657AB9B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1902E6-5393-47B1-8A4B-6397D061AA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861C9B5-3224-4A02-84E6-9B5FEDE5A8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8319C7-FC26-4C59-9F90-769A36CBA137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9D78AF8-3A3A-4A8B-BFEF-334CFC469BF2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7D39C6-78F1-4FA7-AA55-0245E41F5D63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9669A6-7225-4D1B-8A5C-6A2B357183A4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AEA09E-2659-4DA3-94CC-DE82C5E09718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310EC7-F243-41BF-960A-B641E5F877D9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8145A7-01A5-49A3-8AF5-1506367D5B75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04D51E7-78BE-4899-A39A-5A6F05173CA6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7217D3-71AE-4406-8AD5-B400801383D2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7A90863-7F1D-404D-B6D3-E1F2C7F97746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5E773C-33C9-4907-A1F9-A0BFD3472D94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064F96-378F-4F38-9590-4AA5D6F81E13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DDD858-1BA4-41D5-9591-9D6887670D0D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6C5BF4-26DD-4FF7-9F59-5B9B71CD05CC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1713712-496A-490C-BD46-6C73C6110C71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E47BBC-DC11-4038-A5CD-E9BA7A768F7D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771EDF-7C50-4CB2-BF17-5E44E072582F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C48E04-9D8A-4F96-B918-D2BDEB303A51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FF86FAD-338B-425A-B2CD-59A2BA00DEA8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6310E7-B98D-498E-88C2-9BF8E74D3FA4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B193CA-533D-4552-A87A-580A7D95708C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64321-D43D-4B1A-B3F6-8E6501D384F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A026EB-1309-4C4F-BF44-B2E5F1D811EF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D7CC544-F1D6-4C61-820A-48FE7766912B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1491132-B4A7-41BE-9ED9-20844F0043A4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9781806-3F9E-4A67-9A76-47105476E403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1E7219-E979-4DE9-9C75-36827A65C8BA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B6CE2D0-910A-4567-8CD0-A825D740D6D1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B8577-54E6-4C61-95D9-3C928E2977EE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754FA9-2C0F-4B99-B3EE-03E5BF09F712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0ECF140-F9F1-4C2A-A225-5CDCE7047D8E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44EACD-4AC2-4CAA-A799-68EF8F2904A1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AC22374-9DF9-4297-A1F8-589339396E4F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8A0E92A-04C2-478F-972D-BF828D9BEDF8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F175A15-1BFA-42C4-A6F7-66DEA0BDD7EB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948BB8-65FC-41C5-A4D0-EC323947C4F0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F5020A-155C-4ADE-9848-4E53A4E12019}"/>
              </a:ext>
            </a:extLst>
          </p:cNvPr>
          <p:cNvSpPr/>
          <p:nvPr/>
        </p:nvSpPr>
        <p:spPr>
          <a:xfrm>
            <a:off x="53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FCCF095-ADB1-4B63-8B1E-ADB63435DC71}"/>
              </a:ext>
            </a:extLst>
          </p:cNvPr>
          <p:cNvSpPr/>
          <p:nvPr/>
        </p:nvSpPr>
        <p:spPr>
          <a:xfrm>
            <a:off x="53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C18C803-B9D4-4E62-A7AB-DA7D2407211C}"/>
              </a:ext>
            </a:extLst>
          </p:cNvPr>
          <p:cNvSpPr/>
          <p:nvPr/>
        </p:nvSpPr>
        <p:spPr>
          <a:xfrm>
            <a:off x="53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467CBB4-BF2E-4AE6-ACCD-26286600AAD6}"/>
              </a:ext>
            </a:extLst>
          </p:cNvPr>
          <p:cNvSpPr/>
          <p:nvPr/>
        </p:nvSpPr>
        <p:spPr>
          <a:xfrm>
            <a:off x="53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93AF78-5CD0-4A51-8B92-8DCD59A449A7}"/>
              </a:ext>
            </a:extLst>
          </p:cNvPr>
          <p:cNvSpPr/>
          <p:nvPr/>
        </p:nvSpPr>
        <p:spPr>
          <a:xfrm>
            <a:off x="53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4F77973-9654-4B19-865B-8881FC84E5D0}"/>
              </a:ext>
            </a:extLst>
          </p:cNvPr>
          <p:cNvSpPr/>
          <p:nvPr/>
        </p:nvSpPr>
        <p:spPr>
          <a:xfrm>
            <a:off x="53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18BD235-0B8C-4DB5-AF3C-D31573FFF24D}"/>
              </a:ext>
            </a:extLst>
          </p:cNvPr>
          <p:cNvSpPr/>
          <p:nvPr/>
        </p:nvSpPr>
        <p:spPr>
          <a:xfrm>
            <a:off x="53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1C7C4F7A-CBFE-4B0F-8A46-6A5997D4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4131134" cy="4351338"/>
          </a:xfrm>
        </p:spPr>
        <p:txBody>
          <a:bodyPr/>
          <a:lstStyle/>
          <a:p>
            <a:r>
              <a:rPr lang="ja-JP" altLang="en-US" dirty="0"/>
              <a:t>各探索で</a:t>
            </a:r>
            <a:r>
              <a:rPr lang="en-US" altLang="ja-JP" dirty="0"/>
              <a:t>a</a:t>
            </a:r>
            <a:r>
              <a:rPr lang="ja-JP" altLang="en-US" dirty="0"/>
              <a:t>の全要素を</a:t>
            </a:r>
            <a:br>
              <a:rPr lang="en-US" altLang="ja-JP" dirty="0"/>
            </a:br>
            <a:r>
              <a:rPr lang="ja-JP" altLang="en-US" dirty="0"/>
              <a:t>調べなくて良いように</a:t>
            </a:r>
            <a:br>
              <a:rPr lang="en-US" altLang="ja-JP" dirty="0"/>
            </a:br>
            <a:r>
              <a:rPr lang="ja-JP" altLang="en-US" dirty="0"/>
              <a:t>したい</a:t>
            </a:r>
            <a:endParaRPr lang="en-US" altLang="ja-JP" dirty="0"/>
          </a:p>
          <a:p>
            <a:r>
              <a:rPr lang="ja-JP" altLang="en-US" dirty="0"/>
              <a:t>先にまとめておこう！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 := </a:t>
            </a:r>
            <a:r>
              <a:rPr lang="ja-JP" altLang="en-US" dirty="0"/>
              <a:t>値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の要素の数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となる配列を用意する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まで繰り返し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32FD154-5393-4FF1-8E15-D4ADD61DEB0D}"/>
              </a:ext>
            </a:extLst>
          </p:cNvPr>
          <p:cNvSpPr/>
          <p:nvPr/>
        </p:nvSpPr>
        <p:spPr>
          <a:xfrm>
            <a:off x="11472000" y="1643083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AD4ECF1-04D4-45BC-B5A5-104F2DDC8CB7}"/>
              </a:ext>
            </a:extLst>
          </p:cNvPr>
          <p:cNvSpPr/>
          <p:nvPr/>
        </p:nvSpPr>
        <p:spPr>
          <a:xfrm>
            <a:off x="11472000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A88EE7A-8476-408E-9989-CA0DCB48D06B}"/>
              </a:ext>
            </a:extLst>
          </p:cNvPr>
          <p:cNvSpPr/>
          <p:nvPr/>
        </p:nvSpPr>
        <p:spPr>
          <a:xfrm>
            <a:off x="11472000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21E50CC-DDE7-446A-8E6D-9F36A283A316}"/>
              </a:ext>
            </a:extLst>
          </p:cNvPr>
          <p:cNvSpPr/>
          <p:nvPr/>
        </p:nvSpPr>
        <p:spPr>
          <a:xfrm>
            <a:off x="11472000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0C45F6C-C4BE-42C4-A4B7-AC9A528489E8}"/>
              </a:ext>
            </a:extLst>
          </p:cNvPr>
          <p:cNvSpPr/>
          <p:nvPr/>
        </p:nvSpPr>
        <p:spPr>
          <a:xfrm>
            <a:off x="11472000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85C71D0-A6B7-45A9-90AD-E3EDE69060B4}"/>
              </a:ext>
            </a:extLst>
          </p:cNvPr>
          <p:cNvSpPr/>
          <p:nvPr/>
        </p:nvSpPr>
        <p:spPr>
          <a:xfrm>
            <a:off x="11472000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6F2BAE-F66A-494C-9BE5-4811563EB640}"/>
              </a:ext>
            </a:extLst>
          </p:cNvPr>
          <p:cNvSpPr/>
          <p:nvPr/>
        </p:nvSpPr>
        <p:spPr>
          <a:xfrm>
            <a:off x="11472000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2519E81-2D15-42FD-8778-C4C8D7A055E5}"/>
              </a:ext>
            </a:extLst>
          </p:cNvPr>
          <p:cNvSpPr/>
          <p:nvPr/>
        </p:nvSpPr>
        <p:spPr>
          <a:xfrm>
            <a:off x="11472000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17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71B23-5AF3-4019-9E40-46748162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3A899-7ECF-4E41-8C1B-463E5C35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を見るだけで</a:t>
            </a:r>
            <a:r>
              <a:rPr lang="en-US" altLang="ja-JP" dirty="0"/>
              <a:t>a</a:t>
            </a:r>
            <a:r>
              <a:rPr lang="ja-JP" altLang="en-US" dirty="0"/>
              <a:t>で被っている数を求めることができる</a:t>
            </a: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F1EB7E-EE09-41D5-89E4-886C85CC9E2D}"/>
              </a:ext>
            </a:extLst>
          </p:cNvPr>
          <p:cNvSpPr/>
          <p:nvPr/>
        </p:nvSpPr>
        <p:spPr>
          <a:xfrm>
            <a:off x="11353800" y="1465625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AEED62-DF07-4D9C-9E32-B817A552A235}"/>
              </a:ext>
            </a:extLst>
          </p:cNvPr>
          <p:cNvSpPr/>
          <p:nvPr/>
        </p:nvSpPr>
        <p:spPr>
          <a:xfrm>
            <a:off x="11353800" y="14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F5FB6-D41B-4966-8365-DFFCC2FEEF1A}"/>
              </a:ext>
            </a:extLst>
          </p:cNvPr>
          <p:cNvSpPr/>
          <p:nvPr/>
        </p:nvSpPr>
        <p:spPr>
          <a:xfrm>
            <a:off x="11353800" y="21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507BD-F76E-4015-9DE9-A2D075552A25}"/>
              </a:ext>
            </a:extLst>
          </p:cNvPr>
          <p:cNvSpPr/>
          <p:nvPr/>
        </p:nvSpPr>
        <p:spPr>
          <a:xfrm>
            <a:off x="11353800" y="290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9421D6-CAF6-4817-A440-498DD56BD0BA}"/>
              </a:ext>
            </a:extLst>
          </p:cNvPr>
          <p:cNvSpPr/>
          <p:nvPr/>
        </p:nvSpPr>
        <p:spPr>
          <a:xfrm>
            <a:off x="11353800" y="362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77A791-A3B5-46BC-BED3-C24741773D89}"/>
              </a:ext>
            </a:extLst>
          </p:cNvPr>
          <p:cNvSpPr/>
          <p:nvPr/>
        </p:nvSpPr>
        <p:spPr>
          <a:xfrm>
            <a:off x="11353800" y="43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03BB2C-00D2-464F-A1CC-67F97E685864}"/>
              </a:ext>
            </a:extLst>
          </p:cNvPr>
          <p:cNvSpPr/>
          <p:nvPr/>
        </p:nvSpPr>
        <p:spPr>
          <a:xfrm>
            <a:off x="11353800" y="50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5F66CC-C9EA-4A1A-B994-80BA3B7C1F82}"/>
              </a:ext>
            </a:extLst>
          </p:cNvPr>
          <p:cNvSpPr/>
          <p:nvPr/>
        </p:nvSpPr>
        <p:spPr>
          <a:xfrm>
            <a:off x="11353800" y="57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C70D3D-72D4-46E4-94F2-68FEAD7E5698}"/>
              </a:ext>
            </a:extLst>
          </p:cNvPr>
          <p:cNvSpPr/>
          <p:nvPr/>
        </p:nvSpPr>
        <p:spPr>
          <a:xfrm>
            <a:off x="10633800" y="14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AE6479-302D-41CB-82EA-4F168609B54C}"/>
              </a:ext>
            </a:extLst>
          </p:cNvPr>
          <p:cNvSpPr/>
          <p:nvPr/>
        </p:nvSpPr>
        <p:spPr>
          <a:xfrm>
            <a:off x="10633800" y="21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56D06B8-A287-46D2-8B52-64739E31136B}"/>
              </a:ext>
            </a:extLst>
          </p:cNvPr>
          <p:cNvSpPr/>
          <p:nvPr/>
        </p:nvSpPr>
        <p:spPr>
          <a:xfrm>
            <a:off x="10633800" y="290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E1339C-6DEA-4791-B22F-D40F489D69A9}"/>
              </a:ext>
            </a:extLst>
          </p:cNvPr>
          <p:cNvSpPr/>
          <p:nvPr/>
        </p:nvSpPr>
        <p:spPr>
          <a:xfrm>
            <a:off x="10633800" y="362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0FF2C87-90F0-44BA-A14D-5FFD2E8A1D19}"/>
              </a:ext>
            </a:extLst>
          </p:cNvPr>
          <p:cNvSpPr/>
          <p:nvPr/>
        </p:nvSpPr>
        <p:spPr>
          <a:xfrm>
            <a:off x="10633800" y="43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4DF0E-0A2D-49DE-BA77-998FB400345B}"/>
              </a:ext>
            </a:extLst>
          </p:cNvPr>
          <p:cNvSpPr/>
          <p:nvPr/>
        </p:nvSpPr>
        <p:spPr>
          <a:xfrm>
            <a:off x="10633800" y="50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9C751-F2C3-4F69-9676-198259FC776A}"/>
              </a:ext>
            </a:extLst>
          </p:cNvPr>
          <p:cNvSpPr/>
          <p:nvPr/>
        </p:nvSpPr>
        <p:spPr>
          <a:xfrm>
            <a:off x="10633800" y="57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F88C26-374D-470E-B434-DF149A8E959E}"/>
              </a:ext>
            </a:extLst>
          </p:cNvPr>
          <p:cNvSpPr/>
          <p:nvPr/>
        </p:nvSpPr>
        <p:spPr>
          <a:xfrm>
            <a:off x="10633800" y="7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71B23-5AF3-4019-9E40-46748162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3A899-7ECF-4E41-8C1B-463E5C35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を見るだけで</a:t>
            </a:r>
            <a:r>
              <a:rPr lang="en-US" altLang="ja-JP" dirty="0"/>
              <a:t>a</a:t>
            </a:r>
            <a:r>
              <a:rPr lang="ja-JP" altLang="en-US" dirty="0"/>
              <a:t>で被っている数を求めることができる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処理回数が</a:t>
            </a:r>
            <a:r>
              <a:rPr lang="en-US" altLang="ja-JP" dirty="0"/>
              <a:t>10^5(</a:t>
            </a:r>
            <a:r>
              <a:rPr lang="ja-JP" altLang="en-US" dirty="0"/>
              <a:t>全探索</a:t>
            </a:r>
            <a:r>
              <a:rPr lang="en-US" altLang="ja-JP" dirty="0"/>
              <a:t>)×1(</a:t>
            </a:r>
            <a:r>
              <a:rPr lang="ja-JP" altLang="en-US" dirty="0"/>
              <a:t>配列の値を見る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= 10^5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F1EB7E-EE09-41D5-89E4-886C85CC9E2D}"/>
              </a:ext>
            </a:extLst>
          </p:cNvPr>
          <p:cNvSpPr/>
          <p:nvPr/>
        </p:nvSpPr>
        <p:spPr>
          <a:xfrm>
            <a:off x="11353800" y="1465625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AEED62-DF07-4D9C-9E32-B817A552A235}"/>
              </a:ext>
            </a:extLst>
          </p:cNvPr>
          <p:cNvSpPr/>
          <p:nvPr/>
        </p:nvSpPr>
        <p:spPr>
          <a:xfrm>
            <a:off x="11353800" y="14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F5FB6-D41B-4966-8365-DFFCC2FEEF1A}"/>
              </a:ext>
            </a:extLst>
          </p:cNvPr>
          <p:cNvSpPr/>
          <p:nvPr/>
        </p:nvSpPr>
        <p:spPr>
          <a:xfrm>
            <a:off x="11353800" y="21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507BD-F76E-4015-9DE9-A2D075552A25}"/>
              </a:ext>
            </a:extLst>
          </p:cNvPr>
          <p:cNvSpPr/>
          <p:nvPr/>
        </p:nvSpPr>
        <p:spPr>
          <a:xfrm>
            <a:off x="11353800" y="290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9421D6-CAF6-4817-A440-498DD56BD0BA}"/>
              </a:ext>
            </a:extLst>
          </p:cNvPr>
          <p:cNvSpPr/>
          <p:nvPr/>
        </p:nvSpPr>
        <p:spPr>
          <a:xfrm>
            <a:off x="11353800" y="362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77A791-A3B5-46BC-BED3-C24741773D89}"/>
              </a:ext>
            </a:extLst>
          </p:cNvPr>
          <p:cNvSpPr/>
          <p:nvPr/>
        </p:nvSpPr>
        <p:spPr>
          <a:xfrm>
            <a:off x="11353800" y="43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03BB2C-00D2-464F-A1CC-67F97E685864}"/>
              </a:ext>
            </a:extLst>
          </p:cNvPr>
          <p:cNvSpPr/>
          <p:nvPr/>
        </p:nvSpPr>
        <p:spPr>
          <a:xfrm>
            <a:off x="11353800" y="50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5F66CC-C9EA-4A1A-B994-80BA3B7C1F82}"/>
              </a:ext>
            </a:extLst>
          </p:cNvPr>
          <p:cNvSpPr/>
          <p:nvPr/>
        </p:nvSpPr>
        <p:spPr>
          <a:xfrm>
            <a:off x="11353800" y="57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C70D3D-72D4-46E4-94F2-68FEAD7E5698}"/>
              </a:ext>
            </a:extLst>
          </p:cNvPr>
          <p:cNvSpPr/>
          <p:nvPr/>
        </p:nvSpPr>
        <p:spPr>
          <a:xfrm>
            <a:off x="10633800" y="14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AE6479-302D-41CB-82EA-4F168609B54C}"/>
              </a:ext>
            </a:extLst>
          </p:cNvPr>
          <p:cNvSpPr/>
          <p:nvPr/>
        </p:nvSpPr>
        <p:spPr>
          <a:xfrm>
            <a:off x="10633800" y="21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56D06B8-A287-46D2-8B52-64739E31136B}"/>
              </a:ext>
            </a:extLst>
          </p:cNvPr>
          <p:cNvSpPr/>
          <p:nvPr/>
        </p:nvSpPr>
        <p:spPr>
          <a:xfrm>
            <a:off x="10633800" y="290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E1339C-6DEA-4791-B22F-D40F489D69A9}"/>
              </a:ext>
            </a:extLst>
          </p:cNvPr>
          <p:cNvSpPr/>
          <p:nvPr/>
        </p:nvSpPr>
        <p:spPr>
          <a:xfrm>
            <a:off x="10633800" y="362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0FF2C87-90F0-44BA-A14D-5FFD2E8A1D19}"/>
              </a:ext>
            </a:extLst>
          </p:cNvPr>
          <p:cNvSpPr/>
          <p:nvPr/>
        </p:nvSpPr>
        <p:spPr>
          <a:xfrm>
            <a:off x="10633800" y="43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4DF0E-0A2D-49DE-BA77-998FB400345B}"/>
              </a:ext>
            </a:extLst>
          </p:cNvPr>
          <p:cNvSpPr/>
          <p:nvPr/>
        </p:nvSpPr>
        <p:spPr>
          <a:xfrm>
            <a:off x="10633800" y="50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9C751-F2C3-4F69-9676-198259FC776A}"/>
              </a:ext>
            </a:extLst>
          </p:cNvPr>
          <p:cNvSpPr/>
          <p:nvPr/>
        </p:nvSpPr>
        <p:spPr>
          <a:xfrm>
            <a:off x="10633800" y="57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F88C26-374D-470E-B434-DF149A8E959E}"/>
              </a:ext>
            </a:extLst>
          </p:cNvPr>
          <p:cNvSpPr/>
          <p:nvPr/>
        </p:nvSpPr>
        <p:spPr>
          <a:xfrm>
            <a:off x="10633800" y="7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9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71B23-5AF3-4019-9E40-46748162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3A899-7ECF-4E41-8C1B-463E5C35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X[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を見るだけで</a:t>
            </a:r>
            <a:r>
              <a:rPr lang="en-US" altLang="ja-JP" dirty="0"/>
              <a:t>a</a:t>
            </a:r>
            <a:r>
              <a:rPr lang="ja-JP" altLang="en-US" dirty="0"/>
              <a:t>で被っている数を求めることができる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処理回数が</a:t>
            </a:r>
            <a:r>
              <a:rPr lang="en-US" altLang="ja-JP" dirty="0"/>
              <a:t>10^5(</a:t>
            </a:r>
            <a:r>
              <a:rPr lang="ja-JP" altLang="en-US" dirty="0"/>
              <a:t>全探索</a:t>
            </a:r>
            <a:r>
              <a:rPr lang="en-US" altLang="ja-JP" dirty="0"/>
              <a:t>)×1(</a:t>
            </a:r>
            <a:r>
              <a:rPr lang="ja-JP" altLang="en-US" dirty="0"/>
              <a:t>配列の値を見る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= 10^5</a:t>
            </a:r>
          </a:p>
          <a:p>
            <a:r>
              <a:rPr lang="ja-JP" altLang="en-US" dirty="0"/>
              <a:t>よって実行時間以内に解けました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F1EB7E-EE09-41D5-89E4-886C85CC9E2D}"/>
              </a:ext>
            </a:extLst>
          </p:cNvPr>
          <p:cNvSpPr/>
          <p:nvPr/>
        </p:nvSpPr>
        <p:spPr>
          <a:xfrm>
            <a:off x="11353800" y="1465625"/>
            <a:ext cx="720000" cy="5040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AEED62-DF07-4D9C-9E32-B817A552A235}"/>
              </a:ext>
            </a:extLst>
          </p:cNvPr>
          <p:cNvSpPr/>
          <p:nvPr/>
        </p:nvSpPr>
        <p:spPr>
          <a:xfrm>
            <a:off x="11353800" y="14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F5FB6-D41B-4966-8365-DFFCC2FEEF1A}"/>
              </a:ext>
            </a:extLst>
          </p:cNvPr>
          <p:cNvSpPr/>
          <p:nvPr/>
        </p:nvSpPr>
        <p:spPr>
          <a:xfrm>
            <a:off x="11353800" y="21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507BD-F76E-4015-9DE9-A2D075552A25}"/>
              </a:ext>
            </a:extLst>
          </p:cNvPr>
          <p:cNvSpPr/>
          <p:nvPr/>
        </p:nvSpPr>
        <p:spPr>
          <a:xfrm>
            <a:off x="11353800" y="290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9421D6-CAF6-4817-A440-498DD56BD0BA}"/>
              </a:ext>
            </a:extLst>
          </p:cNvPr>
          <p:cNvSpPr/>
          <p:nvPr/>
        </p:nvSpPr>
        <p:spPr>
          <a:xfrm>
            <a:off x="11353800" y="362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77A791-A3B5-46BC-BED3-C24741773D89}"/>
              </a:ext>
            </a:extLst>
          </p:cNvPr>
          <p:cNvSpPr/>
          <p:nvPr/>
        </p:nvSpPr>
        <p:spPr>
          <a:xfrm>
            <a:off x="11353800" y="43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03BB2C-00D2-464F-A1CC-67F97E685864}"/>
              </a:ext>
            </a:extLst>
          </p:cNvPr>
          <p:cNvSpPr/>
          <p:nvPr/>
        </p:nvSpPr>
        <p:spPr>
          <a:xfrm>
            <a:off x="11353800" y="50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5F66CC-C9EA-4A1A-B994-80BA3B7C1F82}"/>
              </a:ext>
            </a:extLst>
          </p:cNvPr>
          <p:cNvSpPr/>
          <p:nvPr/>
        </p:nvSpPr>
        <p:spPr>
          <a:xfrm>
            <a:off x="11353800" y="57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C70D3D-72D4-46E4-94F2-68FEAD7E5698}"/>
              </a:ext>
            </a:extLst>
          </p:cNvPr>
          <p:cNvSpPr/>
          <p:nvPr/>
        </p:nvSpPr>
        <p:spPr>
          <a:xfrm>
            <a:off x="10633800" y="14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AE6479-302D-41CB-82EA-4F168609B54C}"/>
              </a:ext>
            </a:extLst>
          </p:cNvPr>
          <p:cNvSpPr/>
          <p:nvPr/>
        </p:nvSpPr>
        <p:spPr>
          <a:xfrm>
            <a:off x="10633800" y="21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56D06B8-A287-46D2-8B52-64739E31136B}"/>
              </a:ext>
            </a:extLst>
          </p:cNvPr>
          <p:cNvSpPr/>
          <p:nvPr/>
        </p:nvSpPr>
        <p:spPr>
          <a:xfrm>
            <a:off x="10633800" y="290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E1339C-6DEA-4791-B22F-D40F489D69A9}"/>
              </a:ext>
            </a:extLst>
          </p:cNvPr>
          <p:cNvSpPr/>
          <p:nvPr/>
        </p:nvSpPr>
        <p:spPr>
          <a:xfrm>
            <a:off x="10633800" y="362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0FF2C87-90F0-44BA-A14D-5FFD2E8A1D19}"/>
              </a:ext>
            </a:extLst>
          </p:cNvPr>
          <p:cNvSpPr/>
          <p:nvPr/>
        </p:nvSpPr>
        <p:spPr>
          <a:xfrm>
            <a:off x="10633800" y="43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4DF0E-0A2D-49DE-BA77-998FB400345B}"/>
              </a:ext>
            </a:extLst>
          </p:cNvPr>
          <p:cNvSpPr/>
          <p:nvPr/>
        </p:nvSpPr>
        <p:spPr>
          <a:xfrm>
            <a:off x="10633800" y="506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9C751-F2C3-4F69-9676-198259FC776A}"/>
              </a:ext>
            </a:extLst>
          </p:cNvPr>
          <p:cNvSpPr/>
          <p:nvPr/>
        </p:nvSpPr>
        <p:spPr>
          <a:xfrm>
            <a:off x="10633800" y="578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F88C26-374D-470E-B434-DF149A8E959E}"/>
              </a:ext>
            </a:extLst>
          </p:cNvPr>
          <p:cNvSpPr/>
          <p:nvPr/>
        </p:nvSpPr>
        <p:spPr>
          <a:xfrm>
            <a:off x="10633800" y="7456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表にして考えてみる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29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3CF41F-82AB-4B68-A702-601FA4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実装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B8F483-5290-44FA-94E4-295F6F62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5067300" cy="68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表にして考えてみる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は</a:t>
            </a:r>
            <a:r>
              <a:rPr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-1 , a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, a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+1</a:t>
            </a:r>
            <a:r>
              <a:rPr kumimoji="1" lang="ja-JP" altLang="en-US" dirty="0"/>
              <a:t>に変化できる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2,3,4</a:t>
            </a:r>
            <a:r>
              <a:rPr lang="ja-JP" altLang="en-US" dirty="0"/>
              <a:t>に変化できる</a:t>
            </a:r>
            <a:endParaRPr kumimoji="1"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3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表にして考えてみる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baseline="-25000" dirty="0"/>
              <a:t>2</a:t>
            </a:r>
            <a:r>
              <a:rPr lang="ja-JP" altLang="en-US" dirty="0"/>
              <a:t>は</a:t>
            </a:r>
            <a:r>
              <a:rPr lang="en-US" altLang="ja-JP" dirty="0"/>
              <a:t>a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-1 , a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, a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+1</a:t>
            </a:r>
            <a:r>
              <a:rPr kumimoji="1" lang="ja-JP" altLang="en-US" dirty="0"/>
              <a:t>に変化できる</a:t>
            </a:r>
            <a:br>
              <a:rPr kumimoji="1" lang="en-US" altLang="ja-JP" dirty="0"/>
            </a:br>
            <a:r>
              <a:rPr kumimoji="1" lang="en-US" altLang="ja-JP" dirty="0"/>
              <a:t>-&gt; 0,1,2</a:t>
            </a:r>
            <a:r>
              <a:rPr kumimoji="1" lang="ja-JP" altLang="en-US" dirty="0"/>
              <a:t>に変化できる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表にして考えてみる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は</a:t>
            </a:r>
            <a:r>
              <a:rPr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-1 , a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, a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+1</a:t>
            </a:r>
            <a:r>
              <a:rPr kumimoji="1" lang="ja-JP" altLang="en-US" dirty="0"/>
              <a:t>に変化できる</a:t>
            </a:r>
            <a:endParaRPr kumimoji="1" lang="en-US" altLang="ja-JP" dirty="0"/>
          </a:p>
          <a:p>
            <a:r>
              <a:rPr kumimoji="1" lang="en-US" altLang="ja-JP" dirty="0"/>
              <a:t>a</a:t>
            </a:r>
            <a:r>
              <a:rPr kumimoji="1" lang="en-US" altLang="ja-JP" baseline="-25000" dirty="0"/>
              <a:t>3</a:t>
            </a:r>
            <a:r>
              <a:rPr kumimoji="1"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も同様に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表にして考えてみる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en-US" dirty="0"/>
              <a:t>は</a:t>
            </a:r>
            <a:r>
              <a:rPr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-1 , a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, a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+1</a:t>
            </a:r>
            <a:r>
              <a:rPr kumimoji="1" lang="ja-JP" altLang="en-US" dirty="0"/>
              <a:t>に変化できる</a:t>
            </a:r>
            <a:endParaRPr kumimoji="1" lang="en-US" altLang="ja-JP" dirty="0"/>
          </a:p>
          <a:p>
            <a:r>
              <a:rPr kumimoji="1" lang="en-US" altLang="ja-JP" dirty="0"/>
              <a:t>a</a:t>
            </a:r>
            <a:r>
              <a:rPr kumimoji="1" lang="en-US" altLang="ja-JP" baseline="-25000" dirty="0"/>
              <a:t>3</a:t>
            </a:r>
            <a:r>
              <a:rPr kumimoji="1"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6</a:t>
            </a:r>
            <a:r>
              <a:rPr lang="ja-JP" altLang="en-US" dirty="0"/>
              <a:t>も同様に</a:t>
            </a:r>
            <a:endParaRPr lang="en-US" altLang="ja-JP" dirty="0"/>
          </a:p>
          <a:p>
            <a:r>
              <a:rPr lang="ja-JP" altLang="en-US" dirty="0"/>
              <a:t>この表で最も範囲が被っている</a:t>
            </a:r>
            <a:br>
              <a:rPr lang="en-US" altLang="ja-JP" dirty="0"/>
            </a:br>
            <a:r>
              <a:rPr lang="ja-JP" altLang="en-US" dirty="0"/>
              <a:t>整数の被っている数が答えとなる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40CB-0046-4B6C-AD4F-F6A8840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E48FA5-0FB5-4EED-B9F9-AD961407AC71}"/>
              </a:ext>
            </a:extLst>
          </p:cNvPr>
          <p:cNvSpPr/>
          <p:nvPr/>
        </p:nvSpPr>
        <p:spPr>
          <a:xfrm>
            <a:off x="71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F77CC-C49F-4BCE-8071-E9A1CE3212E4}"/>
              </a:ext>
            </a:extLst>
          </p:cNvPr>
          <p:cNvSpPr/>
          <p:nvPr/>
        </p:nvSpPr>
        <p:spPr>
          <a:xfrm>
            <a:off x="784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404D6-CB29-4783-9262-B04BD8576EF3}"/>
              </a:ext>
            </a:extLst>
          </p:cNvPr>
          <p:cNvSpPr/>
          <p:nvPr/>
        </p:nvSpPr>
        <p:spPr>
          <a:xfrm>
            <a:off x="856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68B868-19D8-4C60-8681-B5C15A3CAA15}"/>
              </a:ext>
            </a:extLst>
          </p:cNvPr>
          <p:cNvSpPr/>
          <p:nvPr/>
        </p:nvSpPr>
        <p:spPr>
          <a:xfrm>
            <a:off x="928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F9734-893F-478A-8A14-E79CEC0C1098}"/>
              </a:ext>
            </a:extLst>
          </p:cNvPr>
          <p:cNvSpPr/>
          <p:nvPr/>
        </p:nvSpPr>
        <p:spPr>
          <a:xfrm>
            <a:off x="1000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F9EE0D-B3DB-4C21-B366-66373628EA01}"/>
              </a:ext>
            </a:extLst>
          </p:cNvPr>
          <p:cNvSpPr/>
          <p:nvPr/>
        </p:nvSpPr>
        <p:spPr>
          <a:xfrm>
            <a:off x="10729334" y="4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6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09E193-9A65-4E65-B36D-7B5B6BA858F1}"/>
              </a:ext>
            </a:extLst>
          </p:cNvPr>
          <p:cNvSpPr/>
          <p:nvPr/>
        </p:nvSpPr>
        <p:spPr>
          <a:xfrm>
            <a:off x="71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E5260-F3D6-4C73-96E2-3E3D9379A79C}"/>
              </a:ext>
            </a:extLst>
          </p:cNvPr>
          <p:cNvSpPr/>
          <p:nvPr/>
        </p:nvSpPr>
        <p:spPr>
          <a:xfrm>
            <a:off x="784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F7334E-2468-48D1-AE67-7663E7EE291B}"/>
              </a:ext>
            </a:extLst>
          </p:cNvPr>
          <p:cNvSpPr/>
          <p:nvPr/>
        </p:nvSpPr>
        <p:spPr>
          <a:xfrm>
            <a:off x="856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5BC6C68-6846-4C6D-B6FD-CA904466DEE3}"/>
              </a:ext>
            </a:extLst>
          </p:cNvPr>
          <p:cNvSpPr/>
          <p:nvPr/>
        </p:nvSpPr>
        <p:spPr>
          <a:xfrm>
            <a:off x="928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C80DB8-A856-40D5-8BFC-E04C776FF8DA}"/>
              </a:ext>
            </a:extLst>
          </p:cNvPr>
          <p:cNvSpPr/>
          <p:nvPr/>
        </p:nvSpPr>
        <p:spPr>
          <a:xfrm>
            <a:off x="100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C29F9F-06EC-463C-8F20-F655E33173F5}"/>
              </a:ext>
            </a:extLst>
          </p:cNvPr>
          <p:cNvSpPr/>
          <p:nvPr/>
        </p:nvSpPr>
        <p:spPr>
          <a:xfrm>
            <a:off x="1072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91C5C755-7019-4DD5-9B98-AB1D0C2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2"/>
                </a:solidFill>
              </a:rPr>
              <a:t>全探索</a:t>
            </a:r>
            <a:r>
              <a:rPr kumimoji="1" lang="ja-JP" altLang="en-US" dirty="0"/>
              <a:t>する！</a:t>
            </a:r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C43545F-9600-4CE6-8ADC-592F8779D5AB}"/>
              </a:ext>
            </a:extLst>
          </p:cNvPr>
          <p:cNvSpPr/>
          <p:nvPr/>
        </p:nvSpPr>
        <p:spPr>
          <a:xfrm>
            <a:off x="64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078FCC-1580-410E-A4BC-1566AC8BD541}"/>
              </a:ext>
            </a:extLst>
          </p:cNvPr>
          <p:cNvSpPr/>
          <p:nvPr/>
        </p:nvSpPr>
        <p:spPr>
          <a:xfrm>
            <a:off x="64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54E0F9-3D37-4B61-86F4-5C132C392E7D}"/>
              </a:ext>
            </a:extLst>
          </p:cNvPr>
          <p:cNvSpPr/>
          <p:nvPr/>
        </p:nvSpPr>
        <p:spPr>
          <a:xfrm>
            <a:off x="64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645D25-ED69-4499-A988-88C12BF82704}"/>
              </a:ext>
            </a:extLst>
          </p:cNvPr>
          <p:cNvSpPr/>
          <p:nvPr/>
        </p:nvSpPr>
        <p:spPr>
          <a:xfrm>
            <a:off x="64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7865B7-5563-412C-A36A-CE6803F30BB9}"/>
              </a:ext>
            </a:extLst>
          </p:cNvPr>
          <p:cNvSpPr/>
          <p:nvPr/>
        </p:nvSpPr>
        <p:spPr>
          <a:xfrm>
            <a:off x="640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D739F7-59DC-4ECD-8A26-9BE5482C02D0}"/>
              </a:ext>
            </a:extLst>
          </p:cNvPr>
          <p:cNvSpPr/>
          <p:nvPr/>
        </p:nvSpPr>
        <p:spPr>
          <a:xfrm>
            <a:off x="640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1CE267-3AB4-49C1-87CB-CD6994618176}"/>
              </a:ext>
            </a:extLst>
          </p:cNvPr>
          <p:cNvSpPr/>
          <p:nvPr/>
        </p:nvSpPr>
        <p:spPr>
          <a:xfrm>
            <a:off x="640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B5D65C-8926-44C2-8A13-05020D93AA81}"/>
              </a:ext>
            </a:extLst>
          </p:cNvPr>
          <p:cNvSpPr/>
          <p:nvPr/>
        </p:nvSpPr>
        <p:spPr>
          <a:xfrm>
            <a:off x="71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26D277-A270-4011-9C2D-54F9FDB37092}"/>
              </a:ext>
            </a:extLst>
          </p:cNvPr>
          <p:cNvSpPr/>
          <p:nvPr/>
        </p:nvSpPr>
        <p:spPr>
          <a:xfrm>
            <a:off x="712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83380A-7012-47FF-81A9-37D4487C781C}"/>
              </a:ext>
            </a:extLst>
          </p:cNvPr>
          <p:cNvSpPr/>
          <p:nvPr/>
        </p:nvSpPr>
        <p:spPr>
          <a:xfrm>
            <a:off x="71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104E1B9-5FAE-4E08-8C72-5AF7ED0BBDEA}"/>
              </a:ext>
            </a:extLst>
          </p:cNvPr>
          <p:cNvSpPr/>
          <p:nvPr/>
        </p:nvSpPr>
        <p:spPr>
          <a:xfrm>
            <a:off x="71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DFA2D78-81BF-4FC3-B6E0-75DC6DDB33C9}"/>
              </a:ext>
            </a:extLst>
          </p:cNvPr>
          <p:cNvSpPr/>
          <p:nvPr/>
        </p:nvSpPr>
        <p:spPr>
          <a:xfrm>
            <a:off x="712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17C28D-C837-4BCC-9DA6-DA9A12F5ED37}"/>
              </a:ext>
            </a:extLst>
          </p:cNvPr>
          <p:cNvSpPr/>
          <p:nvPr/>
        </p:nvSpPr>
        <p:spPr>
          <a:xfrm>
            <a:off x="71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CCCAA40-F6CF-4153-B527-C66465849108}"/>
              </a:ext>
            </a:extLst>
          </p:cNvPr>
          <p:cNvSpPr/>
          <p:nvPr/>
        </p:nvSpPr>
        <p:spPr>
          <a:xfrm>
            <a:off x="71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2991BB-5FBB-41CB-B225-DCA9AAA06B3A}"/>
              </a:ext>
            </a:extLst>
          </p:cNvPr>
          <p:cNvSpPr/>
          <p:nvPr/>
        </p:nvSpPr>
        <p:spPr>
          <a:xfrm>
            <a:off x="784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287E6D6-9DD5-43C9-9988-94EAC8894107}"/>
              </a:ext>
            </a:extLst>
          </p:cNvPr>
          <p:cNvSpPr/>
          <p:nvPr/>
        </p:nvSpPr>
        <p:spPr>
          <a:xfrm>
            <a:off x="784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7A1CF0-139D-4D08-8037-254B1251DDA1}"/>
              </a:ext>
            </a:extLst>
          </p:cNvPr>
          <p:cNvSpPr/>
          <p:nvPr/>
        </p:nvSpPr>
        <p:spPr>
          <a:xfrm>
            <a:off x="784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1F01D5D-611F-442A-95CB-1EC695CF3696}"/>
              </a:ext>
            </a:extLst>
          </p:cNvPr>
          <p:cNvSpPr/>
          <p:nvPr/>
        </p:nvSpPr>
        <p:spPr>
          <a:xfrm>
            <a:off x="784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CFF713-7577-4770-9426-BD9F523BE0BB}"/>
              </a:ext>
            </a:extLst>
          </p:cNvPr>
          <p:cNvSpPr/>
          <p:nvPr/>
        </p:nvSpPr>
        <p:spPr>
          <a:xfrm>
            <a:off x="784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93B22FB-0A08-40F2-B0B9-C10A45EE76C4}"/>
              </a:ext>
            </a:extLst>
          </p:cNvPr>
          <p:cNvSpPr/>
          <p:nvPr/>
        </p:nvSpPr>
        <p:spPr>
          <a:xfrm>
            <a:off x="784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9E34744-BDF7-422A-A2B5-925AD17E8E80}"/>
              </a:ext>
            </a:extLst>
          </p:cNvPr>
          <p:cNvSpPr/>
          <p:nvPr/>
        </p:nvSpPr>
        <p:spPr>
          <a:xfrm>
            <a:off x="784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30E25-7B44-4CD1-8E88-C9E431A241E7}"/>
              </a:ext>
            </a:extLst>
          </p:cNvPr>
          <p:cNvSpPr/>
          <p:nvPr/>
        </p:nvSpPr>
        <p:spPr>
          <a:xfrm>
            <a:off x="856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C114111-9F41-4E21-83F6-242574CED0AC}"/>
              </a:ext>
            </a:extLst>
          </p:cNvPr>
          <p:cNvSpPr/>
          <p:nvPr/>
        </p:nvSpPr>
        <p:spPr>
          <a:xfrm>
            <a:off x="856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5258B8-0A8E-4FB7-913D-B0A9F760F47B}"/>
              </a:ext>
            </a:extLst>
          </p:cNvPr>
          <p:cNvSpPr/>
          <p:nvPr/>
        </p:nvSpPr>
        <p:spPr>
          <a:xfrm>
            <a:off x="856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5E9051C-3317-43A4-8688-8CCCB42F9F7E}"/>
              </a:ext>
            </a:extLst>
          </p:cNvPr>
          <p:cNvSpPr/>
          <p:nvPr/>
        </p:nvSpPr>
        <p:spPr>
          <a:xfrm>
            <a:off x="856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AD3F78-65DE-4A20-92B3-EBFD9CE936B8}"/>
              </a:ext>
            </a:extLst>
          </p:cNvPr>
          <p:cNvSpPr/>
          <p:nvPr/>
        </p:nvSpPr>
        <p:spPr>
          <a:xfrm>
            <a:off x="856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068154-B02C-4799-87AD-E45E878C4D9E}"/>
              </a:ext>
            </a:extLst>
          </p:cNvPr>
          <p:cNvSpPr/>
          <p:nvPr/>
        </p:nvSpPr>
        <p:spPr>
          <a:xfrm>
            <a:off x="856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40273A1-8AE0-482D-A470-62DE12C66620}"/>
              </a:ext>
            </a:extLst>
          </p:cNvPr>
          <p:cNvSpPr/>
          <p:nvPr/>
        </p:nvSpPr>
        <p:spPr>
          <a:xfrm>
            <a:off x="856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338BB-2D7F-4089-80A0-BA8E2C943104}"/>
              </a:ext>
            </a:extLst>
          </p:cNvPr>
          <p:cNvSpPr/>
          <p:nvPr/>
        </p:nvSpPr>
        <p:spPr>
          <a:xfrm>
            <a:off x="9289334" y="16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127A48-6E74-49D4-B22C-89AF56DE6B0B}"/>
              </a:ext>
            </a:extLst>
          </p:cNvPr>
          <p:cNvSpPr/>
          <p:nvPr/>
        </p:nvSpPr>
        <p:spPr>
          <a:xfrm>
            <a:off x="928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5BA2C1-4691-4FD3-82DA-774DA55DAC08}"/>
              </a:ext>
            </a:extLst>
          </p:cNvPr>
          <p:cNvSpPr/>
          <p:nvPr/>
        </p:nvSpPr>
        <p:spPr>
          <a:xfrm>
            <a:off x="928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43AD55-E935-4844-995D-E087EA0A26BF}"/>
              </a:ext>
            </a:extLst>
          </p:cNvPr>
          <p:cNvSpPr/>
          <p:nvPr/>
        </p:nvSpPr>
        <p:spPr>
          <a:xfrm>
            <a:off x="928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C8470C-4C96-41EA-A646-4987769AF67A}"/>
              </a:ext>
            </a:extLst>
          </p:cNvPr>
          <p:cNvSpPr/>
          <p:nvPr/>
        </p:nvSpPr>
        <p:spPr>
          <a:xfrm>
            <a:off x="928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9181769-954B-4E28-9BAD-9D32C926460D}"/>
              </a:ext>
            </a:extLst>
          </p:cNvPr>
          <p:cNvSpPr/>
          <p:nvPr/>
        </p:nvSpPr>
        <p:spPr>
          <a:xfrm>
            <a:off x="928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5F49598-7725-4BDC-BD19-66D2F7792C99}"/>
              </a:ext>
            </a:extLst>
          </p:cNvPr>
          <p:cNvSpPr/>
          <p:nvPr/>
        </p:nvSpPr>
        <p:spPr>
          <a:xfrm>
            <a:off x="928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A8F8821-FF8E-44ED-A254-A4B6B0A88FAA}"/>
              </a:ext>
            </a:extLst>
          </p:cNvPr>
          <p:cNvSpPr/>
          <p:nvPr/>
        </p:nvSpPr>
        <p:spPr>
          <a:xfrm>
            <a:off x="1000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ADA93D7-9EF5-4FC0-962C-BD15FE5CC4B9}"/>
              </a:ext>
            </a:extLst>
          </p:cNvPr>
          <p:cNvSpPr/>
          <p:nvPr/>
        </p:nvSpPr>
        <p:spPr>
          <a:xfrm>
            <a:off x="10009334" y="23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FC6FA06-02FD-46D4-BCB2-E262C3C49924}"/>
              </a:ext>
            </a:extLst>
          </p:cNvPr>
          <p:cNvSpPr/>
          <p:nvPr/>
        </p:nvSpPr>
        <p:spPr>
          <a:xfrm>
            <a:off x="10009334" y="308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42A9907-CE19-4024-A7AD-AC9F7DBAFB90}"/>
              </a:ext>
            </a:extLst>
          </p:cNvPr>
          <p:cNvSpPr/>
          <p:nvPr/>
        </p:nvSpPr>
        <p:spPr>
          <a:xfrm>
            <a:off x="10009334" y="380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029D1D4-E55B-433C-8B49-0D925F83692E}"/>
              </a:ext>
            </a:extLst>
          </p:cNvPr>
          <p:cNvSpPr/>
          <p:nvPr/>
        </p:nvSpPr>
        <p:spPr>
          <a:xfrm>
            <a:off x="10009334" y="452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DEA29-15A8-467B-9E1A-0885192D06F4}"/>
              </a:ext>
            </a:extLst>
          </p:cNvPr>
          <p:cNvSpPr/>
          <p:nvPr/>
        </p:nvSpPr>
        <p:spPr>
          <a:xfrm>
            <a:off x="10009334" y="524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EA24CF8-A682-4C1A-BD44-FE1AA7901488}"/>
              </a:ext>
            </a:extLst>
          </p:cNvPr>
          <p:cNvSpPr/>
          <p:nvPr/>
        </p:nvSpPr>
        <p:spPr>
          <a:xfrm>
            <a:off x="10009334" y="59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00FBE4-097F-47D3-93E7-D845573D65D5}"/>
              </a:ext>
            </a:extLst>
          </p:cNvPr>
          <p:cNvSpPr/>
          <p:nvPr/>
        </p:nvSpPr>
        <p:spPr>
          <a:xfrm>
            <a:off x="10729334" y="16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77F8CCE-B932-49D8-9B46-61CF78280E2E}"/>
              </a:ext>
            </a:extLst>
          </p:cNvPr>
          <p:cNvSpPr/>
          <p:nvPr/>
        </p:nvSpPr>
        <p:spPr>
          <a:xfrm>
            <a:off x="10729334" y="236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1FE931D-5714-4035-9AA0-0BFB5E744B70}"/>
              </a:ext>
            </a:extLst>
          </p:cNvPr>
          <p:cNvSpPr/>
          <p:nvPr/>
        </p:nvSpPr>
        <p:spPr>
          <a:xfrm>
            <a:off x="10729334" y="308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56CE62A-748E-4689-A149-C476B79D91EE}"/>
              </a:ext>
            </a:extLst>
          </p:cNvPr>
          <p:cNvSpPr/>
          <p:nvPr/>
        </p:nvSpPr>
        <p:spPr>
          <a:xfrm>
            <a:off x="10729334" y="3803083"/>
            <a:ext cx="72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A819472-8B68-486D-AF69-7405F8F5E6F1}"/>
              </a:ext>
            </a:extLst>
          </p:cNvPr>
          <p:cNvSpPr/>
          <p:nvPr/>
        </p:nvSpPr>
        <p:spPr>
          <a:xfrm>
            <a:off x="10729334" y="452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79F24D-DCA4-4069-846F-7A9AED85E14B}"/>
              </a:ext>
            </a:extLst>
          </p:cNvPr>
          <p:cNvSpPr/>
          <p:nvPr/>
        </p:nvSpPr>
        <p:spPr>
          <a:xfrm>
            <a:off x="10729334" y="524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ED662C3-7B08-4578-A773-FC6FB68A34EE}"/>
              </a:ext>
            </a:extLst>
          </p:cNvPr>
          <p:cNvSpPr/>
          <p:nvPr/>
        </p:nvSpPr>
        <p:spPr>
          <a:xfrm>
            <a:off x="10729334" y="59630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D870374-FE0B-4486-897D-32CA2714DA69}"/>
              </a:ext>
            </a:extLst>
          </p:cNvPr>
          <p:cNvSpPr/>
          <p:nvPr/>
        </p:nvSpPr>
        <p:spPr>
          <a:xfrm>
            <a:off x="6409334" y="7694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1266</Words>
  <Application>Microsoft Office PowerPoint</Application>
  <PresentationFormat>ワイド画面</PresentationFormat>
  <Paragraphs>558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C - Together</vt:lpstr>
      <vt:lpstr>問題概要</vt:lpstr>
      <vt:lpstr>表にして考えてみる</vt:lpstr>
      <vt:lpstr>表にして考えてみる</vt:lpstr>
      <vt:lpstr>表にして考えてみる</vt:lpstr>
      <vt:lpstr>表にして考えてみる</vt:lpstr>
      <vt:lpstr>表にして考えてみる</vt:lpstr>
      <vt:lpstr>考察</vt:lpstr>
      <vt:lpstr>考察</vt:lpstr>
      <vt:lpstr>考察</vt:lpstr>
      <vt:lpstr>考察</vt:lpstr>
      <vt:lpstr>考察</vt:lpstr>
      <vt:lpstr>考察</vt:lpstr>
      <vt:lpstr>なぜACできないのか？</vt:lpstr>
      <vt:lpstr>なぜACできないのか？</vt:lpstr>
      <vt:lpstr>なぜACできないのか？</vt:lpstr>
      <vt:lpstr>なぜACできないのか？</vt:lpstr>
      <vt:lpstr>なぜACできないのか？</vt:lpstr>
      <vt:lpstr>なぜACできないのか？</vt:lpstr>
      <vt:lpstr>考察</vt:lpstr>
      <vt:lpstr>考察</vt:lpstr>
      <vt:lpstr>考察</vt:lpstr>
      <vt:lpstr>考察</vt:lpstr>
      <vt:lpstr>考察</vt:lpstr>
      <vt:lpstr>考察</vt:lpstr>
      <vt:lpstr>考察</vt:lpstr>
      <vt:lpstr>まとめ</vt:lpstr>
      <vt:lpstr>まとめ</vt:lpstr>
      <vt:lpstr>まとめ</vt:lpstr>
      <vt:lpstr>実装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- Together</dc:title>
  <dc:creator>一筆　康平</dc:creator>
  <cp:lastModifiedBy>一筆　康平</cp:lastModifiedBy>
  <cp:revision>15</cp:revision>
  <dcterms:created xsi:type="dcterms:W3CDTF">2021-04-12T12:55:05Z</dcterms:created>
  <dcterms:modified xsi:type="dcterms:W3CDTF">2021-04-14T08:29:03Z</dcterms:modified>
</cp:coreProperties>
</file>