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7" r:id="rId4"/>
    <p:sldId id="260" r:id="rId5"/>
    <p:sldId id="263" r:id="rId6"/>
    <p:sldId id="261" r:id="rId7"/>
    <p:sldId id="262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C58"/>
    <a:srgbClr val="C35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51EA-69BF-D443-802C-23AEF4BD5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E4E79-EADC-3646-8B15-618B68331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AECE-1757-F341-ABEB-ADD7919B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E181-3762-CF4D-A38E-528E8E47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8E7F-1CCB-D046-8227-23A0C0FD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3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A82A-B7DD-A94D-8406-CE953B5B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A42DF-FCAC-B54C-BD9A-95731866E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9527-35D7-CB4B-BDB8-39692FD9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563B-767A-F34F-AC06-08EEA6F5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3F5D-F868-A048-81D8-81A4BB6A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9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045F8-39DC-2948-927E-C082EC258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C1F8-3494-9D47-A64D-5B63060C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90E4-0CC5-C242-8720-C3BC53E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E21B-1517-9D4C-BBCC-6A398BE8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039-47A3-7A46-8137-41648DD2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EC60-F09C-8D48-ABC4-9AF7FFAA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9CF4-0EFF-E14C-B737-27DD0177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20AB-E8C5-E34A-A751-3A1493BC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B316-452E-5C41-863A-2F737F87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CE12-DC9C-494A-BE14-0063CB0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9D57-80E7-1B41-A132-702A36BF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9DCA-AB60-A643-BAFA-30262017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7B1-1FA4-8141-A3AF-A8495697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7695-9799-4C47-B835-17B42643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6382-E06B-114A-956F-19A72B09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227C-4CF3-5944-BA46-79A03EB1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D293-7C97-DF4E-BCD3-124E4CD25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154D-90FD-BC4D-A718-95651E7E8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76363-0D43-C64E-886B-6BC0A240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F9A0-48FF-7242-9221-CEE917E8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14F3-1C73-A04F-8DE6-6DC8E3B2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F550-F778-2B43-A015-0DB96D11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B875-DE3B-E845-9D13-59F09EEEC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CC5D6-844C-7E42-836F-E6D4522B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3AE91-F050-AA42-9DFF-E6D563DC6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F8676-0B7B-994B-B48F-8893BFE57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69C60-CD55-3D41-A669-76D6F241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83FCA-F6C0-1E49-832E-65BF5007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6D434-B2E9-9D4A-A119-D2559F06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C755-BC2D-8144-BAE2-6DC9A4C9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73D75-4806-194C-BA53-AA5B448B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3212E-9D99-8144-AC86-E742CEA9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36D4-9D80-A245-B3B6-A6341EDE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21172-6EFC-C647-8F75-AE1FF003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34CF3-275A-B249-8FB2-309323D7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9FFE-D610-024F-9F5F-28883EF5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FD1-48BA-1D4D-A79D-75F7B96D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EFC1-427B-AC42-8B37-0AFF1C8B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0F969-E30E-DE45-96A3-E3AF481C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9DF33-4855-DB44-ACB3-BA9083D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8FBD1-49EF-004D-A9E5-8608537C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46B39-6D6E-1141-BFCF-430B8DC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8B60-6F44-4C4C-B9DD-A36D010B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C2B0-0DDD-7947-A1B3-5ECF8331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27BED-75A5-034B-8275-A5B77DF3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70A64-3B85-0944-9DA9-8B7B2408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7DBB3-53C3-0C44-B532-72268450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178BA-C482-CD45-BE08-1BDF09F5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66663-F8BA-A34F-96D6-2E557A6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A797C-F9C3-4142-8427-EFE09413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636A-4EE1-C54B-8E18-BE18BA015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83F5-DF96-FA47-98FC-AC89C059568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3013-90C7-8942-ABA1-2A48933CB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448E-D6C1-3845-82AE-7989AF82A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584B-FDFF-1B4B-92D8-5BD9BBC9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9886-C923-1742-8948-A4F717DE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930" y="1512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further improvement of rotate:</a:t>
            </a:r>
            <a:br>
              <a:rPr lang="en-US" sz="2000" dirty="0"/>
            </a:br>
            <a:r>
              <a:rPr lang="en-US" sz="2000" dirty="0"/>
              <a:t>	remove </a:t>
            </a:r>
            <a:r>
              <a:rPr lang="en-US" sz="2000" dirty="0" err="1"/>
              <a:t>unneed</a:t>
            </a:r>
            <a:r>
              <a:rPr lang="en-US" sz="2000" dirty="0"/>
              <a:t> thread_ based on </a:t>
            </a:r>
            <a:r>
              <a:rPr lang="en-US" sz="2000" dirty="0" err="1"/>
              <a:t>splitcore</a:t>
            </a:r>
            <a:r>
              <a:rPr lang="en-US" sz="2000" dirty="0"/>
              <a:t> </a:t>
            </a:r>
            <a:r>
              <a:rPr lang="en-US" sz="2000" dirty="0" err="1"/>
              <a:t>func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813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B7993F0-63BB-8F4E-80BB-8AB60A837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540" y="239291"/>
            <a:ext cx="9803235" cy="63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DE06EC-624B-5F41-83D3-CDDC6EA9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13" y="1351756"/>
            <a:ext cx="7632700" cy="42799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D0BFA6F-34A3-B14F-AE95-98631664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2619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350C3"/>
                </a:solidFill>
              </a:rPr>
              <a:t>original</a:t>
            </a:r>
            <a:r>
              <a:rPr lang="en-US" sz="2800" dirty="0"/>
              <a:t> vs. </a:t>
            </a:r>
            <a:r>
              <a:rPr lang="en-US" sz="2800" dirty="0" err="1">
                <a:solidFill>
                  <a:srgbClr val="0070C0"/>
                </a:solidFill>
              </a:rPr>
              <a:t>splitcores</a:t>
            </a:r>
            <a:r>
              <a:rPr lang="en-US" sz="2800" dirty="0"/>
              <a:t> </a:t>
            </a:r>
            <a:r>
              <a:rPr lang="en-US" sz="2800" dirty="0" err="1"/>
              <a:t>vs.</a:t>
            </a:r>
            <a:r>
              <a:rPr lang="en-US" sz="2800" dirty="0" err="1">
                <a:solidFill>
                  <a:srgbClr val="FFC000"/>
                </a:solidFill>
              </a:rPr>
              <a:t>remove_unneed</a:t>
            </a:r>
            <a:r>
              <a:rPr lang="en-US" sz="2800" dirty="0">
                <a:solidFill>
                  <a:srgbClr val="FFC000"/>
                </a:solidFill>
              </a:rPr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35962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C06A05-A90D-6549-9289-EFF9F4DA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49" y="1289049"/>
            <a:ext cx="8275365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5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9913F-739A-C14A-AB3C-F010135C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289050"/>
            <a:ext cx="7632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D13FF-73D3-0B4B-A2E2-AB00F18A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21" y="914421"/>
            <a:ext cx="7632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83339-5562-944A-81DF-42FBB6E5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289050"/>
            <a:ext cx="7632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9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EA29AB-6021-DC48-B09A-7BBE4693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289050"/>
            <a:ext cx="7112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6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further improvement of rotate:  remove unneed thread_ based on splitcore func</vt:lpstr>
      <vt:lpstr>PowerPoint Presentation</vt:lpstr>
      <vt:lpstr>original vs. splitcores vs.remove_unneed thread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unneed thread_ based on splitcore func</dc:title>
  <dc:creator>Chuanqiu He</dc:creator>
  <cp:lastModifiedBy>Chuanqiu He</cp:lastModifiedBy>
  <cp:revision>3</cp:revision>
  <dcterms:created xsi:type="dcterms:W3CDTF">2022-03-14T05:25:39Z</dcterms:created>
  <dcterms:modified xsi:type="dcterms:W3CDTF">2022-03-14T05:56:29Z</dcterms:modified>
</cp:coreProperties>
</file>