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_build/rotate_origin_result_buildty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ng_build/rotate_split_result_buil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</a:t>
            </a:r>
            <a:r>
              <a:rPr lang="en-US" baseline="0"/>
              <a:t> rotate _</a:t>
            </a:r>
            <a:r>
              <a:rPr lang="en-US"/>
              <a:t>performance under different threads -- buildtype=release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21-DA4B-9778-E7D2AA5BA1F1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0.00E+00</c:formatCode>
                <c:ptCount val="26"/>
                <c:pt idx="0">
                  <c:v>4.9490148367340626E-5</c:v>
                </c:pt>
                <c:pt idx="1">
                  <c:v>1.8056209766054325E-4</c:v>
                </c:pt>
                <c:pt idx="2">
                  <c:v>1.6154536193763207E-4</c:v>
                </c:pt>
                <c:pt idx="3">
                  <c:v>2.4665125872909367E-4</c:v>
                </c:pt>
                <c:pt idx="4">
                  <c:v>2.0005196154845415E-3</c:v>
                </c:pt>
                <c:pt idx="5">
                  <c:v>4.476250213833609E-3</c:v>
                </c:pt>
                <c:pt idx="6">
                  <c:v>7.3949874247675774E-3</c:v>
                </c:pt>
                <c:pt idx="7">
                  <c:v>1.8107622259253914E-2</c:v>
                </c:pt>
                <c:pt idx="8">
                  <c:v>2.9402856998637119E-2</c:v>
                </c:pt>
                <c:pt idx="9">
                  <c:v>6.8216899865557928E-2</c:v>
                </c:pt>
                <c:pt idx="10">
                  <c:v>0.12619957078648653</c:v>
                </c:pt>
                <c:pt idx="11">
                  <c:v>0.24787979966611021</c:v>
                </c:pt>
                <c:pt idx="12">
                  <c:v>0.52207694030686524</c:v>
                </c:pt>
                <c:pt idx="13">
                  <c:v>1.052963501178064</c:v>
                </c:pt>
                <c:pt idx="14">
                  <c:v>2.1821242984826439</c:v>
                </c:pt>
                <c:pt idx="15">
                  <c:v>3.9506109779576444</c:v>
                </c:pt>
                <c:pt idx="16">
                  <c:v>7.4872084273890147</c:v>
                </c:pt>
                <c:pt idx="17">
                  <c:v>12.561178624937574</c:v>
                </c:pt>
                <c:pt idx="18">
                  <c:v>16.595173717701112</c:v>
                </c:pt>
                <c:pt idx="19">
                  <c:v>7.4210001317448668</c:v>
                </c:pt>
                <c:pt idx="20">
                  <c:v>6.0700948174008031</c:v>
                </c:pt>
                <c:pt idx="21">
                  <c:v>7.0318210209920045</c:v>
                </c:pt>
                <c:pt idx="22">
                  <c:v>5.6289543091488419</c:v>
                </c:pt>
                <c:pt idx="23">
                  <c:v>5.4053593484765425</c:v>
                </c:pt>
                <c:pt idx="24">
                  <c:v>5.5831056796214291</c:v>
                </c:pt>
                <c:pt idx="25">
                  <c:v>3.9355096366896944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21-DA4B-9778-E7D2AA5BA1F1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2.8916344812245971E-4</c:v>
                </c:pt>
                <c:pt idx="1">
                  <c:v>1.6942814186172528E-4</c:v>
                </c:pt>
                <c:pt idx="2">
                  <c:v>1.8145455549550899E-4</c:v>
                </c:pt>
                <c:pt idx="3">
                  <c:v>4.5724937902899164E-4</c:v>
                </c:pt>
                <c:pt idx="4">
                  <c:v>2.3930462707075694E-3</c:v>
                </c:pt>
                <c:pt idx="5">
                  <c:v>4.5088889525063697E-3</c:v>
                </c:pt>
                <c:pt idx="6">
                  <c:v>6.7150213437381506E-3</c:v>
                </c:pt>
                <c:pt idx="7">
                  <c:v>1.5774359250920172E-2</c:v>
                </c:pt>
                <c:pt idx="8">
                  <c:v>2.788519716938942E-2</c:v>
                </c:pt>
                <c:pt idx="9">
                  <c:v>5.8856191004997227E-2</c:v>
                </c:pt>
                <c:pt idx="10">
                  <c:v>0.13503321439967511</c:v>
                </c:pt>
                <c:pt idx="11">
                  <c:v>0.26767656634110687</c:v>
                </c:pt>
                <c:pt idx="12">
                  <c:v>0.45715402447571302</c:v>
                </c:pt>
                <c:pt idx="13">
                  <c:v>1.0271205400694599</c:v>
                </c:pt>
                <c:pt idx="14">
                  <c:v>2.0839720047120784</c:v>
                </c:pt>
                <c:pt idx="15">
                  <c:v>4.3973485012953555</c:v>
                </c:pt>
                <c:pt idx="16">
                  <c:v>7.3904487222483057</c:v>
                </c:pt>
                <c:pt idx="17">
                  <c:v>12.02430423696631</c:v>
                </c:pt>
                <c:pt idx="18">
                  <c:v>15.278688303454601</c:v>
                </c:pt>
                <c:pt idx="19">
                  <c:v>11.137905726589613</c:v>
                </c:pt>
                <c:pt idx="20">
                  <c:v>4.8279530676892293</c:v>
                </c:pt>
                <c:pt idx="21">
                  <c:v>4.9645697964334943</c:v>
                </c:pt>
                <c:pt idx="22">
                  <c:v>4.0126756017353165</c:v>
                </c:pt>
                <c:pt idx="23">
                  <c:v>6.4936068381415639</c:v>
                </c:pt>
                <c:pt idx="24">
                  <c:v>4.0862108974197673</c:v>
                </c:pt>
                <c:pt idx="25">
                  <c:v>5.922252433457297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21-DA4B-9778-E7D2AA5BA1F1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2.8744684202236574E-4</c:v>
                </c:pt>
                <c:pt idx="1">
                  <c:v>1.6858226065065258E-4</c:v>
                </c:pt>
                <c:pt idx="2">
                  <c:v>1.8462539220938241E-4</c:v>
                </c:pt>
                <c:pt idx="3">
                  <c:v>9.5768101761252433E-4</c:v>
                </c:pt>
                <c:pt idx="4">
                  <c:v>3.3807578532187633E-3</c:v>
                </c:pt>
                <c:pt idx="5">
                  <c:v>5.8797496364670927E-3</c:v>
                </c:pt>
                <c:pt idx="6">
                  <c:v>1.3739639418243561E-2</c:v>
                </c:pt>
                <c:pt idx="7">
                  <c:v>2.7082079533354939E-2</c:v>
                </c:pt>
                <c:pt idx="8">
                  <c:v>4.7153024911032029E-2</c:v>
                </c:pt>
                <c:pt idx="9">
                  <c:v>9.9920493370866184E-2</c:v>
                </c:pt>
                <c:pt idx="10">
                  <c:v>0.1835122014933496</c:v>
                </c:pt>
                <c:pt idx="11">
                  <c:v>0.43730506765471472</c:v>
                </c:pt>
                <c:pt idx="12">
                  <c:v>0.89997041274224565</c:v>
                </c:pt>
                <c:pt idx="13">
                  <c:v>1.7930752977333844</c:v>
                </c:pt>
                <c:pt idx="14">
                  <c:v>3.0321522907368612</c:v>
                </c:pt>
                <c:pt idx="15">
                  <c:v>6.5093707734913382</c:v>
                </c:pt>
                <c:pt idx="16">
                  <c:v>11.350682770149701</c:v>
                </c:pt>
                <c:pt idx="17">
                  <c:v>16.84614202489557</c:v>
                </c:pt>
                <c:pt idx="18">
                  <c:v>12.238828351494552</c:v>
                </c:pt>
                <c:pt idx="19">
                  <c:v>6.5029156374933157</c:v>
                </c:pt>
                <c:pt idx="20">
                  <c:v>3.4458223053755592</c:v>
                </c:pt>
                <c:pt idx="21">
                  <c:v>3.874948930639952</c:v>
                </c:pt>
                <c:pt idx="22">
                  <c:v>6.9357305375529927</c:v>
                </c:pt>
                <c:pt idx="23">
                  <c:v>6.1906724077875692</c:v>
                </c:pt>
                <c:pt idx="24">
                  <c:v>6.1403293400499521</c:v>
                </c:pt>
                <c:pt idx="25">
                  <c:v>5.8668455806266708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021-DA4B-9778-E7D2AA5BA1F1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3.5291960766339718E-4</c:v>
                </c:pt>
                <c:pt idx="1">
                  <c:v>2.2200248177446874E-4</c:v>
                </c:pt>
                <c:pt idx="2">
                  <c:v>4.2510121457489881E-4</c:v>
                </c:pt>
                <c:pt idx="3">
                  <c:v>2.3938129143137739E-3</c:v>
                </c:pt>
                <c:pt idx="4">
                  <c:v>4.7276142767689417E-3</c:v>
                </c:pt>
                <c:pt idx="5">
                  <c:v>8.2014615425056517E-3</c:v>
                </c:pt>
                <c:pt idx="6">
                  <c:v>1.5886786314590902E-2</c:v>
                </c:pt>
                <c:pt idx="7">
                  <c:v>3.1599416626154592E-2</c:v>
                </c:pt>
                <c:pt idx="8">
                  <c:v>7.8587146000628702E-2</c:v>
                </c:pt>
                <c:pt idx="9">
                  <c:v>0.13656387665198239</c:v>
                </c:pt>
                <c:pt idx="10">
                  <c:v>0.33543644716692184</c:v>
                </c:pt>
                <c:pt idx="11">
                  <c:v>0.54459230724333163</c:v>
                </c:pt>
                <c:pt idx="12">
                  <c:v>1.0773855097121792</c:v>
                </c:pt>
                <c:pt idx="13">
                  <c:v>2.1777078399601146</c:v>
                </c:pt>
                <c:pt idx="14">
                  <c:v>4.0920449933321734</c:v>
                </c:pt>
                <c:pt idx="15">
                  <c:v>8.592154026936635</c:v>
                </c:pt>
                <c:pt idx="16">
                  <c:v>12.321120406464896</c:v>
                </c:pt>
                <c:pt idx="17">
                  <c:v>18.398220244716352</c:v>
                </c:pt>
                <c:pt idx="18">
                  <c:v>15.172617407392826</c:v>
                </c:pt>
                <c:pt idx="19">
                  <c:v>6.9591243883287603</c:v>
                </c:pt>
                <c:pt idx="20">
                  <c:v>5.9408348868846685</c:v>
                </c:pt>
                <c:pt idx="21">
                  <c:v>5.1207312033404353</c:v>
                </c:pt>
                <c:pt idx="22">
                  <c:v>4.9920569433858812</c:v>
                </c:pt>
                <c:pt idx="23">
                  <c:v>4.9703152763374314</c:v>
                </c:pt>
                <c:pt idx="24">
                  <c:v>4.9960112226616644</c:v>
                </c:pt>
                <c:pt idx="25">
                  <c:v>5.1284798819733117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021-DA4B-9778-E7D2AA5BA1F1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2.7864178330741317E-4</c:v>
                </c:pt>
                <c:pt idx="1">
                  <c:v>3.1782721756717713E-4</c:v>
                </c:pt>
                <c:pt idx="2">
                  <c:v>2.1357699422613376E-3</c:v>
                </c:pt>
                <c:pt idx="3">
                  <c:v>3.8104935955839006E-3</c:v>
                </c:pt>
                <c:pt idx="4">
                  <c:v>6.664720762794318E-3</c:v>
                </c:pt>
                <c:pt idx="5">
                  <c:v>1.4808317424281514E-2</c:v>
                </c:pt>
                <c:pt idx="6">
                  <c:v>3.152442032560434E-2</c:v>
                </c:pt>
                <c:pt idx="7">
                  <c:v>5.0490616366580927E-2</c:v>
                </c:pt>
                <c:pt idx="8">
                  <c:v>0.10541494704390632</c:v>
                </c:pt>
                <c:pt idx="9">
                  <c:v>0.25854490925073687</c:v>
                </c:pt>
                <c:pt idx="10">
                  <c:v>0.41906165561287156</c:v>
                </c:pt>
                <c:pt idx="11">
                  <c:v>1.0715815397794197</c:v>
                </c:pt>
                <c:pt idx="12">
                  <c:v>1.7005556389848326</c:v>
                </c:pt>
                <c:pt idx="13">
                  <c:v>3.4859270672829998</c:v>
                </c:pt>
                <c:pt idx="14">
                  <c:v>6.0222378792549209</c:v>
                </c:pt>
                <c:pt idx="15">
                  <c:v>8.5551682280805501</c:v>
                </c:pt>
                <c:pt idx="16">
                  <c:v>11.329629474915411</c:v>
                </c:pt>
                <c:pt idx="17">
                  <c:v>17.456063057722808</c:v>
                </c:pt>
                <c:pt idx="18">
                  <c:v>9.4070806938606353</c:v>
                </c:pt>
                <c:pt idx="19">
                  <c:v>6.1252476725565232</c:v>
                </c:pt>
                <c:pt idx="20">
                  <c:v>5.1706446146085439</c:v>
                </c:pt>
                <c:pt idx="21">
                  <c:v>5.1726601438881037</c:v>
                </c:pt>
                <c:pt idx="22">
                  <c:v>5.3481422510745222</c:v>
                </c:pt>
                <c:pt idx="23">
                  <c:v>5.4055508701985744</c:v>
                </c:pt>
                <c:pt idx="24">
                  <c:v>5.4618708486942129</c:v>
                </c:pt>
                <c:pt idx="25">
                  <c:v>5.4796808349690442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021-DA4B-9778-E7D2AA5BA1F1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2.6522407224198534E-4</c:v>
                </c:pt>
                <c:pt idx="1">
                  <c:v>1.3175552031230939E-3</c:v>
                </c:pt>
                <c:pt idx="2">
                  <c:v>3.0738522954091817E-3</c:v>
                </c:pt>
                <c:pt idx="3">
                  <c:v>5.9779547831683971E-3</c:v>
                </c:pt>
                <c:pt idx="4">
                  <c:v>1.1326994625878462E-2</c:v>
                </c:pt>
                <c:pt idx="5">
                  <c:v>2.4126877003543108E-2</c:v>
                </c:pt>
                <c:pt idx="6">
                  <c:v>5.5162292817679558E-2</c:v>
                </c:pt>
                <c:pt idx="7">
                  <c:v>0.1111690116380059</c:v>
                </c:pt>
                <c:pt idx="8">
                  <c:v>0.21369006254343295</c:v>
                </c:pt>
                <c:pt idx="9">
                  <c:v>0.39914402679568295</c:v>
                </c:pt>
                <c:pt idx="10">
                  <c:v>0.71373090532493311</c:v>
                </c:pt>
                <c:pt idx="11">
                  <c:v>1.5990629183400269</c:v>
                </c:pt>
                <c:pt idx="12">
                  <c:v>2.7356954391255184</c:v>
                </c:pt>
                <c:pt idx="13">
                  <c:v>4.2100507199906714</c:v>
                </c:pt>
                <c:pt idx="14">
                  <c:v>5.7970500523897801</c:v>
                </c:pt>
                <c:pt idx="15">
                  <c:v>6.9894427998847357</c:v>
                </c:pt>
                <c:pt idx="16">
                  <c:v>10.585985471766264</c:v>
                </c:pt>
                <c:pt idx="17">
                  <c:v>11.434189968212918</c:v>
                </c:pt>
                <c:pt idx="18">
                  <c:v>6.728455395198357</c:v>
                </c:pt>
                <c:pt idx="19">
                  <c:v>4.8504303911413222</c:v>
                </c:pt>
                <c:pt idx="20">
                  <c:v>4.7055425052377631</c:v>
                </c:pt>
                <c:pt idx="21">
                  <c:v>4.5507736969523602</c:v>
                </c:pt>
                <c:pt idx="22">
                  <c:v>4.7138090174567386</c:v>
                </c:pt>
                <c:pt idx="23">
                  <c:v>4.7669841049970563</c:v>
                </c:pt>
                <c:pt idx="24">
                  <c:v>4.7613465720121928</c:v>
                </c:pt>
                <c:pt idx="25">
                  <c:v>4.7746673361787595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021-DA4B-9778-E7D2AA5BA1F1}"/>
            </c:ext>
          </c:extLst>
        </c:ser>
        <c:ser>
          <c:idx val="1"/>
          <c:order val="7"/>
          <c:tx>
            <c:v>L1 Cache</c:v>
          </c:tx>
          <c:spPr>
            <a:ln w="19050" cap="rnd">
              <a:solidFill>
                <a:srgbClr val="FFAC6A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21-DA4B-9778-E7D2AA5BA1F1}"/>
                </c:ext>
              </c:extLst>
            </c:dLbl>
            <c:dLbl>
              <c:idx val="1"/>
              <c:layout>
                <c:manualLayout>
                  <c:x val="-2.8421839940164548E-2"/>
                  <c:y val="-2.073732718894010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/>
                      <a:t>L1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D021-DA4B-9778-E7D2AA5BA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Sheet1!$Y$37:$Y$38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xVal>
          <c:yVal>
            <c:numRef>
              <c:f>Sheet1!$Z$37:$Z$38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021-DA4B-9778-E7D2AA5BA1F1}"/>
            </c:ext>
          </c:extLst>
        </c:ser>
        <c:ser>
          <c:idx val="8"/>
          <c:order val="8"/>
          <c:tx>
            <c:v>L2 Cache</c:v>
          </c:tx>
          <c:spPr>
            <a:ln w="19050" cap="rnd">
              <a:solidFill>
                <a:srgbClr val="E15E8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021-DA4B-9778-E7D2AA5BA1F1}"/>
                </c:ext>
              </c:extLst>
            </c:dLbl>
            <c:dLbl>
              <c:idx val="1"/>
              <c:layout>
                <c:manualLayout>
                  <c:x val="-3.5901271503365743E-2"/>
                  <c:y val="-2.073732718894010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L2 Cache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D021-DA4B-9778-E7D2AA5BA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Sheet1!$Y$39:$Y$40</c:f>
              <c:numCache>
                <c:formatCode>General</c:formatCode>
                <c:ptCount val="2"/>
                <c:pt idx="0">
                  <c:v>17</c:v>
                </c:pt>
                <c:pt idx="1">
                  <c:v>17</c:v>
                </c:pt>
              </c:numCache>
            </c:numRef>
          </c:xVal>
          <c:yVal>
            <c:numRef>
              <c:f>Sheet1!$Z$39:$Z$40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021-DA4B-9778-E7D2AA5BA1F1}"/>
            </c:ext>
          </c:extLst>
        </c:ser>
        <c:ser>
          <c:idx val="9"/>
          <c:order val="9"/>
          <c:tx>
            <c:v>L3 Cache</c:v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021-DA4B-9778-E7D2AA5BA1F1}"/>
                </c:ext>
              </c:extLst>
            </c:dLbl>
            <c:dLbl>
              <c:idx val="1"/>
              <c:layout>
                <c:manualLayout>
                  <c:x val="-1.3462976813762155E-2"/>
                  <c:y val="-2.073732718894010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/>
                      <a:t>L3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D021-DA4B-9778-E7D2AA5BA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Sheet1!$Y$41:$Y$42</c:f>
              <c:numCache>
                <c:formatCode>General</c:formatCode>
                <c:ptCount val="2"/>
                <c:pt idx="0">
                  <c:v>21.781359713524662</c:v>
                </c:pt>
                <c:pt idx="1">
                  <c:v>21.781359713524662</c:v>
                </c:pt>
              </c:numCache>
            </c:numRef>
          </c:xVal>
          <c:yVal>
            <c:numRef>
              <c:f>Sheet1!$Z$41:$Z$42</c:f>
              <c:numCache>
                <c:formatCode>General</c:formatCode>
                <c:ptCount val="2"/>
                <c:pt idx="0">
                  <c:v>0</c:v>
                </c:pt>
                <c:pt idx="1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D021-DA4B-9778-E7D2AA5BA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126775956284153"/>
          <c:y val="0.14998498144135253"/>
          <c:w val="0.22460061602247364"/>
          <c:h val="0.401082223593018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splitcores performance under different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14-114F-8DC2-EEC0A7EBDD0B}"/>
            </c:ext>
          </c:extLst>
        </c:ser>
        <c:ser>
          <c:idx val="7"/>
          <c:order val="1"/>
          <c:tx>
            <c:strRef>
              <c:f>Sheet1!$J$32</c:f>
              <c:strCache>
                <c:ptCount val="1"/>
                <c:pt idx="0">
                  <c:v>par_ threads=default(40)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0.00E+00</c:formatCode>
                <c:ptCount val="26"/>
                <c:pt idx="0">
                  <c:v>6.187192118226601E-5</c:v>
                </c:pt>
                <c:pt idx="1">
                  <c:v>2.4650191375122132E-4</c:v>
                </c:pt>
                <c:pt idx="2">
                  <c:v>1.9914526850756551E-4</c:v>
                </c:pt>
                <c:pt idx="3">
                  <c:v>2.8492827667518178E-4</c:v>
                </c:pt>
                <c:pt idx="4">
                  <c:v>1.9258597208035412E-3</c:v>
                </c:pt>
                <c:pt idx="5">
                  <c:v>5.4790590935169248E-3</c:v>
                </c:pt>
                <c:pt idx="6">
                  <c:v>1.2304348588154873E-2</c:v>
                </c:pt>
                <c:pt idx="7">
                  <c:v>2.1429664778815246E-2</c:v>
                </c:pt>
                <c:pt idx="8">
                  <c:v>4.8246646269710522E-2</c:v>
                </c:pt>
                <c:pt idx="9">
                  <c:v>9.8779882244449169E-2</c:v>
                </c:pt>
                <c:pt idx="10">
                  <c:v>0.1889256281575723</c:v>
                </c:pt>
                <c:pt idx="11">
                  <c:v>0.38402336368321593</c:v>
                </c:pt>
                <c:pt idx="12">
                  <c:v>0.77399799078532583</c:v>
                </c:pt>
                <c:pt idx="13">
                  <c:v>1.5118778471402057</c:v>
                </c:pt>
                <c:pt idx="14">
                  <c:v>3.4777933069337683</c:v>
                </c:pt>
                <c:pt idx="15">
                  <c:v>6.5540879237481935</c:v>
                </c:pt>
                <c:pt idx="16">
                  <c:v>11.953591215539683</c:v>
                </c:pt>
                <c:pt idx="17">
                  <c:v>17.945700113697413</c:v>
                </c:pt>
                <c:pt idx="18">
                  <c:v>22.546540705751596</c:v>
                </c:pt>
                <c:pt idx="19">
                  <c:v>11.225631420885527</c:v>
                </c:pt>
                <c:pt idx="20">
                  <c:v>5.5231973637666858</c:v>
                </c:pt>
                <c:pt idx="21">
                  <c:v>5.2424408026565006</c:v>
                </c:pt>
                <c:pt idx="22">
                  <c:v>5.3323847078776163</c:v>
                </c:pt>
                <c:pt idx="23">
                  <c:v>5.5429301434295333</c:v>
                </c:pt>
                <c:pt idx="24">
                  <c:v>7.8066388064872356</c:v>
                </c:pt>
                <c:pt idx="25">
                  <c:v>5.9053738894170191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414-114F-8DC2-EEC0A7EBDD0B}"/>
            </c:ext>
          </c:extLst>
        </c:ser>
        <c:ser>
          <c:idx val="6"/>
          <c:order val="2"/>
          <c:tx>
            <c:strRef>
              <c:f>Sheet1!$I$32</c:f>
              <c:strCache>
                <c:ptCount val="1"/>
                <c:pt idx="0">
                  <c:v>par_ threads=32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3.2587161399026085E-4</c:v>
                </c:pt>
                <c:pt idx="1">
                  <c:v>5.1674641148325361E-4</c:v>
                </c:pt>
                <c:pt idx="2">
                  <c:v>1.947942767391028E-4</c:v>
                </c:pt>
                <c:pt idx="3">
                  <c:v>4.2921667955980335E-4</c:v>
                </c:pt>
                <c:pt idx="4">
                  <c:v>2.6244509003129695E-3</c:v>
                </c:pt>
                <c:pt idx="5">
                  <c:v>5.5140934230692345E-3</c:v>
                </c:pt>
                <c:pt idx="6">
                  <c:v>1.2662371222823278E-2</c:v>
                </c:pt>
                <c:pt idx="7">
                  <c:v>2.3993967231096178E-2</c:v>
                </c:pt>
                <c:pt idx="8">
                  <c:v>4.4007248252653376E-2</c:v>
                </c:pt>
                <c:pt idx="9">
                  <c:v>0.10068873262351091</c:v>
                </c:pt>
                <c:pt idx="10">
                  <c:v>0.20150459638035048</c:v>
                </c:pt>
                <c:pt idx="11">
                  <c:v>0.39894975619340206</c:v>
                </c:pt>
                <c:pt idx="12">
                  <c:v>0.77255931208343409</c:v>
                </c:pt>
                <c:pt idx="13">
                  <c:v>1.6146980870129637</c:v>
                </c:pt>
                <c:pt idx="14">
                  <c:v>3.5710003969829298</c:v>
                </c:pt>
                <c:pt idx="15">
                  <c:v>6.6735497288865782</c:v>
                </c:pt>
                <c:pt idx="16">
                  <c:v>10.930459434670224</c:v>
                </c:pt>
                <c:pt idx="17">
                  <c:v>16.283015135028194</c:v>
                </c:pt>
                <c:pt idx="18">
                  <c:v>16.797155928182796</c:v>
                </c:pt>
                <c:pt idx="19">
                  <c:v>8.9385754235894055</c:v>
                </c:pt>
                <c:pt idx="20">
                  <c:v>5.0365258250431335</c:v>
                </c:pt>
                <c:pt idx="21">
                  <c:v>4.5424950252185914</c:v>
                </c:pt>
                <c:pt idx="22">
                  <c:v>6.7169652631297883</c:v>
                </c:pt>
                <c:pt idx="23">
                  <c:v>6.136067708333333</c:v>
                </c:pt>
                <c:pt idx="24">
                  <c:v>6.9470681772249403</c:v>
                </c:pt>
                <c:pt idx="25">
                  <c:v>6.7571620907681034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14-114F-8DC2-EEC0A7EBDD0B}"/>
            </c:ext>
          </c:extLst>
        </c:ser>
        <c:ser>
          <c:idx val="5"/>
          <c:order val="3"/>
          <c:tx>
            <c:strRef>
              <c:f>Sheet1!$H$32</c:f>
              <c:strCache>
                <c:ptCount val="1"/>
                <c:pt idx="0">
                  <c:v>par_ threads=24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General</c:formatCode>
                <c:ptCount val="26"/>
                <c:pt idx="0">
                  <c:v>3.520835059232872E-4</c:v>
                </c:pt>
                <c:pt idx="1">
                  <c:v>2.4040366681636862E-4</c:v>
                </c:pt>
                <c:pt idx="2">
                  <c:v>2.6081556613537568E-4</c:v>
                </c:pt>
                <c:pt idx="3">
                  <c:v>1.1972298885822344E-3</c:v>
                </c:pt>
                <c:pt idx="4">
                  <c:v>3.6290411807660817E-3</c:v>
                </c:pt>
                <c:pt idx="5">
                  <c:v>9.9532859114555682E-3</c:v>
                </c:pt>
                <c:pt idx="6">
                  <c:v>2.0903954802259886E-2</c:v>
                </c:pt>
                <c:pt idx="7">
                  <c:v>3.9664094698026092E-2</c:v>
                </c:pt>
                <c:pt idx="8">
                  <c:v>7.6542098153984689E-2</c:v>
                </c:pt>
                <c:pt idx="9">
                  <c:v>0.18415658268861998</c:v>
                </c:pt>
                <c:pt idx="10">
                  <c:v>0.3848097807526808</c:v>
                </c:pt>
                <c:pt idx="11">
                  <c:v>0.5995321569873221</c:v>
                </c:pt>
                <c:pt idx="12">
                  <c:v>1.2151138088012139</c:v>
                </c:pt>
                <c:pt idx="13">
                  <c:v>2.5060787015770938</c:v>
                </c:pt>
                <c:pt idx="14">
                  <c:v>5.4042134576384049</c:v>
                </c:pt>
                <c:pt idx="15">
                  <c:v>9.9493392675622943</c:v>
                </c:pt>
                <c:pt idx="16">
                  <c:v>12.412305967408324</c:v>
                </c:pt>
                <c:pt idx="17">
                  <c:v>20.923733240466657</c:v>
                </c:pt>
                <c:pt idx="18">
                  <c:v>22.653753403345</c:v>
                </c:pt>
                <c:pt idx="19">
                  <c:v>7.8196096654275093</c:v>
                </c:pt>
                <c:pt idx="20">
                  <c:v>4.1847949128374591</c:v>
                </c:pt>
                <c:pt idx="21">
                  <c:v>7.6792186679655128</c:v>
                </c:pt>
                <c:pt idx="22">
                  <c:v>6.3549160357853252</c:v>
                </c:pt>
                <c:pt idx="23">
                  <c:v>7.199048091397148</c:v>
                </c:pt>
                <c:pt idx="24">
                  <c:v>7.7029339749726766</c:v>
                </c:pt>
                <c:pt idx="25">
                  <c:v>6.2809346198688489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414-114F-8DC2-EEC0A7EBDD0B}"/>
            </c:ext>
          </c:extLst>
        </c:ser>
        <c:ser>
          <c:idx val="4"/>
          <c:order val="4"/>
          <c:tx>
            <c:strRef>
              <c:f>Sheet1!$G$32</c:f>
              <c:strCache>
                <c:ptCount val="1"/>
                <c:pt idx="0">
                  <c:v>par_ threads=16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4.5667035966168558E-4</c:v>
                </c:pt>
                <c:pt idx="1">
                  <c:v>2.985197115335296E-4</c:v>
                </c:pt>
                <c:pt idx="2">
                  <c:v>5.1049982203691465E-4</c:v>
                </c:pt>
                <c:pt idx="3">
                  <c:v>2.7673142518166989E-3</c:v>
                </c:pt>
                <c:pt idx="4">
                  <c:v>7.1939570760561128E-3</c:v>
                </c:pt>
                <c:pt idx="5">
                  <c:v>1.5076608784473951E-2</c:v>
                </c:pt>
                <c:pt idx="6">
                  <c:v>2.6688494631843446E-2</c:v>
                </c:pt>
                <c:pt idx="7">
                  <c:v>5.4600054600054598E-2</c:v>
                </c:pt>
                <c:pt idx="8">
                  <c:v>0.11049067363668766</c:v>
                </c:pt>
                <c:pt idx="9">
                  <c:v>0.18795343344018894</c:v>
                </c:pt>
                <c:pt idx="10">
                  <c:v>0.45626254762977836</c:v>
                </c:pt>
                <c:pt idx="11">
                  <c:v>0.86608769821269327</c:v>
                </c:pt>
                <c:pt idx="12">
                  <c:v>1.7713980028530671</c:v>
                </c:pt>
                <c:pt idx="13">
                  <c:v>3.3729915693168504</c:v>
                </c:pt>
                <c:pt idx="14">
                  <c:v>6.860441439973938</c:v>
                </c:pt>
                <c:pt idx="15">
                  <c:v>13.292125953142902</c:v>
                </c:pt>
                <c:pt idx="16">
                  <c:v>19.131632216678547</c:v>
                </c:pt>
                <c:pt idx="17">
                  <c:v>24.516722865214618</c:v>
                </c:pt>
                <c:pt idx="18">
                  <c:v>19.168933212450895</c:v>
                </c:pt>
                <c:pt idx="19">
                  <c:v>7.8855704401925051</c:v>
                </c:pt>
                <c:pt idx="20">
                  <c:v>6.5843780814199189</c:v>
                </c:pt>
                <c:pt idx="21">
                  <c:v>5.7297995563744522</c:v>
                </c:pt>
                <c:pt idx="22">
                  <c:v>5.8650023128056672</c:v>
                </c:pt>
                <c:pt idx="23">
                  <c:v>5.9428951127944449</c:v>
                </c:pt>
                <c:pt idx="24">
                  <c:v>5.9188365303430528</c:v>
                </c:pt>
                <c:pt idx="25">
                  <c:v>6.1469400793263471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414-114F-8DC2-EEC0A7EBDD0B}"/>
            </c:ext>
          </c:extLst>
        </c:ser>
        <c:ser>
          <c:idx val="3"/>
          <c:order val="5"/>
          <c:tx>
            <c:strRef>
              <c:f>Sheet1!$F$32</c:f>
              <c:strCache>
                <c:ptCount val="1"/>
                <c:pt idx="0">
                  <c:v>par_ threads=8</c:v>
                </c:pt>
              </c:strCache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General</c:formatCode>
                <c:ptCount val="26"/>
                <c:pt idx="0">
                  <c:v>3.8121686442817469E-4</c:v>
                </c:pt>
                <c:pt idx="1">
                  <c:v>3.8431263601426127E-4</c:v>
                </c:pt>
                <c:pt idx="2">
                  <c:v>2.3295019157088125E-3</c:v>
                </c:pt>
                <c:pt idx="3">
                  <c:v>5.9406636670416195E-3</c:v>
                </c:pt>
                <c:pt idx="4">
                  <c:v>1.0919078242229367E-2</c:v>
                </c:pt>
                <c:pt idx="5">
                  <c:v>2.3647018269562222E-2</c:v>
                </c:pt>
                <c:pt idx="6">
                  <c:v>4.2222809567860446E-2</c:v>
                </c:pt>
                <c:pt idx="7">
                  <c:v>9.0287084714678709E-2</c:v>
                </c:pt>
                <c:pt idx="8">
                  <c:v>0.19573226895916487</c:v>
                </c:pt>
                <c:pt idx="9">
                  <c:v>0.39913029973598385</c:v>
                </c:pt>
                <c:pt idx="10">
                  <c:v>0.79739280665933709</c:v>
                </c:pt>
                <c:pt idx="11">
                  <c:v>1.3504778338200161</c:v>
                </c:pt>
                <c:pt idx="12">
                  <c:v>2.9112747551297633</c:v>
                </c:pt>
                <c:pt idx="13">
                  <c:v>5.2371366092101876</c:v>
                </c:pt>
                <c:pt idx="14">
                  <c:v>7.9981845836808798</c:v>
                </c:pt>
                <c:pt idx="15">
                  <c:v>10.973658503722167</c:v>
                </c:pt>
                <c:pt idx="16">
                  <c:v>14.288513380235386</c:v>
                </c:pt>
                <c:pt idx="17">
                  <c:v>19.707520682251552</c:v>
                </c:pt>
                <c:pt idx="18">
                  <c:v>9.9004978838072049</c:v>
                </c:pt>
                <c:pt idx="19">
                  <c:v>6.2057961463084688</c:v>
                </c:pt>
                <c:pt idx="20">
                  <c:v>5.5856324035154756</c:v>
                </c:pt>
                <c:pt idx="21">
                  <c:v>6.0340062599948059</c:v>
                </c:pt>
                <c:pt idx="22">
                  <c:v>6.0379114675313392</c:v>
                </c:pt>
                <c:pt idx="23">
                  <c:v>6.3052535690818958</c:v>
                </c:pt>
                <c:pt idx="24">
                  <c:v>6.2377447249033287</c:v>
                </c:pt>
                <c:pt idx="25">
                  <c:v>6.3431526385356838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414-114F-8DC2-EEC0A7EBDD0B}"/>
            </c:ext>
          </c:extLst>
        </c:ser>
        <c:ser>
          <c:idx val="2"/>
          <c:order val="6"/>
          <c:tx>
            <c:strRef>
              <c:f>Sheet1!$E$32</c:f>
              <c:strCache>
                <c:ptCount val="1"/>
                <c:pt idx="0">
                  <c:v>par_ threads=4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Sheet1!$B$33:$B$58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4.4641519609311801E-4</c:v>
                </c:pt>
                <c:pt idx="1">
                  <c:v>1.0729035733524871E-3</c:v>
                </c:pt>
                <c:pt idx="2">
                  <c:v>4.4640205879441751E-3</c:v>
                </c:pt>
                <c:pt idx="3">
                  <c:v>1.0725513905683192E-2</c:v>
                </c:pt>
                <c:pt idx="4">
                  <c:v>1.7263157894736841E-2</c:v>
                </c:pt>
                <c:pt idx="5">
                  <c:v>4.0811153358681879E-2</c:v>
                </c:pt>
                <c:pt idx="6">
                  <c:v>8.282828282828282E-2</c:v>
                </c:pt>
                <c:pt idx="7">
                  <c:v>0.16472114137483787</c:v>
                </c:pt>
                <c:pt idx="8">
                  <c:v>0.3117505995203837</c:v>
                </c:pt>
                <c:pt idx="9">
                  <c:v>0.64222503160556266</c:v>
                </c:pt>
                <c:pt idx="10">
                  <c:v>1.242041312272175</c:v>
                </c:pt>
                <c:pt idx="11">
                  <c:v>2.1097077244258875</c:v>
                </c:pt>
                <c:pt idx="12">
                  <c:v>3.4600524475524477</c:v>
                </c:pt>
                <c:pt idx="13">
                  <c:v>4.8544082459046569</c:v>
                </c:pt>
                <c:pt idx="14">
                  <c:v>6.4486458663287936</c:v>
                </c:pt>
                <c:pt idx="15">
                  <c:v>8.6102146917005626</c:v>
                </c:pt>
                <c:pt idx="16">
                  <c:v>13.349256564378361</c:v>
                </c:pt>
                <c:pt idx="17">
                  <c:v>13.85466810754167</c:v>
                </c:pt>
                <c:pt idx="18">
                  <c:v>7.9652422198256554</c:v>
                </c:pt>
                <c:pt idx="19">
                  <c:v>5.6742236757300777</c:v>
                </c:pt>
                <c:pt idx="20">
                  <c:v>5.3583071057547151</c:v>
                </c:pt>
                <c:pt idx="21">
                  <c:v>5.4836606351580448</c:v>
                </c:pt>
                <c:pt idx="22">
                  <c:v>5.5697378088919356</c:v>
                </c:pt>
                <c:pt idx="23">
                  <c:v>5.664088289598836</c:v>
                </c:pt>
                <c:pt idx="24">
                  <c:v>5.6400486477746448</c:v>
                </c:pt>
                <c:pt idx="25">
                  <c:v>5.6488677239738427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414-114F-8DC2-EEC0A7EBDD0B}"/>
            </c:ext>
          </c:extLst>
        </c:ser>
        <c:ser>
          <c:idx val="1"/>
          <c:order val="7"/>
          <c:tx>
            <c:v>L1 Cache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414-114F-8DC2-EEC0A7EBDD0B}"/>
                </c:ext>
              </c:extLst>
            </c:dLbl>
            <c:dLbl>
              <c:idx val="1"/>
              <c:layout>
                <c:manualLayout>
                  <c:x val="-1.4958863126402393E-3"/>
                  <c:y val="1.38248847926267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L1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5414-114F-8DC2-EEC0A7EBD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Sheet1!$W$38:$W$39</c:f>
              <c:numCache>
                <c:formatCode>General</c:formatCode>
                <c:ptCount val="2"/>
                <c:pt idx="0">
                  <c:v>12</c:v>
                </c:pt>
                <c:pt idx="1">
                  <c:v>12</c:v>
                </c:pt>
              </c:numCache>
            </c:numRef>
          </c:xVal>
          <c:yVal>
            <c:numRef>
              <c:f>Sheet1!$X$38:$X$39</c:f>
              <c:numCache>
                <c:formatCode>General</c:formatCode>
                <c:ptCount val="2"/>
                <c:pt idx="0">
                  <c:v>0</c:v>
                </c:pt>
                <c:pt idx="1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414-114F-8DC2-EEC0A7EBDD0B}"/>
            </c:ext>
          </c:extLst>
        </c:ser>
        <c:ser>
          <c:idx val="8"/>
          <c:order val="8"/>
          <c:tx>
            <c:v>L2 Cache</c:v>
          </c:tx>
          <c:spPr>
            <a:ln w="19050" cap="rnd">
              <a:solidFill>
                <a:srgbClr val="EF6543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1.15207373271889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L2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5414-114F-8DC2-EEC0A7EBD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Sheet1!$W$40:$W$41</c:f>
              <c:numCache>
                <c:formatCode>General</c:formatCode>
                <c:ptCount val="2"/>
                <c:pt idx="0">
                  <c:v>17</c:v>
                </c:pt>
                <c:pt idx="1">
                  <c:v>17</c:v>
                </c:pt>
              </c:numCache>
            </c:numRef>
          </c:xVal>
          <c:yVal>
            <c:numRef>
              <c:f>Sheet1!$X$40:$X$41</c:f>
              <c:numCache>
                <c:formatCode>General</c:formatCode>
                <c:ptCount val="2"/>
                <c:pt idx="0">
                  <c:v>0</c:v>
                </c:pt>
                <c:pt idx="1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5414-114F-8DC2-EEC0A7EBDD0B}"/>
            </c:ext>
          </c:extLst>
        </c:ser>
        <c:ser>
          <c:idx val="9"/>
          <c:order val="9"/>
          <c:tx>
            <c:v>L3 cache</c:v>
          </c:tx>
          <c:spPr>
            <a:ln w="19050" cap="rnd">
              <a:solidFill>
                <a:srgbClr val="ED43E6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414-114F-8DC2-EEC0A7EBDD0B}"/>
                </c:ext>
              </c:extLst>
            </c:dLbl>
            <c:dLbl>
              <c:idx val="1"/>
              <c:layout>
                <c:manualLayout>
                  <c:x val="-1.4958863126402393E-3"/>
                  <c:y val="1.61290322580645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L3 Cache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5414-114F-8DC2-EEC0A7EBD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Sheet1!$W$42:$W$43</c:f>
              <c:numCache>
                <c:formatCode>General</c:formatCode>
                <c:ptCount val="2"/>
                <c:pt idx="0">
                  <c:v>21.781359699999999</c:v>
                </c:pt>
                <c:pt idx="1">
                  <c:v>21.781359699999999</c:v>
                </c:pt>
              </c:numCache>
            </c:numRef>
          </c:xVal>
          <c:yVal>
            <c:numRef>
              <c:f>Sheet1!$X$42:$X$43</c:f>
              <c:numCache>
                <c:formatCode>General</c:formatCode>
                <c:ptCount val="2"/>
                <c:pt idx="0">
                  <c:v>0</c:v>
                </c:pt>
                <c:pt idx="1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5414-114F-8DC2-EEC0A7EBD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4519519"/>
        <c:axId val="1644521167"/>
      </c:scatterChart>
      <c:valAx>
        <c:axId val="1644519519"/>
        <c:scaling>
          <c:orientation val="minMax"/>
          <c:max val="32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 where inputsize is 2^x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21167"/>
        <c:crosses val="autoZero"/>
        <c:crossBetween val="midCat"/>
        <c:majorUnit val="2"/>
      </c:valAx>
      <c:valAx>
        <c:axId val="1644521167"/>
        <c:scaling>
          <c:orientation val="minMax"/>
          <c:max val="2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relative speedup to sequential 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519519"/>
        <c:crosses val="autoZero"/>
        <c:crossBetween val="midCat"/>
        <c:majorUnit val="2"/>
      </c:valAx>
      <c:spPr>
        <a:noFill/>
        <a:ln w="6350"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l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126775956284153"/>
          <c:y val="0.14998498144135253"/>
          <c:w val="0.21263352552135173"/>
          <c:h val="0.3112204724409448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DE76-997D-A14F-A54B-C99057A2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4CF1F-CD30-5346-A54E-CB6F19AF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9F11-6403-7A40-8F5F-8C84B366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3F22-CE03-7C41-9F46-8E82FCB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E8A6F-5FC9-4C47-B018-3DDCEC01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CA63-0C44-CC48-8E74-B3C54491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499A-546D-904C-937B-7EBB685EA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7880-0FB1-A74E-9EC7-A7D0BA7E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6A19-8375-A341-B833-D931EE2F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FD48-AC77-F449-9D95-53B816FC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3C093-4CF9-BB4B-8969-11595D04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1DBFB-4CAE-954C-8AF8-2A58A290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F8DB-D4FD-1E4C-9901-CF90326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DDEE8-572E-3F42-BC03-49F5ED7F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3B03-A4BA-4B4F-B5E5-E4B513A9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D8FD-CA7D-184F-9FF7-EA1385F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CEB6-C079-644D-A230-B78D9D4F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425F-A290-4E46-8BFA-F10377D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8951-5CAE-8544-AA5A-3453BBC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58A8-5AD0-744A-A6E4-A0710AA4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8541-E1AA-1147-9A68-1758A7B1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7F72-41CB-5F47-A6C1-3C6225AD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E758-6F94-E343-AF8A-FBE006E2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1E2E-8920-CE4E-A328-2DBF0F3D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F96E-5C26-6F44-BDA0-4AF1898D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77E1-1605-044A-8F5E-11B87EDB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CDD6-4E58-8448-AE58-296F0334A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C854-58E9-EA4F-9AB5-68FF1838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04542-1047-654F-AF0B-F43017CE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339A-25B0-9042-84C7-B906CC40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EAD2-572C-554B-B4B9-9F0316F5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0C98-C3F6-EB4D-8F95-0B616682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CE20-9599-394E-8C9B-7015A781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2D92-83D6-674D-AD42-93A38715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5AE75-CEC0-AE46-9265-DE8BBE886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5C87C-CE19-C24D-80AD-A9A08128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2A7B7-F51E-EB4D-A723-1DD27B2C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60AB0-9320-CB45-B6DF-F83E6095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DEA57-D90E-DF45-B3CC-BB3076C9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27D8-2C9B-C74A-99F4-DCD8E146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C68B3-2DCF-474F-B34D-FE7E655F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7D4B6-CAF8-BD4D-8986-ECC40DC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E596F-2C9B-9C45-B3BD-6C67439E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9860-7F56-6B4C-8F69-297DD362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4BEE-33CE-0046-BCCE-BF5E8A75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056B-8628-6142-A64A-0BA42D6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D6-B05F-3E49-BC1A-52236AC1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51C4-54BC-944A-A3D5-01EF6DD9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340F-24B9-BD4E-A994-414A2A8B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CBB0D-A2D4-B549-8814-25FB5646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AFA6B-BFA1-8A49-B0F8-9661E05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877C-B939-FA4B-832E-38244013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3DE8-2E2B-204C-BCB2-E18B4530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0DB4A-6F7C-3B49-A5E2-F0E2011B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ADB30-2544-1748-92BE-56CC1F73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BFFF8-5889-444D-9321-79D9CFC0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B916-56B2-E94A-9655-FD649E84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5262-D195-6B4D-A583-7C66E4D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B17B8-EE82-814B-9E24-840500D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D968-04B3-0D4C-BEFD-95128AA2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0C14-816A-C640-8F93-9F2CDC95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2FF6-6CA3-4B48-8B99-8D635746163A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9F58-775F-434C-BE22-5F6DA9F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61FE-0FB2-2C4A-B747-11684F26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9116B-B6CE-4347-B302-5CE979C3B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2CF3-6540-0649-9236-F4CBB06C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Without Chunk numbers changing</a:t>
            </a:r>
            <a:br>
              <a:rPr lang="en-US" b="1" dirty="0"/>
            </a:br>
            <a:br>
              <a:rPr lang="en-US" dirty="0"/>
            </a:br>
            <a:r>
              <a:rPr lang="en-US" sz="2700" dirty="0" err="1"/>
              <a:t>cmake</a:t>
            </a:r>
            <a:r>
              <a:rPr lang="en-US" sz="2700" dirty="0"/>
              <a:t> </a:t>
            </a:r>
            <a:r>
              <a:rPr lang="en-US" sz="2700" dirty="0" err="1"/>
              <a:t>Dcmake_build_type</a:t>
            </a:r>
            <a:r>
              <a:rPr lang="en-US" sz="2700" dirty="0"/>
              <a:t> =release</a:t>
            </a:r>
            <a:br>
              <a:rPr lang="en-US" sz="2700" dirty="0"/>
            </a:br>
            <a:r>
              <a:rPr lang="en-US" sz="1600" b="1" dirty="0"/>
              <a:t>add this flag on </a:t>
            </a:r>
            <a:r>
              <a:rPr lang="en-US" sz="1600" b="1" dirty="0" err="1"/>
              <a:t>cmake</a:t>
            </a:r>
            <a:r>
              <a:rPr lang="en-US" sz="1600" b="1" dirty="0"/>
              <a:t> command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8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3F17-AA50-9E42-AE3F-7150513E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-24923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unmodified rotate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439265"/>
              </p:ext>
            </p:extLst>
          </p:nvPr>
        </p:nvGraphicFramePr>
        <p:xfrm>
          <a:off x="1851025" y="915988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90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3F17-AA50-9E42-AE3F-7150513E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modified rotate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8C8E0-991E-914C-9092-98D984C5C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66212"/>
              </p:ext>
            </p:extLst>
          </p:nvPr>
        </p:nvGraphicFramePr>
        <p:xfrm>
          <a:off x="1851025" y="915988"/>
          <a:ext cx="8489950" cy="551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735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1ADE6-3AB5-F545-A302-3E4825A0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2" y="1717288"/>
            <a:ext cx="6840241" cy="41163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357FE8-AB35-2B47-9C72-4858DD35621C}"/>
              </a:ext>
            </a:extLst>
          </p:cNvPr>
          <p:cNvSpPr txBox="1">
            <a:spLocks/>
          </p:cNvSpPr>
          <p:nvPr/>
        </p:nvSpPr>
        <p:spPr>
          <a:xfrm>
            <a:off x="-1119885" y="155477"/>
            <a:ext cx="9834563" cy="10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</a:rPr>
              <a:t>modified rotate Vs. unmodified rotate</a:t>
            </a:r>
          </a:p>
          <a:p>
            <a:r>
              <a:rPr lang="en-US" sz="1600" dirty="0"/>
              <a:t>the modified rotate has better performance at lower and higher end on each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2BA4B-F5A7-2044-8BCF-8E3B5BBD0089}"/>
              </a:ext>
            </a:extLst>
          </p:cNvPr>
          <p:cNvSpPr txBox="1"/>
          <p:nvPr/>
        </p:nvSpPr>
        <p:spPr>
          <a:xfrm>
            <a:off x="8073483" y="1717288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21.5%</a:t>
            </a:r>
          </a:p>
        </p:txBody>
      </p:sp>
    </p:spTree>
    <p:extLst>
      <p:ext uri="{BB962C8B-B14F-4D97-AF65-F5344CB8AC3E}">
        <p14:creationId xmlns:p14="http://schemas.microsoft.com/office/powerpoint/2010/main" val="283173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C6C82-CAE9-EB44-9383-5A1DEA9F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4033-2A16-F041-8DA8-ED68D045E46A}"/>
              </a:ext>
            </a:extLst>
          </p:cNvPr>
          <p:cNvSpPr txBox="1"/>
          <p:nvPr/>
        </p:nvSpPr>
        <p:spPr>
          <a:xfrm>
            <a:off x="8073483" y="1717288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12.6%</a:t>
            </a:r>
          </a:p>
        </p:txBody>
      </p:sp>
    </p:spTree>
    <p:extLst>
      <p:ext uri="{BB962C8B-B14F-4D97-AF65-F5344CB8AC3E}">
        <p14:creationId xmlns:p14="http://schemas.microsoft.com/office/powerpoint/2010/main" val="427885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C9CB2C-BECC-B849-954F-BA7D8469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4E015-D148-9C47-9800-67AE17C055C4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33.2%</a:t>
            </a:r>
          </a:p>
        </p:txBody>
      </p:sp>
    </p:spTree>
    <p:extLst>
      <p:ext uri="{BB962C8B-B14F-4D97-AF65-F5344CB8AC3E}">
        <p14:creationId xmlns:p14="http://schemas.microsoft.com/office/powerpoint/2010/main" val="271457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345B6-0221-2848-8CE2-C40A73FA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9BD76-035F-6248-92E1-1CBD251B78AE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35%</a:t>
            </a:r>
          </a:p>
        </p:txBody>
      </p:sp>
    </p:spTree>
    <p:extLst>
      <p:ext uri="{BB962C8B-B14F-4D97-AF65-F5344CB8AC3E}">
        <p14:creationId xmlns:p14="http://schemas.microsoft.com/office/powerpoint/2010/main" val="107739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31A75-57D6-FB45-BB1A-176ADB8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6F16D-BEB8-1546-9036-5A3DE484A133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10%</a:t>
            </a:r>
          </a:p>
        </p:txBody>
      </p:sp>
    </p:spTree>
    <p:extLst>
      <p:ext uri="{BB962C8B-B14F-4D97-AF65-F5344CB8AC3E}">
        <p14:creationId xmlns:p14="http://schemas.microsoft.com/office/powerpoint/2010/main" val="16762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3C0B8-7DE6-524C-9FDD-D8E52A80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D9B22-6B12-8B4C-BAE3-A7D20A577536}"/>
              </a:ext>
            </a:extLst>
          </p:cNvPr>
          <p:cNvSpPr txBox="1"/>
          <p:nvPr/>
        </p:nvSpPr>
        <p:spPr>
          <a:xfrm>
            <a:off x="8062331" y="147196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improvement: 35.5%</a:t>
            </a:r>
          </a:p>
        </p:txBody>
      </p:sp>
    </p:spTree>
    <p:extLst>
      <p:ext uri="{BB962C8B-B14F-4D97-AF65-F5344CB8AC3E}">
        <p14:creationId xmlns:p14="http://schemas.microsoft.com/office/powerpoint/2010/main" val="75421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121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Without Chunk numbers changing  cmake Dcmake_build_type =release add this flag on cmake command line</vt:lpstr>
      <vt:lpstr>unmodified rotate</vt:lpstr>
      <vt:lpstr>modified rotate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Dcmake_build_type =release add this flag on cmake command line</dc:title>
  <dc:creator>Chuanqiu He</dc:creator>
  <cp:lastModifiedBy>Chuanqiu He</cp:lastModifiedBy>
  <cp:revision>4</cp:revision>
  <dcterms:created xsi:type="dcterms:W3CDTF">2022-03-07T05:19:53Z</dcterms:created>
  <dcterms:modified xsi:type="dcterms:W3CDTF">2022-03-09T07:40:14Z</dcterms:modified>
</cp:coreProperties>
</file>