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2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3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40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16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%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3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w:o%20splitcore/originalmidchange_chunk_build/origianlrotate_cores4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uanqiuhe/Desktop/3.6_build_type_release/splitmidchange_chunk_buildtp/roate_splitcores%201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90-E442-8940-9E6EF1162C00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0.00E+00</c:formatCode>
                <c:ptCount val="26"/>
                <c:pt idx="0">
                  <c:v>7.3689058490690169E-4</c:v>
                </c:pt>
                <c:pt idx="1">
                  <c:v>9.6332196493747373E-4</c:v>
                </c:pt>
                <c:pt idx="2">
                  <c:v>1.8509729473184622E-3</c:v>
                </c:pt>
                <c:pt idx="3">
                  <c:v>4.7769179325499187E-3</c:v>
                </c:pt>
                <c:pt idx="4">
                  <c:v>1.0714285714285714E-2</c:v>
                </c:pt>
                <c:pt idx="5">
                  <c:v>2.2209567198177675E-2</c:v>
                </c:pt>
                <c:pt idx="6">
                  <c:v>4.1860465116279069E-2</c:v>
                </c:pt>
                <c:pt idx="7">
                  <c:v>0.1207142857142857</c:v>
                </c:pt>
                <c:pt idx="8">
                  <c:v>0.26171875</c:v>
                </c:pt>
                <c:pt idx="9">
                  <c:v>0.4760213143872114</c:v>
                </c:pt>
                <c:pt idx="10">
                  <c:v>0.74408901251738524</c:v>
                </c:pt>
                <c:pt idx="11">
                  <c:v>1.2094091903719912</c:v>
                </c:pt>
                <c:pt idx="12">
                  <c:v>1.6802598622417031</c:v>
                </c:pt>
                <c:pt idx="13">
                  <c:v>1.8957701937014102</c:v>
                </c:pt>
                <c:pt idx="14">
                  <c:v>2.4569303164360785</c:v>
                </c:pt>
                <c:pt idx="15">
                  <c:v>2.9191320842623716</c:v>
                </c:pt>
                <c:pt idx="16">
                  <c:v>3.5109372293710708</c:v>
                </c:pt>
                <c:pt idx="17">
                  <c:v>4.1926734702438377</c:v>
                </c:pt>
                <c:pt idx="18">
                  <c:v>2.9143979483919322</c:v>
                </c:pt>
                <c:pt idx="19">
                  <c:v>2.4798464647120402</c:v>
                </c:pt>
                <c:pt idx="20">
                  <c:v>2.4328842169337563</c:v>
                </c:pt>
                <c:pt idx="21">
                  <c:v>2.4050990334896145</c:v>
                </c:pt>
                <c:pt idx="22">
                  <c:v>2.4631471233992666</c:v>
                </c:pt>
                <c:pt idx="23">
                  <c:v>2.4588731816840772</c:v>
                </c:pt>
                <c:pt idx="24">
                  <c:v>2.4524219763487287</c:v>
                </c:pt>
                <c:pt idx="25">
                  <c:v>2.4590941665652153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90-E442-8940-9E6EF1162C00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5.3790218149218048E-4</c:v>
                </c:pt>
                <c:pt idx="1">
                  <c:v>7.5402298850574723E-4</c:v>
                </c:pt>
                <c:pt idx="2">
                  <c:v>1.398564211645839E-3</c:v>
                </c:pt>
                <c:pt idx="3">
                  <c:v>6.7268041237113409E-3</c:v>
                </c:pt>
                <c:pt idx="4">
                  <c:v>1.3734567901234566E-2</c:v>
                </c:pt>
                <c:pt idx="5">
                  <c:v>2.8840579710144931E-2</c:v>
                </c:pt>
                <c:pt idx="6">
                  <c:v>5.8361774744027303E-2</c:v>
                </c:pt>
                <c:pt idx="7">
                  <c:v>0.10781499202551832</c:v>
                </c:pt>
                <c:pt idx="8">
                  <c:v>0.2106060606060606</c:v>
                </c:pt>
                <c:pt idx="9">
                  <c:v>0.44019138755980858</c:v>
                </c:pt>
                <c:pt idx="10">
                  <c:v>0.73388203017832654</c:v>
                </c:pt>
                <c:pt idx="11">
                  <c:v>1.2909420289855074</c:v>
                </c:pt>
                <c:pt idx="12">
                  <c:v>1.8008146639511202</c:v>
                </c:pt>
                <c:pt idx="13">
                  <c:v>2.2621994884910483</c:v>
                </c:pt>
                <c:pt idx="14">
                  <c:v>2.829982134156245</c:v>
                </c:pt>
                <c:pt idx="15">
                  <c:v>3.6306944386236957</c:v>
                </c:pt>
                <c:pt idx="16">
                  <c:v>5.027070086969232</c:v>
                </c:pt>
                <c:pt idx="17">
                  <c:v>5.7575389044699801</c:v>
                </c:pt>
                <c:pt idx="18">
                  <c:v>3.7592909290039618</c:v>
                </c:pt>
                <c:pt idx="19">
                  <c:v>2.8504831075111827</c:v>
                </c:pt>
                <c:pt idx="20">
                  <c:v>2.8533512803024483</c:v>
                </c:pt>
                <c:pt idx="21">
                  <c:v>3.0783501036178871</c:v>
                </c:pt>
                <c:pt idx="22">
                  <c:v>3.2564922857727092</c:v>
                </c:pt>
                <c:pt idx="23">
                  <c:v>3.3396176708997567</c:v>
                </c:pt>
                <c:pt idx="24">
                  <c:v>3.3231242882762473</c:v>
                </c:pt>
                <c:pt idx="25">
                  <c:v>3.3081782546184519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90-E442-8940-9E6EF1162C00}"/>
            </c:ext>
          </c:extLst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3.6166965292985597E-4</c:v>
                </c:pt>
                <c:pt idx="1">
                  <c:v>5.9318215948340601E-4</c:v>
                </c:pt>
                <c:pt idx="2">
                  <c:v>2.695390781563126E-3</c:v>
                </c:pt>
                <c:pt idx="3">
                  <c:v>6.7295597484276727E-3</c:v>
                </c:pt>
                <c:pt idx="4">
                  <c:v>1.2630853994490357E-2</c:v>
                </c:pt>
                <c:pt idx="5">
                  <c:v>2.6541554959785524E-2</c:v>
                </c:pt>
                <c:pt idx="6">
                  <c:v>4.7755102040816323E-2</c:v>
                </c:pt>
                <c:pt idx="7">
                  <c:v>9.6527777777777782E-2</c:v>
                </c:pt>
                <c:pt idx="8">
                  <c:v>0.19714285714285715</c:v>
                </c:pt>
                <c:pt idx="9">
                  <c:v>0.40768094534711963</c:v>
                </c:pt>
                <c:pt idx="10">
                  <c:v>0.76634214186369953</c:v>
                </c:pt>
                <c:pt idx="11">
                  <c:v>1.3783882783882784</c:v>
                </c:pt>
                <c:pt idx="12">
                  <c:v>2.0607893978680494</c:v>
                </c:pt>
                <c:pt idx="13">
                  <c:v>2.9376582495038659</c:v>
                </c:pt>
                <c:pt idx="14">
                  <c:v>3.6065934979629168</c:v>
                </c:pt>
                <c:pt idx="15">
                  <c:v>4.5280781393450988</c:v>
                </c:pt>
                <c:pt idx="16">
                  <c:v>7.2082227285078275</c:v>
                </c:pt>
                <c:pt idx="17">
                  <c:v>7.7123541070248853</c:v>
                </c:pt>
                <c:pt idx="18">
                  <c:v>4.3550607406535873</c:v>
                </c:pt>
                <c:pt idx="19">
                  <c:v>3.2417744999156848</c:v>
                </c:pt>
                <c:pt idx="20">
                  <c:v>3.1080973075578204</c:v>
                </c:pt>
                <c:pt idx="21">
                  <c:v>3.282269839390711</c:v>
                </c:pt>
                <c:pt idx="22">
                  <c:v>3.3989779281809587</c:v>
                </c:pt>
                <c:pt idx="23">
                  <c:v>3.4115454551788038</c:v>
                </c:pt>
                <c:pt idx="24">
                  <c:v>3.4400450983550299</c:v>
                </c:pt>
                <c:pt idx="25">
                  <c:v>3.4548803658714493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90-E442-8940-9E6EF1162C00}"/>
            </c:ext>
          </c:extLst>
        </c:ser>
        <c:ser>
          <c:idx val="4"/>
          <c:order val="4"/>
          <c:tx>
            <c:strRef>
              <c:f>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0.00E+00</c:formatCode>
                <c:ptCount val="26"/>
                <c:pt idx="0">
                  <c:v>2.709737987539473E-4</c:v>
                </c:pt>
                <c:pt idx="1">
                  <c:v>1.450193593804998E-3</c:v>
                </c:pt>
                <c:pt idx="2">
                  <c:v>3.4387132556849697E-3</c:v>
                </c:pt>
                <c:pt idx="3">
                  <c:v>8.2595573440643853E-3</c:v>
                </c:pt>
                <c:pt idx="4">
                  <c:v>1.3825363825363826E-2</c:v>
                </c:pt>
                <c:pt idx="5">
                  <c:v>3.0129589632829374E-2</c:v>
                </c:pt>
                <c:pt idx="6">
                  <c:v>5.7174392935982338E-2</c:v>
                </c:pt>
                <c:pt idx="7">
                  <c:v>0.11825487944890929</c:v>
                </c:pt>
                <c:pt idx="8">
                  <c:v>0.21752903907074975</c:v>
                </c:pt>
                <c:pt idx="9">
                  <c:v>0.44348762109795481</c:v>
                </c:pt>
                <c:pt idx="10">
                  <c:v>0.86344537815126055</c:v>
                </c:pt>
                <c:pt idx="11">
                  <c:v>1.8618048268625393</c:v>
                </c:pt>
                <c:pt idx="12">
                  <c:v>3.2927348531890357</c:v>
                </c:pt>
                <c:pt idx="13">
                  <c:v>4.1910504601713736</c:v>
                </c:pt>
                <c:pt idx="14">
                  <c:v>5.5849148814857061</c:v>
                </c:pt>
                <c:pt idx="15">
                  <c:v>6.9562003617205317</c:v>
                </c:pt>
                <c:pt idx="16">
                  <c:v>10.673329017640395</c:v>
                </c:pt>
                <c:pt idx="17">
                  <c:v>11.88815110592669</c:v>
                </c:pt>
                <c:pt idx="18">
                  <c:v>6.6956744858969435</c:v>
                </c:pt>
                <c:pt idx="19">
                  <c:v>4.8733137686909576</c:v>
                </c:pt>
                <c:pt idx="20">
                  <c:v>4.7089444047569025</c:v>
                </c:pt>
                <c:pt idx="21">
                  <c:v>4.682767617012825</c:v>
                </c:pt>
                <c:pt idx="22">
                  <c:v>4.7079371660779197</c:v>
                </c:pt>
                <c:pt idx="23">
                  <c:v>4.830015625109481</c:v>
                </c:pt>
                <c:pt idx="24">
                  <c:v>4.8304335419961895</c:v>
                </c:pt>
                <c:pt idx="25">
                  <c:v>4.8413202688693442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590-E442-8940-9E6EF1162C00}"/>
            </c:ext>
          </c:extLst>
        </c:ser>
        <c:ser>
          <c:idx val="5"/>
          <c:order val="5"/>
          <c:tx>
            <c:strRef>
              <c:f>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2.6699484783379574E-4</c:v>
                </c:pt>
                <c:pt idx="1">
                  <c:v>7.6111775578993157E-4</c:v>
                </c:pt>
                <c:pt idx="2">
                  <c:v>1.8494164063784316E-3</c:v>
                </c:pt>
                <c:pt idx="3">
                  <c:v>2.8104703798464865E-3</c:v>
                </c:pt>
                <c:pt idx="4">
                  <c:v>5.5729569214497824E-3</c:v>
                </c:pt>
                <c:pt idx="5">
                  <c:v>1.168365496958221E-2</c:v>
                </c:pt>
                <c:pt idx="6">
                  <c:v>2.2380553227158421E-2</c:v>
                </c:pt>
                <c:pt idx="7">
                  <c:v>4.4964791719691186E-2</c:v>
                </c:pt>
                <c:pt idx="8">
                  <c:v>0.10345969210395631</c:v>
                </c:pt>
                <c:pt idx="9">
                  <c:v>0.17405263824933462</c:v>
                </c:pt>
                <c:pt idx="10">
                  <c:v>0.33306320907617509</c:v>
                </c:pt>
                <c:pt idx="11">
                  <c:v>0.69317083420886738</c:v>
                </c:pt>
                <c:pt idx="12">
                  <c:v>1.2559585097052206</c:v>
                </c:pt>
                <c:pt idx="13">
                  <c:v>2.3009804254164261</c:v>
                </c:pt>
                <c:pt idx="14">
                  <c:v>3.6916940153152429</c:v>
                </c:pt>
                <c:pt idx="15">
                  <c:v>5.1869519260883186</c:v>
                </c:pt>
                <c:pt idx="16">
                  <c:v>8.8043957144287575</c:v>
                </c:pt>
                <c:pt idx="17">
                  <c:v>10.370251158254085</c:v>
                </c:pt>
                <c:pt idx="18">
                  <c:v>6.3818882952946803</c:v>
                </c:pt>
                <c:pt idx="19">
                  <c:v>4.828677621326162</c:v>
                </c:pt>
                <c:pt idx="20">
                  <c:v>4.5208307842897346</c:v>
                </c:pt>
                <c:pt idx="21">
                  <c:v>4.3983133311709377</c:v>
                </c:pt>
                <c:pt idx="22">
                  <c:v>4.4817786801088806</c:v>
                </c:pt>
                <c:pt idx="23">
                  <c:v>4.6192153690866915</c:v>
                </c:pt>
                <c:pt idx="24">
                  <c:v>4.6870120507450137</c:v>
                </c:pt>
                <c:pt idx="25">
                  <c:v>4.7627938157579379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590-E442-8940-9E6EF1162C00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0.00E+00</c:formatCode>
                <c:ptCount val="26"/>
                <c:pt idx="0">
                  <c:v>2.8247992073697747E-4</c:v>
                </c:pt>
                <c:pt idx="1">
                  <c:v>1.3021640726731567E-3</c:v>
                </c:pt>
                <c:pt idx="2">
                  <c:v>8.7068906877083181E-4</c:v>
                </c:pt>
                <c:pt idx="3">
                  <c:v>1.7462588278038922E-3</c:v>
                </c:pt>
                <c:pt idx="4">
                  <c:v>3.2086077537333236E-3</c:v>
                </c:pt>
                <c:pt idx="5">
                  <c:v>6.7178273446651853E-3</c:v>
                </c:pt>
                <c:pt idx="6">
                  <c:v>1.2183098591549297E-2</c:v>
                </c:pt>
                <c:pt idx="7">
                  <c:v>2.4767355183110105E-2</c:v>
                </c:pt>
                <c:pt idx="8">
                  <c:v>4.8244689571184336E-2</c:v>
                </c:pt>
                <c:pt idx="9">
                  <c:v>0.11766683476214489</c:v>
                </c:pt>
                <c:pt idx="10">
                  <c:v>0.23726398289989312</c:v>
                </c:pt>
                <c:pt idx="11">
                  <c:v>0.39539544204688443</c:v>
                </c:pt>
                <c:pt idx="12">
                  <c:v>0.78142246060418008</c:v>
                </c:pt>
                <c:pt idx="13">
                  <c:v>1.4323435911853117</c:v>
                </c:pt>
                <c:pt idx="14">
                  <c:v>2.4839779606336316</c:v>
                </c:pt>
                <c:pt idx="15">
                  <c:v>4.214462347808281</c:v>
                </c:pt>
                <c:pt idx="16">
                  <c:v>7.3066718899860863</c:v>
                </c:pt>
                <c:pt idx="17">
                  <c:v>9.2489171664916192</c:v>
                </c:pt>
                <c:pt idx="18">
                  <c:v>6.2596106328939349</c:v>
                </c:pt>
                <c:pt idx="19">
                  <c:v>4.8430234606171618</c:v>
                </c:pt>
                <c:pt idx="20">
                  <c:v>4.623644865692297</c:v>
                </c:pt>
                <c:pt idx="21">
                  <c:v>4.3944750309112663</c:v>
                </c:pt>
                <c:pt idx="22">
                  <c:v>4.4150349143727228</c:v>
                </c:pt>
                <c:pt idx="23">
                  <c:v>4.4816295437824323</c:v>
                </c:pt>
                <c:pt idx="24">
                  <c:v>4.704244811972476</c:v>
                </c:pt>
                <c:pt idx="25">
                  <c:v>4.6909088424497716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0590-E442-8940-9E6EF1162C00}"/>
            </c:ext>
          </c:extLst>
        </c:ser>
        <c:ser>
          <c:idx val="6"/>
          <c:order val="7"/>
          <c:tx>
            <c:strRef>
              <c:f>Sheet1!$I$32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2.6522407224198534E-4</c:v>
                </c:pt>
                <c:pt idx="1">
                  <c:v>1.3175552031230939E-3</c:v>
                </c:pt>
                <c:pt idx="2">
                  <c:v>3.0738522954091817E-3</c:v>
                </c:pt>
                <c:pt idx="3">
                  <c:v>5.9779547831683971E-3</c:v>
                </c:pt>
                <c:pt idx="4">
                  <c:v>1.1326994625878462E-2</c:v>
                </c:pt>
                <c:pt idx="5">
                  <c:v>2.4126877003543108E-2</c:v>
                </c:pt>
                <c:pt idx="6">
                  <c:v>5.5162292817679558E-2</c:v>
                </c:pt>
                <c:pt idx="7">
                  <c:v>0.1111690116380059</c:v>
                </c:pt>
                <c:pt idx="8">
                  <c:v>0.21369006254343295</c:v>
                </c:pt>
                <c:pt idx="9">
                  <c:v>0.39914402679568295</c:v>
                </c:pt>
                <c:pt idx="10">
                  <c:v>0.71373090532493311</c:v>
                </c:pt>
                <c:pt idx="11">
                  <c:v>1.5990629183400269</c:v>
                </c:pt>
                <c:pt idx="12">
                  <c:v>2.7356954391255184</c:v>
                </c:pt>
                <c:pt idx="13">
                  <c:v>4.2100507199906714</c:v>
                </c:pt>
                <c:pt idx="14">
                  <c:v>5.7970500523897801</c:v>
                </c:pt>
                <c:pt idx="15">
                  <c:v>6.9894427998847357</c:v>
                </c:pt>
                <c:pt idx="16">
                  <c:v>10.585985471766264</c:v>
                </c:pt>
                <c:pt idx="17">
                  <c:v>11.434189968212918</c:v>
                </c:pt>
                <c:pt idx="18">
                  <c:v>6.728455395198357</c:v>
                </c:pt>
                <c:pt idx="19">
                  <c:v>4.8504303911413222</c:v>
                </c:pt>
                <c:pt idx="20">
                  <c:v>4.7055425052377631</c:v>
                </c:pt>
                <c:pt idx="21">
                  <c:v>4.5507736969523602</c:v>
                </c:pt>
                <c:pt idx="22">
                  <c:v>4.7138090174567386</c:v>
                </c:pt>
                <c:pt idx="23">
                  <c:v>4.7669841049970563</c:v>
                </c:pt>
                <c:pt idx="24">
                  <c:v>4.7613465720121928</c:v>
                </c:pt>
                <c:pt idx="25">
                  <c:v>4.7746673361787595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590-E442-8940-9E6EF1162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24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24.xlsx]Sheet1'!$B$32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1F-AF40-A0FD-F479ADBA2FA1}"/>
            </c:ext>
          </c:extLst>
        </c:ser>
        <c:ser>
          <c:idx val="1"/>
          <c:order val="1"/>
          <c:tx>
            <c:strRef>
              <c:f>'[roate_splitcores 24.xlsx]Sheet1'!$C$32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24.xlsx]Sheet1'!$C$33:$C$58</c:f>
              <c:numCache>
                <c:formatCode>General</c:formatCode>
                <c:ptCount val="26"/>
                <c:pt idx="0">
                  <c:v>7.2689511941848397E-4</c:v>
                </c:pt>
                <c:pt idx="1">
                  <c:v>7.9744816586921851E-4</c:v>
                </c:pt>
                <c:pt idx="2">
                  <c:v>1.4056817064779317E-3</c:v>
                </c:pt>
                <c:pt idx="3">
                  <c:v>2.4361287871592745E-3</c:v>
                </c:pt>
                <c:pt idx="4">
                  <c:v>4.2468148888333748E-3</c:v>
                </c:pt>
                <c:pt idx="5">
                  <c:v>8.6366132494633315E-3</c:v>
                </c:pt>
                <c:pt idx="6">
                  <c:v>1.7787742899850523E-2</c:v>
                </c:pt>
                <c:pt idx="7">
                  <c:v>3.5065904003979111E-2</c:v>
                </c:pt>
                <c:pt idx="8">
                  <c:v>5.434782608695652E-2</c:v>
                </c:pt>
                <c:pt idx="9">
                  <c:v>0.13187124828661909</c:v>
                </c:pt>
                <c:pt idx="10">
                  <c:v>0.31838896415814755</c:v>
                </c:pt>
                <c:pt idx="11">
                  <c:v>0.63143372001351505</c:v>
                </c:pt>
                <c:pt idx="12">
                  <c:v>0.80451506218994895</c:v>
                </c:pt>
                <c:pt idx="13">
                  <c:v>1.2254121893199903</c:v>
                </c:pt>
                <c:pt idx="14">
                  <c:v>1.1973351544564237</c:v>
                </c:pt>
                <c:pt idx="15">
                  <c:v>1.8233952329273686</c:v>
                </c:pt>
                <c:pt idx="16">
                  <c:v>1.7668459226165854</c:v>
                </c:pt>
                <c:pt idx="17">
                  <c:v>1.9417726477424073</c:v>
                </c:pt>
                <c:pt idx="18">
                  <c:v>2.4299446792036554</c:v>
                </c:pt>
                <c:pt idx="19">
                  <c:v>2.2312103523550784</c:v>
                </c:pt>
                <c:pt idx="20">
                  <c:v>2.058461243995505</c:v>
                </c:pt>
                <c:pt idx="21">
                  <c:v>2.2749789600400558</c:v>
                </c:pt>
                <c:pt idx="22">
                  <c:v>2.2847278307220158</c:v>
                </c:pt>
                <c:pt idx="23">
                  <c:v>2.1931260938805757</c:v>
                </c:pt>
                <c:pt idx="24">
                  <c:v>1.9340965964045012</c:v>
                </c:pt>
                <c:pt idx="25">
                  <c:v>1.8791160501542907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1F-AF40-A0FD-F479ADBA2FA1}"/>
            </c:ext>
          </c:extLst>
        </c:ser>
        <c:ser>
          <c:idx val="2"/>
          <c:order val="2"/>
          <c:tx>
            <c:strRef>
              <c:f>'[roate_splitcores 24.xlsx]Sheet1'!$D$32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24.xlsx]Sheet1'!$D$33:$D$58</c:f>
              <c:numCache>
                <c:formatCode>General</c:formatCode>
                <c:ptCount val="26"/>
                <c:pt idx="0">
                  <c:v>7.007125890736342E-4</c:v>
                </c:pt>
                <c:pt idx="1">
                  <c:v>5.6077338562631168E-4</c:v>
                </c:pt>
                <c:pt idx="2">
                  <c:v>9.4007845259028795E-4</c:v>
                </c:pt>
                <c:pt idx="3">
                  <c:v>1.6714502785750464E-3</c:v>
                </c:pt>
                <c:pt idx="4">
                  <c:v>3.0292167055027785E-3</c:v>
                </c:pt>
                <c:pt idx="5">
                  <c:v>6.836471599343699E-3</c:v>
                </c:pt>
                <c:pt idx="6">
                  <c:v>1.4176577144207291E-2</c:v>
                </c:pt>
                <c:pt idx="7">
                  <c:v>2.7956221746371638E-2</c:v>
                </c:pt>
                <c:pt idx="8">
                  <c:v>4.582557639982815E-2</c:v>
                </c:pt>
                <c:pt idx="9">
                  <c:v>0.11615365469177798</c:v>
                </c:pt>
                <c:pt idx="10">
                  <c:v>0.34647328622784179</c:v>
                </c:pt>
                <c:pt idx="11">
                  <c:v>0.69062134367879802</c:v>
                </c:pt>
                <c:pt idx="12">
                  <c:v>0.93123691635569306</c:v>
                </c:pt>
                <c:pt idx="13">
                  <c:v>1.5953905249679896</c:v>
                </c:pt>
                <c:pt idx="14">
                  <c:v>1.7971880953945207</c:v>
                </c:pt>
                <c:pt idx="15">
                  <c:v>2.0961707950644772</c:v>
                </c:pt>
                <c:pt idx="16">
                  <c:v>2.6776405694834402</c:v>
                </c:pt>
                <c:pt idx="17">
                  <c:v>3.5727319643761803</c:v>
                </c:pt>
                <c:pt idx="18">
                  <c:v>3.9051964953485476</c:v>
                </c:pt>
                <c:pt idx="19">
                  <c:v>3.2403225008656085</c:v>
                </c:pt>
                <c:pt idx="20">
                  <c:v>2.7169951555669054</c:v>
                </c:pt>
                <c:pt idx="21">
                  <c:v>3.1535782785762292</c:v>
                </c:pt>
                <c:pt idx="22">
                  <c:v>3.5489068779202801</c:v>
                </c:pt>
                <c:pt idx="23">
                  <c:v>3.7210936698471326</c:v>
                </c:pt>
                <c:pt idx="24">
                  <c:v>3.4352132875295998</c:v>
                </c:pt>
                <c:pt idx="25">
                  <c:v>3.7313718283672066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1F-AF40-A0FD-F479ADBA2FA1}"/>
            </c:ext>
          </c:extLst>
        </c:ser>
        <c:ser>
          <c:idx val="3"/>
          <c:order val="3"/>
          <c:tx>
            <c:strRef>
              <c:f>'[roate_splitcores 24.xlsx]Sheet1'!$E$32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24.xlsx]Sheet1'!$E$33:$E$58</c:f>
              <c:numCache>
                <c:formatCode>General</c:formatCode>
                <c:ptCount val="26"/>
                <c:pt idx="0">
                  <c:v>3.6332965678323497E-4</c:v>
                </c:pt>
                <c:pt idx="1">
                  <c:v>4.1210171876570516E-4</c:v>
                </c:pt>
                <c:pt idx="2">
                  <c:v>6.7048402094650815E-4</c:v>
                </c:pt>
                <c:pt idx="3">
                  <c:v>1.3587406793703397E-3</c:v>
                </c:pt>
                <c:pt idx="4">
                  <c:v>2.4006341297701278E-3</c:v>
                </c:pt>
                <c:pt idx="5">
                  <c:v>1.3158760444766101E-2</c:v>
                </c:pt>
                <c:pt idx="6">
                  <c:v>2.5343489713106002E-2</c:v>
                </c:pt>
                <c:pt idx="7">
                  <c:v>5.7623245184459673E-2</c:v>
                </c:pt>
                <c:pt idx="8">
                  <c:v>7.3470324876592816E-2</c:v>
                </c:pt>
                <c:pt idx="9">
                  <c:v>0.17194733361390011</c:v>
                </c:pt>
                <c:pt idx="10">
                  <c:v>0.30950135892173719</c:v>
                </c:pt>
                <c:pt idx="11">
                  <c:v>0.67439467312348667</c:v>
                </c:pt>
                <c:pt idx="12">
                  <c:v>0.99163708853989396</c:v>
                </c:pt>
                <c:pt idx="13">
                  <c:v>1.486732456140351</c:v>
                </c:pt>
                <c:pt idx="14">
                  <c:v>2.5725514946353778</c:v>
                </c:pt>
                <c:pt idx="15">
                  <c:v>3.3221028705502804</c:v>
                </c:pt>
                <c:pt idx="16">
                  <c:v>3.7432610546697305</c:v>
                </c:pt>
                <c:pt idx="17">
                  <c:v>4.7897355737918463</c:v>
                </c:pt>
                <c:pt idx="18">
                  <c:v>4.4040457398545767</c:v>
                </c:pt>
                <c:pt idx="19">
                  <c:v>4.0288827996773025</c:v>
                </c:pt>
                <c:pt idx="20">
                  <c:v>2.6870331600518069</c:v>
                </c:pt>
                <c:pt idx="21">
                  <c:v>5.5443411879375901</c:v>
                </c:pt>
                <c:pt idx="22">
                  <c:v>4.207167137320643</c:v>
                </c:pt>
                <c:pt idx="23">
                  <c:v>5.8294960663853308</c:v>
                </c:pt>
                <c:pt idx="24">
                  <c:v>3.8376762159711575</c:v>
                </c:pt>
                <c:pt idx="25">
                  <c:v>5.3859939961467811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1F-AF40-A0FD-F479ADBA2FA1}"/>
            </c:ext>
          </c:extLst>
        </c:ser>
        <c:ser>
          <c:idx val="4"/>
          <c:order val="4"/>
          <c:tx>
            <c:strRef>
              <c:f>'[roate_splitcores 24.xlsx]Sheet1'!$F$32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24.xlsx]Sheet1'!$F$33:$F$58</c:f>
              <c:numCache>
                <c:formatCode>0.00E+00</c:formatCode>
                <c:ptCount val="26"/>
                <c:pt idx="0">
                  <c:v>3.413551800648575E-4</c:v>
                </c:pt>
                <c:pt idx="1">
                  <c:v>4.0354674300076797E-4</c:v>
                </c:pt>
                <c:pt idx="2">
                  <c:v>6.6901553267619928E-4</c:v>
                </c:pt>
                <c:pt idx="3">
                  <c:v>1.4322472641597173E-3</c:v>
                </c:pt>
                <c:pt idx="4">
                  <c:v>2.8980353809227484E-3</c:v>
                </c:pt>
                <c:pt idx="5">
                  <c:v>1.713902224975479E-2</c:v>
                </c:pt>
                <c:pt idx="6">
                  <c:v>3.4889508261994821E-2</c:v>
                </c:pt>
                <c:pt idx="7">
                  <c:v>7.4369189907038516E-2</c:v>
                </c:pt>
                <c:pt idx="8">
                  <c:v>0.13433071695727758</c:v>
                </c:pt>
                <c:pt idx="9">
                  <c:v>0.27489212082467634</c:v>
                </c:pt>
                <c:pt idx="10">
                  <c:v>0.62557944708182078</c:v>
                </c:pt>
                <c:pt idx="11">
                  <c:v>1.3051936671145645</c:v>
                </c:pt>
                <c:pt idx="12">
                  <c:v>2.1993522267206478</c:v>
                </c:pt>
                <c:pt idx="13">
                  <c:v>4.0721235097976525</c:v>
                </c:pt>
                <c:pt idx="14">
                  <c:v>6.1909031119111084</c:v>
                </c:pt>
                <c:pt idx="15">
                  <c:v>9.3237290339357699</c:v>
                </c:pt>
                <c:pt idx="16">
                  <c:v>9.6573499276759875</c:v>
                </c:pt>
                <c:pt idx="17">
                  <c:v>10.978493518946593</c:v>
                </c:pt>
                <c:pt idx="18">
                  <c:v>15.247659804870938</c:v>
                </c:pt>
                <c:pt idx="19">
                  <c:v>9.0708994773828699</c:v>
                </c:pt>
                <c:pt idx="20">
                  <c:v>7.5943540324372361</c:v>
                </c:pt>
                <c:pt idx="21">
                  <c:v>8.3633971995776868</c:v>
                </c:pt>
                <c:pt idx="22">
                  <c:v>6.6778124145776445</c:v>
                </c:pt>
                <c:pt idx="23">
                  <c:v>4.9955300799326885</c:v>
                </c:pt>
                <c:pt idx="24">
                  <c:v>3.3793159453122721</c:v>
                </c:pt>
                <c:pt idx="25">
                  <c:v>6.3415872952015047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41F-AF40-A0FD-F479ADBA2FA1}"/>
            </c:ext>
          </c:extLst>
        </c:ser>
        <c:ser>
          <c:idx val="5"/>
          <c:order val="5"/>
          <c:tx>
            <c:strRef>
              <c:f>'[roate_splitcores 24.xlsx]Sheet1'!$G$32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24.xlsx]Sheet1'!$G$33:$G$58</c:f>
              <c:numCache>
                <c:formatCode>General</c:formatCode>
                <c:ptCount val="26"/>
                <c:pt idx="0">
                  <c:v>3.7045352492141897E-4</c:v>
                </c:pt>
                <c:pt idx="1">
                  <c:v>2.3445017933689094E-4</c:v>
                </c:pt>
                <c:pt idx="2">
                  <c:v>4.0785386472434845E-4</c:v>
                </c:pt>
                <c:pt idx="3">
                  <c:v>1.2267021681247622E-3</c:v>
                </c:pt>
                <c:pt idx="4">
                  <c:v>2.7839213078243654E-3</c:v>
                </c:pt>
                <c:pt idx="5">
                  <c:v>9.4610019023462257E-3</c:v>
                </c:pt>
                <c:pt idx="6">
                  <c:v>2.9650621774807547E-2</c:v>
                </c:pt>
                <c:pt idx="7">
                  <c:v>5.368616841393304E-2</c:v>
                </c:pt>
                <c:pt idx="8">
                  <c:v>0.10561630218687873</c:v>
                </c:pt>
                <c:pt idx="9">
                  <c:v>0.27533366287691546</c:v>
                </c:pt>
                <c:pt idx="10">
                  <c:v>0.44127232433841745</c:v>
                </c:pt>
                <c:pt idx="11">
                  <c:v>1.1586849598757443</c:v>
                </c:pt>
                <c:pt idx="12">
                  <c:v>2.0078367588348365</c:v>
                </c:pt>
                <c:pt idx="13">
                  <c:v>4.2520808561236629</c:v>
                </c:pt>
                <c:pt idx="14">
                  <c:v>6.5573339800331434</c:v>
                </c:pt>
                <c:pt idx="15">
                  <c:v>11.270342528229484</c:v>
                </c:pt>
                <c:pt idx="16">
                  <c:v>12.400889700454565</c:v>
                </c:pt>
                <c:pt idx="17">
                  <c:v>18.291113433064041</c:v>
                </c:pt>
                <c:pt idx="18">
                  <c:v>18.993659261566819</c:v>
                </c:pt>
                <c:pt idx="19">
                  <c:v>9.1036532047760179</c:v>
                </c:pt>
                <c:pt idx="20">
                  <c:v>4.0953509379069253</c:v>
                </c:pt>
                <c:pt idx="21">
                  <c:v>4.4118435349511049</c:v>
                </c:pt>
                <c:pt idx="22">
                  <c:v>3.5566175195143104</c:v>
                </c:pt>
                <c:pt idx="23">
                  <c:v>4.488575928542919</c:v>
                </c:pt>
                <c:pt idx="24">
                  <c:v>7.5649891599027477</c:v>
                </c:pt>
                <c:pt idx="25">
                  <c:v>5.7586055548025223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41F-AF40-A0FD-F479ADBA2FA1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24.xlsx]Sheet1'!$H$33:$H$58</c:f>
              <c:numCache>
                <c:formatCode>0.00E+00</c:formatCode>
                <c:ptCount val="26"/>
                <c:pt idx="0">
                  <c:v>3.4668804576282208E-4</c:v>
                </c:pt>
                <c:pt idx="1">
                  <c:v>2.3954921193753572E-4</c:v>
                </c:pt>
                <c:pt idx="2">
                  <c:v>2.5966516859838624E-4</c:v>
                </c:pt>
                <c:pt idx="3">
                  <c:v>1.2299146994643919E-3</c:v>
                </c:pt>
                <c:pt idx="4">
                  <c:v>3.9488574799547323E-3</c:v>
                </c:pt>
                <c:pt idx="5">
                  <c:v>1.1485001393059469E-2</c:v>
                </c:pt>
                <c:pt idx="6">
                  <c:v>2.0553359683794466E-2</c:v>
                </c:pt>
                <c:pt idx="7">
                  <c:v>4.0816326530612249E-2</c:v>
                </c:pt>
                <c:pt idx="8">
                  <c:v>8.6861768368617684E-2</c:v>
                </c:pt>
                <c:pt idx="9">
                  <c:v>0.17491521165682702</c:v>
                </c:pt>
                <c:pt idx="10">
                  <c:v>0.36323581818770861</c:v>
                </c:pt>
                <c:pt idx="11">
                  <c:v>0.59399945778232977</c:v>
                </c:pt>
                <c:pt idx="12">
                  <c:v>1.2382946442118039</c:v>
                </c:pt>
                <c:pt idx="13">
                  <c:v>2.9728795533102899</c:v>
                </c:pt>
                <c:pt idx="14">
                  <c:v>5.7102086319477623</c:v>
                </c:pt>
                <c:pt idx="15">
                  <c:v>8.2035976897437859</c:v>
                </c:pt>
                <c:pt idx="16">
                  <c:v>13.14302101683805</c:v>
                </c:pt>
                <c:pt idx="17">
                  <c:v>21.354198809786201</c:v>
                </c:pt>
                <c:pt idx="18">
                  <c:v>14.044836862061405</c:v>
                </c:pt>
                <c:pt idx="19">
                  <c:v>6.7715894131326735</c:v>
                </c:pt>
                <c:pt idx="20">
                  <c:v>4.2527685716595265</c:v>
                </c:pt>
                <c:pt idx="21">
                  <c:v>4.2846974963885147</c:v>
                </c:pt>
                <c:pt idx="22">
                  <c:v>6.3663345018623829</c:v>
                </c:pt>
                <c:pt idx="23">
                  <c:v>6.1162493497819765</c:v>
                </c:pt>
                <c:pt idx="24">
                  <c:v>6.7864610403780299</c:v>
                </c:pt>
                <c:pt idx="25">
                  <c:v>6.5902053528969748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41F-AF40-A0FD-F479ADBA2FA1}"/>
            </c:ext>
          </c:extLst>
        </c:ser>
        <c:ser>
          <c:idx val="6"/>
          <c:order val="7"/>
          <c:tx>
            <c:strRef>
              <c:f>'[roate_splitcores 24.xlsx]Sheet1'!$I$32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24.xlsx]Sheet1'!$I$33:$I$58</c:f>
              <c:numCache>
                <c:formatCode>General</c:formatCode>
                <c:ptCount val="26"/>
                <c:pt idx="0">
                  <c:v>2.8699999999999998E-4</c:v>
                </c:pt>
                <c:pt idx="1">
                  <c:v>1.6899999999999999E-4</c:v>
                </c:pt>
                <c:pt idx="2">
                  <c:v>1.85E-4</c:v>
                </c:pt>
                <c:pt idx="3">
                  <c:v>9.5799999999999998E-4</c:v>
                </c:pt>
                <c:pt idx="4">
                  <c:v>3.3800000000000002E-3</c:v>
                </c:pt>
                <c:pt idx="5">
                  <c:v>5.8799999999999998E-3</c:v>
                </c:pt>
                <c:pt idx="6">
                  <c:v>1.37E-2</c:v>
                </c:pt>
                <c:pt idx="7">
                  <c:v>2.7099999999999999E-2</c:v>
                </c:pt>
                <c:pt idx="8">
                  <c:v>4.7199999999999999E-2</c:v>
                </c:pt>
                <c:pt idx="9">
                  <c:v>9.9900000000000003E-2</c:v>
                </c:pt>
                <c:pt idx="10">
                  <c:v>0.184</c:v>
                </c:pt>
                <c:pt idx="11">
                  <c:v>0.437</c:v>
                </c:pt>
                <c:pt idx="12">
                  <c:v>0.9</c:v>
                </c:pt>
                <c:pt idx="13">
                  <c:v>1.79</c:v>
                </c:pt>
                <c:pt idx="14">
                  <c:v>3.03</c:v>
                </c:pt>
                <c:pt idx="15">
                  <c:v>6.51</c:v>
                </c:pt>
                <c:pt idx="16">
                  <c:v>11.4</c:v>
                </c:pt>
                <c:pt idx="17">
                  <c:v>16.8</c:v>
                </c:pt>
                <c:pt idx="18">
                  <c:v>12.2</c:v>
                </c:pt>
                <c:pt idx="19">
                  <c:v>6.5</c:v>
                </c:pt>
                <c:pt idx="20">
                  <c:v>3.45</c:v>
                </c:pt>
                <c:pt idx="21">
                  <c:v>3.87</c:v>
                </c:pt>
                <c:pt idx="22">
                  <c:v>6.94</c:v>
                </c:pt>
                <c:pt idx="23">
                  <c:v>6.19</c:v>
                </c:pt>
                <c:pt idx="24">
                  <c:v>6.14</c:v>
                </c:pt>
                <c:pt idx="25">
                  <c:v>5.87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41F-AF40-A0FD-F479ADBA2FA1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24.xlsx]Sheet1'!$J$33:$J$58</c:f>
              <c:numCache>
                <c:formatCode>0.00E+00</c:formatCode>
                <c:ptCount val="26"/>
                <c:pt idx="0">
                  <c:v>3.520835059232872E-4</c:v>
                </c:pt>
                <c:pt idx="1">
                  <c:v>2.4040366681636862E-4</c:v>
                </c:pt>
                <c:pt idx="2">
                  <c:v>2.6081556613537568E-4</c:v>
                </c:pt>
                <c:pt idx="3">
                  <c:v>1.1972298885822344E-3</c:v>
                </c:pt>
                <c:pt idx="4">
                  <c:v>3.6290411807660817E-3</c:v>
                </c:pt>
                <c:pt idx="5">
                  <c:v>9.9532859114555682E-3</c:v>
                </c:pt>
                <c:pt idx="6">
                  <c:v>2.0903954802259886E-2</c:v>
                </c:pt>
                <c:pt idx="7">
                  <c:v>3.9664094698026092E-2</c:v>
                </c:pt>
                <c:pt idx="8">
                  <c:v>7.6542098153984689E-2</c:v>
                </c:pt>
                <c:pt idx="9">
                  <c:v>0.18415658268861998</c:v>
                </c:pt>
                <c:pt idx="10">
                  <c:v>0.3848097807526808</c:v>
                </c:pt>
                <c:pt idx="11">
                  <c:v>0.5995321569873221</c:v>
                </c:pt>
                <c:pt idx="12">
                  <c:v>1.2151138088012139</c:v>
                </c:pt>
                <c:pt idx="13">
                  <c:v>2.5060787015770938</c:v>
                </c:pt>
                <c:pt idx="14">
                  <c:v>5.4042134576384049</c:v>
                </c:pt>
                <c:pt idx="15">
                  <c:v>9.9493392675622943</c:v>
                </c:pt>
                <c:pt idx="16">
                  <c:v>12.412305967408324</c:v>
                </c:pt>
                <c:pt idx="17">
                  <c:v>20.923733240466657</c:v>
                </c:pt>
                <c:pt idx="18">
                  <c:v>22.653753403345</c:v>
                </c:pt>
                <c:pt idx="19">
                  <c:v>7.8196096654275093</c:v>
                </c:pt>
                <c:pt idx="20">
                  <c:v>4.1847949128374591</c:v>
                </c:pt>
                <c:pt idx="21">
                  <c:v>7.6792186679655128</c:v>
                </c:pt>
                <c:pt idx="22">
                  <c:v>6.3549160357853252</c:v>
                </c:pt>
                <c:pt idx="23">
                  <c:v>7.199048091397148</c:v>
                </c:pt>
                <c:pt idx="24">
                  <c:v>7.7029339749726766</c:v>
                </c:pt>
                <c:pt idx="25">
                  <c:v>6.2809346198688489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241F-AF40-A0FD-F479ADBA2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2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32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32.xlsx]Sheet1'!$B$32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74-4543-8D09-7CFA80C7C43B}"/>
            </c:ext>
          </c:extLst>
        </c:ser>
        <c:ser>
          <c:idx val="1"/>
          <c:order val="1"/>
          <c:tx>
            <c:strRef>
              <c:f>'[roate_splitcores 32.xlsx]Sheet1'!$C$32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32.xlsx]Sheet1'!$C$33:$C$58</c:f>
              <c:numCache>
                <c:formatCode>General</c:formatCode>
                <c:ptCount val="26"/>
                <c:pt idx="0">
                  <c:v>6.6514965867320146E-4</c:v>
                </c:pt>
                <c:pt idx="1">
                  <c:v>7.0464385771287893E-4</c:v>
                </c:pt>
                <c:pt idx="2">
                  <c:v>1.2922510922051046E-3</c:v>
                </c:pt>
                <c:pt idx="3">
                  <c:v>2.13871209284912E-3</c:v>
                </c:pt>
                <c:pt idx="4">
                  <c:v>4.2434178802198859E-3</c:v>
                </c:pt>
                <c:pt idx="5">
                  <c:v>8.5367029999035404E-3</c:v>
                </c:pt>
                <c:pt idx="6">
                  <c:v>1.6666666666666666E-2</c:v>
                </c:pt>
                <c:pt idx="7">
                  <c:v>3.5028528901017118E-2</c:v>
                </c:pt>
                <c:pt idx="8">
                  <c:v>6.6992920606262177E-2</c:v>
                </c:pt>
                <c:pt idx="9">
                  <c:v>0.15301925080897275</c:v>
                </c:pt>
                <c:pt idx="10">
                  <c:v>0.44895692869041015</c:v>
                </c:pt>
                <c:pt idx="11">
                  <c:v>0.71488106687183428</c:v>
                </c:pt>
                <c:pt idx="12">
                  <c:v>0.92200789127575633</c:v>
                </c:pt>
                <c:pt idx="13">
                  <c:v>1.1333903162552166</c:v>
                </c:pt>
                <c:pt idx="14">
                  <c:v>1.4362436338828157</c:v>
                </c:pt>
                <c:pt idx="15">
                  <c:v>1.6581733389320203</c:v>
                </c:pt>
                <c:pt idx="16">
                  <c:v>1.6011544499456587</c:v>
                </c:pt>
                <c:pt idx="17">
                  <c:v>1.9146334612337994</c:v>
                </c:pt>
                <c:pt idx="18">
                  <c:v>1.6333157241254002</c:v>
                </c:pt>
                <c:pt idx="19">
                  <c:v>1.8949191758121502</c:v>
                </c:pt>
                <c:pt idx="20">
                  <c:v>1.9090859313923814</c:v>
                </c:pt>
                <c:pt idx="21">
                  <c:v>1.7974647707889504</c:v>
                </c:pt>
                <c:pt idx="22">
                  <c:v>2.2137097361105043</c:v>
                </c:pt>
                <c:pt idx="23">
                  <c:v>2.3110231108802908</c:v>
                </c:pt>
                <c:pt idx="24">
                  <c:v>2.1126559769740711</c:v>
                </c:pt>
                <c:pt idx="25">
                  <c:v>2.1382612599132131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174-4543-8D09-7CFA80C7C43B}"/>
            </c:ext>
          </c:extLst>
        </c:ser>
        <c:ser>
          <c:idx val="2"/>
          <c:order val="2"/>
          <c:tx>
            <c:strRef>
              <c:f>'[roate_splitcores 32.xlsx]Sheet1'!$D$32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32.xlsx]Sheet1'!$D$33:$D$58</c:f>
              <c:numCache>
                <c:formatCode>General</c:formatCode>
                <c:ptCount val="26"/>
                <c:pt idx="0">
                  <c:v>6.7224908597711994E-4</c:v>
                </c:pt>
                <c:pt idx="1">
                  <c:v>4.93644694058528E-4</c:v>
                </c:pt>
                <c:pt idx="2">
                  <c:v>8.7440631585569142E-4</c:v>
                </c:pt>
                <c:pt idx="3">
                  <c:v>1.5286077453861139E-3</c:v>
                </c:pt>
                <c:pt idx="4">
                  <c:v>2.9280088885984116E-3</c:v>
                </c:pt>
                <c:pt idx="5">
                  <c:v>5.996449030183244E-3</c:v>
                </c:pt>
                <c:pt idx="6">
                  <c:v>1.1059335197266231E-2</c:v>
                </c:pt>
                <c:pt idx="7">
                  <c:v>2.4177783874618473E-2</c:v>
                </c:pt>
                <c:pt idx="8">
                  <c:v>4.5729217703739999E-2</c:v>
                </c:pt>
                <c:pt idx="9">
                  <c:v>0.13293943870014771</c:v>
                </c:pt>
                <c:pt idx="10">
                  <c:v>0.46642103500251209</c:v>
                </c:pt>
                <c:pt idx="11">
                  <c:v>0.86679521789433089</c:v>
                </c:pt>
                <c:pt idx="12">
                  <c:v>1.2320849144805588</c:v>
                </c:pt>
                <c:pt idx="13">
                  <c:v>1.746031746031746</c:v>
                </c:pt>
                <c:pt idx="14">
                  <c:v>1.9725619204271851</c:v>
                </c:pt>
                <c:pt idx="15">
                  <c:v>2.5793466326341457</c:v>
                </c:pt>
                <c:pt idx="16">
                  <c:v>2.6041054100286152</c:v>
                </c:pt>
                <c:pt idx="17">
                  <c:v>3.2239676294960331</c:v>
                </c:pt>
                <c:pt idx="18">
                  <c:v>3.5628797069273883</c:v>
                </c:pt>
                <c:pt idx="19">
                  <c:v>3.0190269606386564</c:v>
                </c:pt>
                <c:pt idx="20">
                  <c:v>2.8682627579679245</c:v>
                </c:pt>
                <c:pt idx="21">
                  <c:v>2.7274867821135773</c:v>
                </c:pt>
                <c:pt idx="22">
                  <c:v>3.1547308107532301</c:v>
                </c:pt>
                <c:pt idx="23">
                  <c:v>3.5949073319556448</c:v>
                </c:pt>
                <c:pt idx="24">
                  <c:v>3.2929758675439262</c:v>
                </c:pt>
                <c:pt idx="25">
                  <c:v>3.7514547731919006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174-4543-8D09-7CFA80C7C43B}"/>
            </c:ext>
          </c:extLst>
        </c:ser>
        <c:ser>
          <c:idx val="3"/>
          <c:order val="3"/>
          <c:tx>
            <c:strRef>
              <c:f>'[roate_splitcores 32.xlsx]Sheet1'!$E$32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32.xlsx]Sheet1'!$E$33:$E$58</c:f>
              <c:numCache>
                <c:formatCode>General</c:formatCode>
                <c:ptCount val="26"/>
                <c:pt idx="0">
                  <c:v>2.9410247149269907E-4</c:v>
                </c:pt>
                <c:pt idx="1">
                  <c:v>3.556621840604415E-4</c:v>
                </c:pt>
                <c:pt idx="2">
                  <c:v>6.0599407179712369E-4</c:v>
                </c:pt>
                <c:pt idx="3">
                  <c:v>1.0987181621441651E-3</c:v>
                </c:pt>
                <c:pt idx="4">
                  <c:v>2.2837667391246009E-3</c:v>
                </c:pt>
                <c:pt idx="5">
                  <c:v>1.2276708738533692E-2</c:v>
                </c:pt>
                <c:pt idx="6">
                  <c:v>2.7276219746446409E-2</c:v>
                </c:pt>
                <c:pt idx="7">
                  <c:v>4.9146043917741376E-2</c:v>
                </c:pt>
                <c:pt idx="8">
                  <c:v>9.6645036587049565E-2</c:v>
                </c:pt>
                <c:pt idx="9">
                  <c:v>0.21566571813688781</c:v>
                </c:pt>
                <c:pt idx="10">
                  <c:v>0.40507111935683365</c:v>
                </c:pt>
                <c:pt idx="11">
                  <c:v>0.76335048184914145</c:v>
                </c:pt>
                <c:pt idx="12">
                  <c:v>1.5593443989165914</c:v>
                </c:pt>
                <c:pt idx="13">
                  <c:v>2.1678090399271435</c:v>
                </c:pt>
                <c:pt idx="14">
                  <c:v>3.2339013452914798</c:v>
                </c:pt>
                <c:pt idx="15">
                  <c:v>4.2929269209092622</c:v>
                </c:pt>
                <c:pt idx="16">
                  <c:v>4.0227212105046197</c:v>
                </c:pt>
                <c:pt idx="17">
                  <c:v>4.8156741733479151</c:v>
                </c:pt>
                <c:pt idx="18">
                  <c:v>6.3829662902088504</c:v>
                </c:pt>
                <c:pt idx="19">
                  <c:v>5.7837480252060383</c:v>
                </c:pt>
                <c:pt idx="20">
                  <c:v>3.1352845091852943</c:v>
                </c:pt>
                <c:pt idx="21">
                  <c:v>2.6778744678473307</c:v>
                </c:pt>
                <c:pt idx="22">
                  <c:v>3.0480174321568896</c:v>
                </c:pt>
                <c:pt idx="23">
                  <c:v>4.5364504776269481</c:v>
                </c:pt>
                <c:pt idx="24">
                  <c:v>3.6373279324431018</c:v>
                </c:pt>
                <c:pt idx="25">
                  <c:v>3.3626871447144517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174-4543-8D09-7CFA80C7C43B}"/>
            </c:ext>
          </c:extLst>
        </c:ser>
        <c:ser>
          <c:idx val="4"/>
          <c:order val="4"/>
          <c:tx>
            <c:strRef>
              <c:f>'[roate_splitcores 32.xlsx]Sheet1'!$F$32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32.xlsx]Sheet1'!$F$33:$F$58</c:f>
              <c:numCache>
                <c:formatCode>0.00E+00</c:formatCode>
                <c:ptCount val="26"/>
                <c:pt idx="0">
                  <c:v>2.9689558553376263E-4</c:v>
                </c:pt>
                <c:pt idx="1">
                  <c:v>3.3525475385940502E-4</c:v>
                </c:pt>
                <c:pt idx="2">
                  <c:v>6.4604541895066565E-4</c:v>
                </c:pt>
                <c:pt idx="3">
                  <c:v>1.1761263081618149E-3</c:v>
                </c:pt>
                <c:pt idx="4">
                  <c:v>2.3890685546135246E-3</c:v>
                </c:pt>
                <c:pt idx="5">
                  <c:v>1.7600000000000001E-2</c:v>
                </c:pt>
                <c:pt idx="6">
                  <c:v>3.9853458091984748E-2</c:v>
                </c:pt>
                <c:pt idx="7">
                  <c:v>7.0408368537517599E-2</c:v>
                </c:pt>
                <c:pt idx="8">
                  <c:v>0.146295422369042</c:v>
                </c:pt>
                <c:pt idx="9">
                  <c:v>0.28864590350831737</c:v>
                </c:pt>
                <c:pt idx="10">
                  <c:v>0.67897210905672201</c:v>
                </c:pt>
                <c:pt idx="11">
                  <c:v>1.3344827586206898</c:v>
                </c:pt>
                <c:pt idx="12">
                  <c:v>2.3084163898117387</c:v>
                </c:pt>
                <c:pt idx="13">
                  <c:v>4.3885309907271841</c:v>
                </c:pt>
                <c:pt idx="14">
                  <c:v>6.9631578947368418</c:v>
                </c:pt>
                <c:pt idx="15">
                  <c:v>9.1826452423054263</c:v>
                </c:pt>
                <c:pt idx="16">
                  <c:v>10.31379391652912</c:v>
                </c:pt>
                <c:pt idx="17">
                  <c:v>13.788049929164909</c:v>
                </c:pt>
                <c:pt idx="18">
                  <c:v>13.257414044737445</c:v>
                </c:pt>
                <c:pt idx="19">
                  <c:v>7.692549414392702</c:v>
                </c:pt>
                <c:pt idx="20">
                  <c:v>6.8195205243977908</c:v>
                </c:pt>
                <c:pt idx="21">
                  <c:v>5.7295795088348749</c:v>
                </c:pt>
                <c:pt idx="22">
                  <c:v>9.5903567267310628</c:v>
                </c:pt>
                <c:pt idx="23">
                  <c:v>5.4685137120883702</c:v>
                </c:pt>
                <c:pt idx="24">
                  <c:v>5.1715943973548395</c:v>
                </c:pt>
                <c:pt idx="25">
                  <c:v>5.1517871843881773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74-4543-8D09-7CFA80C7C43B}"/>
            </c:ext>
          </c:extLst>
        </c:ser>
        <c:ser>
          <c:idx val="5"/>
          <c:order val="5"/>
          <c:tx>
            <c:strRef>
              <c:f>'[roate_splitcores 32.xlsx]Sheet1'!$G$32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32.xlsx]Sheet1'!$G$33:$G$58</c:f>
              <c:numCache>
                <c:formatCode>General</c:formatCode>
                <c:ptCount val="26"/>
                <c:pt idx="0">
                  <c:v>3.0125554328911173E-4</c:v>
                </c:pt>
                <c:pt idx="1">
                  <c:v>2.44567179265035E-4</c:v>
                </c:pt>
                <c:pt idx="2">
                  <c:v>3.3301651001513716E-4</c:v>
                </c:pt>
                <c:pt idx="3">
                  <c:v>6.5471597761680386E-4</c:v>
                </c:pt>
                <c:pt idx="4">
                  <c:v>1.3313785315211793E-3</c:v>
                </c:pt>
                <c:pt idx="5">
                  <c:v>4.7970064429001492E-3</c:v>
                </c:pt>
                <c:pt idx="6">
                  <c:v>2.4855041719700179E-2</c:v>
                </c:pt>
                <c:pt idx="7">
                  <c:v>5.2346232940736578E-2</c:v>
                </c:pt>
                <c:pt idx="8">
                  <c:v>9.3694073060322139E-2</c:v>
                </c:pt>
                <c:pt idx="9">
                  <c:v>0.1889437842168514</c:v>
                </c:pt>
                <c:pt idx="10">
                  <c:v>0.39316048278945015</c:v>
                </c:pt>
                <c:pt idx="11">
                  <c:v>1.0018450184501846</c:v>
                </c:pt>
                <c:pt idx="12">
                  <c:v>2.1509960542777402</c:v>
                </c:pt>
                <c:pt idx="13">
                  <c:v>3.8105030591434397</c:v>
                </c:pt>
                <c:pt idx="14">
                  <c:v>6.6605460345722971</c:v>
                </c:pt>
                <c:pt idx="15">
                  <c:v>11.128769078049386</c:v>
                </c:pt>
                <c:pt idx="16">
                  <c:v>12.307550989802039</c:v>
                </c:pt>
                <c:pt idx="17">
                  <c:v>14.651683890170897</c:v>
                </c:pt>
                <c:pt idx="18">
                  <c:v>15.223958718545365</c:v>
                </c:pt>
                <c:pt idx="19">
                  <c:v>9.0771015290714949</c:v>
                </c:pt>
                <c:pt idx="20">
                  <c:v>4.87348593376473</c:v>
                </c:pt>
                <c:pt idx="21">
                  <c:v>4.2748408658443529</c:v>
                </c:pt>
                <c:pt idx="22">
                  <c:v>6.5294412689653036</c:v>
                </c:pt>
                <c:pt idx="23">
                  <c:v>6.2381082576571298</c:v>
                </c:pt>
                <c:pt idx="24">
                  <c:v>8.049535741853731</c:v>
                </c:pt>
                <c:pt idx="25">
                  <c:v>6.0478929557070691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174-4543-8D09-7CFA80C7C43B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32.xlsx]Sheet1'!$H$33:$H$58</c:f>
              <c:numCache>
                <c:formatCode>0.00E+00</c:formatCode>
                <c:ptCount val="26"/>
                <c:pt idx="0">
                  <c:v>3.2942185489844451E-4</c:v>
                </c:pt>
                <c:pt idx="1">
                  <c:v>2.225947154031938E-4</c:v>
                </c:pt>
                <c:pt idx="2">
                  <c:v>2.0781169646846571E-4</c:v>
                </c:pt>
                <c:pt idx="3">
                  <c:v>5.034179121770362E-4</c:v>
                </c:pt>
                <c:pt idx="4">
                  <c:v>3.5496957403651115E-3</c:v>
                </c:pt>
                <c:pt idx="5">
                  <c:v>7.237609169104868E-3</c:v>
                </c:pt>
                <c:pt idx="6">
                  <c:v>1.8566025759699557E-2</c:v>
                </c:pt>
                <c:pt idx="7">
                  <c:v>3.8036061670683192E-2</c:v>
                </c:pt>
                <c:pt idx="8">
                  <c:v>8.4241673963585867E-2</c:v>
                </c:pt>
                <c:pt idx="9">
                  <c:v>0.17689840251532377</c:v>
                </c:pt>
                <c:pt idx="10">
                  <c:v>0.33683710622130758</c:v>
                </c:pt>
                <c:pt idx="11">
                  <c:v>0.67903412201204305</c:v>
                </c:pt>
                <c:pt idx="12">
                  <c:v>1.4277514109799896</c:v>
                </c:pt>
                <c:pt idx="13">
                  <c:v>2.9035158913092882</c:v>
                </c:pt>
                <c:pt idx="14">
                  <c:v>5.350666826146762</c:v>
                </c:pt>
                <c:pt idx="15">
                  <c:v>8.6200671371553934</c:v>
                </c:pt>
                <c:pt idx="16">
                  <c:v>13.642020345201368</c:v>
                </c:pt>
                <c:pt idx="17">
                  <c:v>17.683223107031989</c:v>
                </c:pt>
                <c:pt idx="18">
                  <c:v>18.711113295373966</c:v>
                </c:pt>
                <c:pt idx="19">
                  <c:v>9.9476085916738857</c:v>
                </c:pt>
                <c:pt idx="20">
                  <c:v>10.449497570410907</c:v>
                </c:pt>
                <c:pt idx="21">
                  <c:v>4.2941645776055246</c:v>
                </c:pt>
                <c:pt idx="22">
                  <c:v>8.8534604450456591</c:v>
                </c:pt>
                <c:pt idx="23">
                  <c:v>5.967925314558312</c:v>
                </c:pt>
                <c:pt idx="24">
                  <c:v>7.8208565963271459</c:v>
                </c:pt>
                <c:pt idx="25">
                  <c:v>5.9013063618489019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174-4543-8D09-7CFA80C7C43B}"/>
            </c:ext>
          </c:extLst>
        </c:ser>
        <c:ser>
          <c:idx val="6"/>
          <c:order val="7"/>
          <c:tx>
            <c:strRef>
              <c:f>'[roate_splitcores 32.xlsx]Sheet1'!$I$32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32.xlsx]Sheet1'!$I$33:$I$58</c:f>
              <c:numCache>
                <c:formatCode>General</c:formatCode>
                <c:ptCount val="26"/>
                <c:pt idx="0">
                  <c:v>2.8899999999999998E-4</c:v>
                </c:pt>
                <c:pt idx="1">
                  <c:v>1.6899999999999999E-4</c:v>
                </c:pt>
                <c:pt idx="2">
                  <c:v>1.8100000000000001E-4</c:v>
                </c:pt>
                <c:pt idx="3">
                  <c:v>4.57E-4</c:v>
                </c:pt>
                <c:pt idx="4">
                  <c:v>2.3900000000000002E-3</c:v>
                </c:pt>
                <c:pt idx="5">
                  <c:v>4.5100000000000001E-3</c:v>
                </c:pt>
                <c:pt idx="6">
                  <c:v>6.7200000000000003E-3</c:v>
                </c:pt>
                <c:pt idx="7">
                  <c:v>1.5800000000000002E-2</c:v>
                </c:pt>
                <c:pt idx="8">
                  <c:v>2.7900000000000001E-2</c:v>
                </c:pt>
                <c:pt idx="9">
                  <c:v>5.8900000000000001E-2</c:v>
                </c:pt>
                <c:pt idx="10">
                  <c:v>0.13500000000000001</c:v>
                </c:pt>
                <c:pt idx="11">
                  <c:v>0.26800000000000002</c:v>
                </c:pt>
                <c:pt idx="12">
                  <c:v>0.45700000000000002</c:v>
                </c:pt>
                <c:pt idx="13">
                  <c:v>1.03</c:v>
                </c:pt>
                <c:pt idx="14">
                  <c:v>2.08</c:v>
                </c:pt>
                <c:pt idx="15">
                  <c:v>4.4000000000000004</c:v>
                </c:pt>
                <c:pt idx="16">
                  <c:v>7.39</c:v>
                </c:pt>
                <c:pt idx="17">
                  <c:v>12</c:v>
                </c:pt>
                <c:pt idx="18">
                  <c:v>15.3</c:v>
                </c:pt>
                <c:pt idx="19">
                  <c:v>11.1</c:v>
                </c:pt>
                <c:pt idx="20">
                  <c:v>4.83</c:v>
                </c:pt>
                <c:pt idx="21">
                  <c:v>4.96</c:v>
                </c:pt>
                <c:pt idx="22">
                  <c:v>4.01</c:v>
                </c:pt>
                <c:pt idx="23">
                  <c:v>6.49</c:v>
                </c:pt>
                <c:pt idx="24">
                  <c:v>4.09</c:v>
                </c:pt>
                <c:pt idx="25">
                  <c:v>5.92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174-4543-8D09-7CFA80C7C43B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32.xlsx]Sheet1'!$A$33:$A$58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32.xlsx]Sheet1'!$J$33:$J$58</c:f>
              <c:numCache>
                <c:formatCode>0.00E+00</c:formatCode>
                <c:ptCount val="26"/>
                <c:pt idx="0">
                  <c:v>3.2587161399026085E-4</c:v>
                </c:pt>
                <c:pt idx="1">
                  <c:v>5.1674641148325361E-4</c:v>
                </c:pt>
                <c:pt idx="2">
                  <c:v>1.947942767391028E-4</c:v>
                </c:pt>
                <c:pt idx="3">
                  <c:v>4.2921667955980335E-4</c:v>
                </c:pt>
                <c:pt idx="4">
                  <c:v>2.6244509003129695E-3</c:v>
                </c:pt>
                <c:pt idx="5">
                  <c:v>5.5140934230692345E-3</c:v>
                </c:pt>
                <c:pt idx="6">
                  <c:v>1.2662371222823278E-2</c:v>
                </c:pt>
                <c:pt idx="7">
                  <c:v>2.3993967231096178E-2</c:v>
                </c:pt>
                <c:pt idx="8">
                  <c:v>4.4007248252653376E-2</c:v>
                </c:pt>
                <c:pt idx="9">
                  <c:v>0.10068873262351091</c:v>
                </c:pt>
                <c:pt idx="10">
                  <c:v>0.20150459638035048</c:v>
                </c:pt>
                <c:pt idx="11">
                  <c:v>0.39894975619340206</c:v>
                </c:pt>
                <c:pt idx="12">
                  <c:v>0.77255931208343409</c:v>
                </c:pt>
                <c:pt idx="13">
                  <c:v>1.6146980870129637</c:v>
                </c:pt>
                <c:pt idx="14">
                  <c:v>3.5710003969829298</c:v>
                </c:pt>
                <c:pt idx="15">
                  <c:v>6.6735497288865782</c:v>
                </c:pt>
                <c:pt idx="16">
                  <c:v>10.930459434670224</c:v>
                </c:pt>
                <c:pt idx="17">
                  <c:v>16.283015135028194</c:v>
                </c:pt>
                <c:pt idx="18">
                  <c:v>16.797155928182796</c:v>
                </c:pt>
                <c:pt idx="19">
                  <c:v>8.9385754235894055</c:v>
                </c:pt>
                <c:pt idx="20">
                  <c:v>5.0365258250431335</c:v>
                </c:pt>
                <c:pt idx="21">
                  <c:v>4.5424950252185914</c:v>
                </c:pt>
                <c:pt idx="22">
                  <c:v>6.7169652631297883</c:v>
                </c:pt>
                <c:pt idx="23">
                  <c:v>6.136067708333333</c:v>
                </c:pt>
                <c:pt idx="24">
                  <c:v>6.9470681772249403</c:v>
                </c:pt>
                <c:pt idx="25">
                  <c:v>6.7571620907681034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174-4543-8D09-7CFA80C7C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40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40.xlsx]Sheet1'!$B$32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18-6145-A66A-8473C63984A9}"/>
            </c:ext>
          </c:extLst>
        </c:ser>
        <c:ser>
          <c:idx val="1"/>
          <c:order val="1"/>
          <c:tx>
            <c:strRef>
              <c:f>'[roate_splitcores 40.xlsx]Sheet1'!$C$32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40.xlsx]Sheet1'!$C$33:$C$58</c:f>
              <c:numCache>
                <c:formatCode>General</c:formatCode>
                <c:ptCount val="26"/>
                <c:pt idx="0">
                  <c:v>6.6846487627536067E-4</c:v>
                </c:pt>
                <c:pt idx="1">
                  <c:v>1.3243807096117286E-4</c:v>
                </c:pt>
                <c:pt idx="2">
                  <c:v>1.1911096557652161E-3</c:v>
                </c:pt>
                <c:pt idx="3">
                  <c:v>2.1146236650640342E-3</c:v>
                </c:pt>
                <c:pt idx="4">
                  <c:v>4.3407043407043405E-3</c:v>
                </c:pt>
                <c:pt idx="5">
                  <c:v>8.5037819451282276E-3</c:v>
                </c:pt>
                <c:pt idx="6">
                  <c:v>1.6283218222567807E-2</c:v>
                </c:pt>
                <c:pt idx="7">
                  <c:v>3.0024274945700778E-2</c:v>
                </c:pt>
                <c:pt idx="8">
                  <c:v>6.0882800608828003E-2</c:v>
                </c:pt>
                <c:pt idx="9">
                  <c:v>0.14683517751324138</c:v>
                </c:pt>
                <c:pt idx="10">
                  <c:v>0.43275122549019607</c:v>
                </c:pt>
                <c:pt idx="11">
                  <c:v>0.67003306281935671</c:v>
                </c:pt>
                <c:pt idx="12">
                  <c:v>0.91690848898516375</c:v>
                </c:pt>
                <c:pt idx="13">
                  <c:v>1.1707158633233727</c:v>
                </c:pt>
                <c:pt idx="14">
                  <c:v>1.4090051016428227</c:v>
                </c:pt>
                <c:pt idx="15">
                  <c:v>1.7214659089058608</c:v>
                </c:pt>
                <c:pt idx="16">
                  <c:v>1.7618794014293797</c:v>
                </c:pt>
                <c:pt idx="17">
                  <c:v>1.8902208980484105</c:v>
                </c:pt>
                <c:pt idx="18">
                  <c:v>2.0490884350996312</c:v>
                </c:pt>
                <c:pt idx="19">
                  <c:v>2.2346933960674344</c:v>
                </c:pt>
                <c:pt idx="20">
                  <c:v>1.8990711470387431</c:v>
                </c:pt>
                <c:pt idx="21">
                  <c:v>1.8200218602441651</c:v>
                </c:pt>
                <c:pt idx="22">
                  <c:v>2.5529362039816443</c:v>
                </c:pt>
                <c:pt idx="23">
                  <c:v>2.2216216216216216</c:v>
                </c:pt>
                <c:pt idx="24">
                  <c:v>2.3846530486719217</c:v>
                </c:pt>
                <c:pt idx="25">
                  <c:v>1.7976027877004972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18-6145-A66A-8473C63984A9}"/>
            </c:ext>
          </c:extLst>
        </c:ser>
        <c:ser>
          <c:idx val="2"/>
          <c:order val="2"/>
          <c:tx>
            <c:strRef>
              <c:f>'[roate_splitcores 40.xlsx]Sheet1'!$D$32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40.xlsx]Sheet1'!$D$33:$D$58</c:f>
              <c:numCache>
                <c:formatCode>General</c:formatCode>
                <c:ptCount val="26"/>
                <c:pt idx="0">
                  <c:v>6.8415729668629903E-4</c:v>
                </c:pt>
                <c:pt idx="1">
                  <c:v>9.4196784595647286E-5</c:v>
                </c:pt>
                <c:pt idx="2">
                  <c:v>9.1324200913242017E-4</c:v>
                </c:pt>
                <c:pt idx="3">
                  <c:v>1.6049150523478153E-3</c:v>
                </c:pt>
                <c:pt idx="4">
                  <c:v>2.8149445770032319E-3</c:v>
                </c:pt>
                <c:pt idx="5">
                  <c:v>5.8325318772686372E-3</c:v>
                </c:pt>
                <c:pt idx="6">
                  <c:v>1.0865926038654695E-2</c:v>
                </c:pt>
                <c:pt idx="7">
                  <c:v>2.1219600288947749E-2</c:v>
                </c:pt>
                <c:pt idx="8">
                  <c:v>4.3302093965543909E-2</c:v>
                </c:pt>
                <c:pt idx="9">
                  <c:v>0.10359423733848211</c:v>
                </c:pt>
                <c:pt idx="10">
                  <c:v>0.44543785423485271</c:v>
                </c:pt>
                <c:pt idx="11">
                  <c:v>0.77418467042796213</c:v>
                </c:pt>
                <c:pt idx="12">
                  <c:v>1.1958971088435375</c:v>
                </c:pt>
                <c:pt idx="13">
                  <c:v>1.6798624350491571</c:v>
                </c:pt>
                <c:pt idx="14">
                  <c:v>2.215137402160396</c:v>
                </c:pt>
                <c:pt idx="15">
                  <c:v>2.661625981133434</c:v>
                </c:pt>
                <c:pt idx="16">
                  <c:v>2.6849570040576256</c:v>
                </c:pt>
                <c:pt idx="17">
                  <c:v>3.1032393420610949</c:v>
                </c:pt>
                <c:pt idx="18">
                  <c:v>3.934851406172196</c:v>
                </c:pt>
                <c:pt idx="19">
                  <c:v>3.0602416325926476</c:v>
                </c:pt>
                <c:pt idx="20">
                  <c:v>2.8028026974965812</c:v>
                </c:pt>
                <c:pt idx="21">
                  <c:v>2.6337217274751676</c:v>
                </c:pt>
                <c:pt idx="22">
                  <c:v>2.7856660735104626</c:v>
                </c:pt>
                <c:pt idx="23">
                  <c:v>2.9574933509591927</c:v>
                </c:pt>
                <c:pt idx="24">
                  <c:v>3.979789100673353</c:v>
                </c:pt>
                <c:pt idx="25">
                  <c:v>2.483394408666896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18-6145-A66A-8473C63984A9}"/>
            </c:ext>
          </c:extLst>
        </c:ser>
        <c:ser>
          <c:idx val="3"/>
          <c:order val="3"/>
          <c:tx>
            <c:strRef>
              <c:f>'[roate_splitcores 40.xlsx]Sheet1'!$E$32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40.xlsx]Sheet1'!$E$33:$E$58</c:f>
              <c:numCache>
                <c:formatCode>General</c:formatCode>
                <c:ptCount val="26"/>
                <c:pt idx="0">
                  <c:v>1.0194691542916946E-4</c:v>
                </c:pt>
                <c:pt idx="1">
                  <c:v>4.4833610473804958E-4</c:v>
                </c:pt>
                <c:pt idx="2">
                  <c:v>5.6140780663073669E-4</c:v>
                </c:pt>
                <c:pt idx="3">
                  <c:v>1.1423711671953293E-3</c:v>
                </c:pt>
                <c:pt idx="4">
                  <c:v>2.4128962480364636E-3</c:v>
                </c:pt>
                <c:pt idx="5">
                  <c:v>1.3759865893692814E-2</c:v>
                </c:pt>
                <c:pt idx="6">
                  <c:v>3.2233307751343053E-2</c:v>
                </c:pt>
                <c:pt idx="7">
                  <c:v>4.9301675977653628E-2</c:v>
                </c:pt>
                <c:pt idx="8">
                  <c:v>9.8932937601582935E-2</c:v>
                </c:pt>
                <c:pt idx="9">
                  <c:v>0.19614735658042745</c:v>
                </c:pt>
                <c:pt idx="10">
                  <c:v>0.44338498212157335</c:v>
                </c:pt>
                <c:pt idx="11">
                  <c:v>0.80028735632183912</c:v>
                </c:pt>
                <c:pt idx="12">
                  <c:v>1.3840044329516068</c:v>
                </c:pt>
                <c:pt idx="13">
                  <c:v>2.1152720060445787</c:v>
                </c:pt>
                <c:pt idx="14">
                  <c:v>3.0884103340328184</c:v>
                </c:pt>
                <c:pt idx="15">
                  <c:v>3.7486281892097568</c:v>
                </c:pt>
                <c:pt idx="16">
                  <c:v>4.6771277282706967</c:v>
                </c:pt>
                <c:pt idx="17">
                  <c:v>5.3486264494754279</c:v>
                </c:pt>
                <c:pt idx="18">
                  <c:v>5.5771090485417494</c:v>
                </c:pt>
                <c:pt idx="19">
                  <c:v>4.5586860055100278</c:v>
                </c:pt>
                <c:pt idx="20">
                  <c:v>3.331444720530814</c:v>
                </c:pt>
                <c:pt idx="21">
                  <c:v>2.849087105766742</c:v>
                </c:pt>
                <c:pt idx="22">
                  <c:v>3.5246878652394114</c:v>
                </c:pt>
                <c:pt idx="23">
                  <c:v>5.3780537209937727</c:v>
                </c:pt>
                <c:pt idx="24">
                  <c:v>3.6048901511876172</c:v>
                </c:pt>
                <c:pt idx="25">
                  <c:v>3.4057238374215957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18-6145-A66A-8473C63984A9}"/>
            </c:ext>
          </c:extLst>
        </c:ser>
        <c:ser>
          <c:idx val="4"/>
          <c:order val="4"/>
          <c:tx>
            <c:strRef>
              <c:f>'[roate_splitcores 40.xlsx]Sheet1'!$F$32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40.xlsx]Sheet1'!$F$33:$F$58</c:f>
              <c:numCache>
                <c:formatCode>0.00E+00</c:formatCode>
                <c:ptCount val="26"/>
                <c:pt idx="0">
                  <c:v>2.6619930226021393E-4</c:v>
                </c:pt>
                <c:pt idx="1">
                  <c:v>3.3472803347280332E-4</c:v>
                </c:pt>
                <c:pt idx="2">
                  <c:v>6.339025093018303E-4</c:v>
                </c:pt>
                <c:pt idx="3">
                  <c:v>1.2974692374229191E-3</c:v>
                </c:pt>
                <c:pt idx="4">
                  <c:v>2.6163551266025174E-3</c:v>
                </c:pt>
                <c:pt idx="5">
                  <c:v>1.885814941456844E-2</c:v>
                </c:pt>
                <c:pt idx="6">
                  <c:v>3.4814044470856231E-2</c:v>
                </c:pt>
                <c:pt idx="7">
                  <c:v>7.584376185058779E-2</c:v>
                </c:pt>
                <c:pt idx="8">
                  <c:v>0.15344002639828411</c:v>
                </c:pt>
                <c:pt idx="9">
                  <c:v>0.28320113890583687</c:v>
                </c:pt>
                <c:pt idx="10">
                  <c:v>0.68293879553538572</c:v>
                </c:pt>
                <c:pt idx="11">
                  <c:v>1.3515446568097129</c:v>
                </c:pt>
                <c:pt idx="12">
                  <c:v>2.5275834837545124</c:v>
                </c:pt>
                <c:pt idx="13">
                  <c:v>4.1476971696797884</c:v>
                </c:pt>
                <c:pt idx="14">
                  <c:v>6.7870759901459161</c:v>
                </c:pt>
                <c:pt idx="15">
                  <c:v>9.9537667926402023</c:v>
                </c:pt>
                <c:pt idx="16">
                  <c:v>11.287963152830576</c:v>
                </c:pt>
                <c:pt idx="17">
                  <c:v>13.341232447703216</c:v>
                </c:pt>
                <c:pt idx="18">
                  <c:v>15.647899293567749</c:v>
                </c:pt>
                <c:pt idx="19">
                  <c:v>8.3014984623750276</c:v>
                </c:pt>
                <c:pt idx="20">
                  <c:v>8.1692880822090039</c:v>
                </c:pt>
                <c:pt idx="21">
                  <c:v>8.3727509881695354</c:v>
                </c:pt>
                <c:pt idx="22">
                  <c:v>4.9645796167942438</c:v>
                </c:pt>
                <c:pt idx="23">
                  <c:v>4.8432654416982475</c:v>
                </c:pt>
                <c:pt idx="24">
                  <c:v>8.5328103758680243</c:v>
                </c:pt>
                <c:pt idx="25">
                  <c:v>5.4072177408524844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218-6145-A66A-8473C63984A9}"/>
            </c:ext>
          </c:extLst>
        </c:ser>
        <c:ser>
          <c:idx val="5"/>
          <c:order val="5"/>
          <c:tx>
            <c:strRef>
              <c:f>'[roate_splitcores 40.xlsx]Sheet1'!$G$32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40.xlsx]Sheet1'!$G$33:$G$58</c:f>
              <c:numCache>
                <c:formatCode>General</c:formatCode>
                <c:ptCount val="26"/>
                <c:pt idx="0">
                  <c:v>1.0162861452713932E-4</c:v>
                </c:pt>
                <c:pt idx="1">
                  <c:v>2.4391741903784226E-4</c:v>
                </c:pt>
                <c:pt idx="2">
                  <c:v>3.5314513194786298E-4</c:v>
                </c:pt>
                <c:pt idx="3">
                  <c:v>7.1055365552176778E-4</c:v>
                </c:pt>
                <c:pt idx="4">
                  <c:v>1.500016483697623E-3</c:v>
                </c:pt>
                <c:pt idx="5">
                  <c:v>5.3091908968583637E-3</c:v>
                </c:pt>
                <c:pt idx="6">
                  <c:v>2.3968860966948922E-2</c:v>
                </c:pt>
                <c:pt idx="7">
                  <c:v>4.6279461835972369E-2</c:v>
                </c:pt>
                <c:pt idx="8">
                  <c:v>0.10096988998262885</c:v>
                </c:pt>
                <c:pt idx="9">
                  <c:v>0.19531114727984211</c:v>
                </c:pt>
                <c:pt idx="10">
                  <c:v>0.45582093183569194</c:v>
                </c:pt>
                <c:pt idx="11">
                  <c:v>0.99514887177889533</c:v>
                </c:pt>
                <c:pt idx="12">
                  <c:v>2.055042074768934</c:v>
                </c:pt>
                <c:pt idx="13">
                  <c:v>3.6957024315732983</c:v>
                </c:pt>
                <c:pt idx="14">
                  <c:v>6.7973501385672526</c:v>
                </c:pt>
                <c:pt idx="15">
                  <c:v>10.042929292929294</c:v>
                </c:pt>
                <c:pt idx="16">
                  <c:v>13.461856678136931</c:v>
                </c:pt>
                <c:pt idx="17">
                  <c:v>16.970585800286219</c:v>
                </c:pt>
                <c:pt idx="18">
                  <c:v>19.194027512094483</c:v>
                </c:pt>
                <c:pt idx="19">
                  <c:v>14.257368830809753</c:v>
                </c:pt>
                <c:pt idx="20">
                  <c:v>8.3344369706897155</c:v>
                </c:pt>
                <c:pt idx="21">
                  <c:v>5.5748106149060774</c:v>
                </c:pt>
                <c:pt idx="22">
                  <c:v>5.0857337388517232</c:v>
                </c:pt>
                <c:pt idx="23">
                  <c:v>5.0839314866160503</c:v>
                </c:pt>
                <c:pt idx="24">
                  <c:v>6.5204423130612401</c:v>
                </c:pt>
                <c:pt idx="25">
                  <c:v>4.2753593359549038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218-6145-A66A-8473C63984A9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40.xlsx]Sheet1'!$H$33:$H$58</c:f>
              <c:numCache>
                <c:formatCode>0.00E+00</c:formatCode>
                <c:ptCount val="26"/>
                <c:pt idx="0">
                  <c:v>2.1257130556452482E-4</c:v>
                </c:pt>
                <c:pt idx="1">
                  <c:v>2.3549673995184621E-4</c:v>
                </c:pt>
                <c:pt idx="2">
                  <c:v>2.0949778840306874E-4</c:v>
                </c:pt>
                <c:pt idx="3">
                  <c:v>4.3519376708429588E-4</c:v>
                </c:pt>
                <c:pt idx="4">
                  <c:v>2.0490395842395659E-3</c:v>
                </c:pt>
                <c:pt idx="5">
                  <c:v>5.9319799630899025E-3</c:v>
                </c:pt>
                <c:pt idx="6">
                  <c:v>1.3917843032144063E-2</c:v>
                </c:pt>
                <c:pt idx="7">
                  <c:v>3.9832702648874729E-2</c:v>
                </c:pt>
                <c:pt idx="8">
                  <c:v>7.2899247491638799E-2</c:v>
                </c:pt>
                <c:pt idx="9">
                  <c:v>0.16479777508210303</c:v>
                </c:pt>
                <c:pt idx="10">
                  <c:v>0.33007852710214403</c:v>
                </c:pt>
                <c:pt idx="11">
                  <c:v>0.63542555005969636</c:v>
                </c:pt>
                <c:pt idx="12">
                  <c:v>1.2638617920660502</c:v>
                </c:pt>
                <c:pt idx="13">
                  <c:v>2.5935510132875876</c:v>
                </c:pt>
                <c:pt idx="14">
                  <c:v>5.3673414466405527</c:v>
                </c:pt>
                <c:pt idx="15">
                  <c:v>9.43280086318061</c:v>
                </c:pt>
                <c:pt idx="16">
                  <c:v>14.839642405260211</c:v>
                </c:pt>
                <c:pt idx="17">
                  <c:v>18.646723275682433</c:v>
                </c:pt>
                <c:pt idx="18">
                  <c:v>22.017677629831947</c:v>
                </c:pt>
                <c:pt idx="19">
                  <c:v>12.698465586028441</c:v>
                </c:pt>
                <c:pt idx="20">
                  <c:v>6.17120634722309</c:v>
                </c:pt>
                <c:pt idx="21">
                  <c:v>5.1058931186709096</c:v>
                </c:pt>
                <c:pt idx="22">
                  <c:v>5.7833297527531542</c:v>
                </c:pt>
                <c:pt idx="23">
                  <c:v>5.8294853589266475</c:v>
                </c:pt>
                <c:pt idx="24">
                  <c:v>8.2287125239741776</c:v>
                </c:pt>
                <c:pt idx="25">
                  <c:v>6.4835047226540468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218-6145-A66A-8473C63984A9}"/>
            </c:ext>
          </c:extLst>
        </c:ser>
        <c:ser>
          <c:idx val="6"/>
          <c:order val="7"/>
          <c:tx>
            <c:strRef>
              <c:f>'[roate_splitcores 40.xlsx]Sheet1'!$I$32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40.xlsx]Sheet1'!$I$33:$I$58</c:f>
              <c:numCache>
                <c:formatCode>General</c:formatCode>
                <c:ptCount val="26"/>
                <c:pt idx="0">
                  <c:v>4.9499999999999997E-5</c:v>
                </c:pt>
                <c:pt idx="1">
                  <c:v>1.8100000000000001E-4</c:v>
                </c:pt>
                <c:pt idx="2">
                  <c:v>1.6200000000000001E-4</c:v>
                </c:pt>
                <c:pt idx="3">
                  <c:v>2.4699999999999999E-4</c:v>
                </c:pt>
                <c:pt idx="4">
                  <c:v>2E-3</c:v>
                </c:pt>
                <c:pt idx="5">
                  <c:v>4.4799999999999996E-3</c:v>
                </c:pt>
                <c:pt idx="6">
                  <c:v>7.3899999999999999E-3</c:v>
                </c:pt>
                <c:pt idx="7">
                  <c:v>1.8100000000000002E-2</c:v>
                </c:pt>
                <c:pt idx="8">
                  <c:v>2.9399999999999999E-2</c:v>
                </c:pt>
                <c:pt idx="9">
                  <c:v>6.8199999999999997E-2</c:v>
                </c:pt>
                <c:pt idx="10">
                  <c:v>0.126</c:v>
                </c:pt>
                <c:pt idx="11">
                  <c:v>0.248</c:v>
                </c:pt>
                <c:pt idx="12">
                  <c:v>0.52200000000000002</c:v>
                </c:pt>
                <c:pt idx="13">
                  <c:v>1.05</c:v>
                </c:pt>
                <c:pt idx="14">
                  <c:v>2.1800000000000002</c:v>
                </c:pt>
                <c:pt idx="15">
                  <c:v>3.95</c:v>
                </c:pt>
                <c:pt idx="16">
                  <c:v>7.49</c:v>
                </c:pt>
                <c:pt idx="17">
                  <c:v>12.6</c:v>
                </c:pt>
                <c:pt idx="18">
                  <c:v>16.600000000000001</c:v>
                </c:pt>
                <c:pt idx="19">
                  <c:v>7.42</c:v>
                </c:pt>
                <c:pt idx="20">
                  <c:v>6.07</c:v>
                </c:pt>
                <c:pt idx="21">
                  <c:v>7.03</c:v>
                </c:pt>
                <c:pt idx="22">
                  <c:v>5.63</c:v>
                </c:pt>
                <c:pt idx="23">
                  <c:v>5.41</c:v>
                </c:pt>
                <c:pt idx="24">
                  <c:v>5.58</c:v>
                </c:pt>
                <c:pt idx="25">
                  <c:v>3.94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218-6145-A66A-8473C63984A9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40.xlsx]Sheet1'!$A$33:$A$58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40.xlsx]Sheet1'!$J$33:$J$58</c:f>
              <c:numCache>
                <c:formatCode>0.00E+00</c:formatCode>
                <c:ptCount val="26"/>
                <c:pt idx="0">
                  <c:v>6.19E-5</c:v>
                </c:pt>
                <c:pt idx="1">
                  <c:v>2.4699999999999999E-4</c:v>
                </c:pt>
                <c:pt idx="2">
                  <c:v>1.9900000000000001E-4</c:v>
                </c:pt>
                <c:pt idx="3">
                  <c:v>2.8499999999999999E-4</c:v>
                </c:pt>
                <c:pt idx="4">
                  <c:v>1.9300000000000001E-3</c:v>
                </c:pt>
                <c:pt idx="5">
                  <c:v>5.4799999999999996E-3</c:v>
                </c:pt>
                <c:pt idx="6">
                  <c:v>1.23E-2</c:v>
                </c:pt>
                <c:pt idx="7">
                  <c:v>2.1399999999999999E-2</c:v>
                </c:pt>
                <c:pt idx="8">
                  <c:v>4.82E-2</c:v>
                </c:pt>
                <c:pt idx="9">
                  <c:v>9.8799999999999999E-2</c:v>
                </c:pt>
                <c:pt idx="10">
                  <c:v>0.189</c:v>
                </c:pt>
                <c:pt idx="11">
                  <c:v>0.38400000000000001</c:v>
                </c:pt>
                <c:pt idx="12">
                  <c:v>0.77400000000000002</c:v>
                </c:pt>
                <c:pt idx="13">
                  <c:v>1.51</c:v>
                </c:pt>
                <c:pt idx="14">
                  <c:v>3.48</c:v>
                </c:pt>
                <c:pt idx="15">
                  <c:v>6.55</c:v>
                </c:pt>
                <c:pt idx="16">
                  <c:v>12</c:v>
                </c:pt>
                <c:pt idx="17">
                  <c:v>17.899999999999999</c:v>
                </c:pt>
                <c:pt idx="18">
                  <c:v>22.5</c:v>
                </c:pt>
                <c:pt idx="19">
                  <c:v>11.2</c:v>
                </c:pt>
                <c:pt idx="20">
                  <c:v>5.52</c:v>
                </c:pt>
                <c:pt idx="21">
                  <c:v>5.24</c:v>
                </c:pt>
                <c:pt idx="22">
                  <c:v>5.33</c:v>
                </c:pt>
                <c:pt idx="23">
                  <c:v>5.54</c:v>
                </c:pt>
                <c:pt idx="24">
                  <c:v>7.81</c:v>
                </c:pt>
                <c:pt idx="25">
                  <c:v>5.91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218-6145-A66A-8473C6398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8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'[origianlrotate_cores 8.xlsx]Sheet1'!$B$32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810-A447-B8BF-653533F7F034}"/>
            </c:ext>
          </c:extLst>
        </c:ser>
        <c:ser>
          <c:idx val="1"/>
          <c:order val="1"/>
          <c:tx>
            <c:strRef>
              <c:f>'[origianlrotate_cores 8.xlsx]Sheet1'!$C$32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8.xlsx]Sheet1'!$C$33:$C$58</c:f>
              <c:numCache>
                <c:formatCode>0.00E+00</c:formatCode>
                <c:ptCount val="26"/>
                <c:pt idx="0">
                  <c:v>7.5819672131147533E-4</c:v>
                </c:pt>
                <c:pt idx="1">
                  <c:v>9.7099387717236682E-4</c:v>
                </c:pt>
                <c:pt idx="2">
                  <c:v>1.4979598680901012E-3</c:v>
                </c:pt>
                <c:pt idx="3">
                  <c:v>3.5328467153284675E-3</c:v>
                </c:pt>
                <c:pt idx="4">
                  <c:v>8.0409484644325836E-3</c:v>
                </c:pt>
                <c:pt idx="5">
                  <c:v>1.6539660547280913E-2</c:v>
                </c:pt>
                <c:pt idx="6">
                  <c:v>3.1305585200996085E-2</c:v>
                </c:pt>
                <c:pt idx="7">
                  <c:v>6.2376770030471415E-2</c:v>
                </c:pt>
                <c:pt idx="8">
                  <c:v>0.11532675915092763</c:v>
                </c:pt>
                <c:pt idx="9">
                  <c:v>0.22585924713584291</c:v>
                </c:pt>
                <c:pt idx="10">
                  <c:v>0.44278367084538733</c:v>
                </c:pt>
                <c:pt idx="11">
                  <c:v>0.77463114467519756</c:v>
                </c:pt>
                <c:pt idx="12">
                  <c:v>1.126745489756396</c:v>
                </c:pt>
                <c:pt idx="13">
                  <c:v>1.7432916978604358</c:v>
                </c:pt>
                <c:pt idx="14">
                  <c:v>2.0835091667838888</c:v>
                </c:pt>
                <c:pt idx="15">
                  <c:v>2.9040090436948081</c:v>
                </c:pt>
                <c:pt idx="16">
                  <c:v>3.428067299811985</c:v>
                </c:pt>
                <c:pt idx="17">
                  <c:v>3.9017026850032739</c:v>
                </c:pt>
                <c:pt idx="18">
                  <c:v>2.9287418758792394</c:v>
                </c:pt>
                <c:pt idx="19">
                  <c:v>2.4897249851841172</c:v>
                </c:pt>
                <c:pt idx="20">
                  <c:v>2.4808725054697338</c:v>
                </c:pt>
                <c:pt idx="21">
                  <c:v>2.5511798302904212</c:v>
                </c:pt>
                <c:pt idx="22">
                  <c:v>2.5342237555446037</c:v>
                </c:pt>
                <c:pt idx="23">
                  <c:v>2.5274689193021209</c:v>
                </c:pt>
                <c:pt idx="24">
                  <c:v>2.4958999027940476</c:v>
                </c:pt>
                <c:pt idx="25">
                  <c:v>2.4680767959619025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810-A447-B8BF-653533F7F034}"/>
            </c:ext>
          </c:extLst>
        </c:ser>
        <c:ser>
          <c:idx val="2"/>
          <c:order val="2"/>
          <c:tx>
            <c:strRef>
              <c:f>'[origianlrotate_cores 8.xlsx]Sheet1'!$D$32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8.xlsx]Sheet1'!$D$33:$D$58</c:f>
              <c:numCache>
                <c:formatCode>General</c:formatCode>
                <c:ptCount val="26"/>
                <c:pt idx="0">
                  <c:v>5.9217702976468751E-4</c:v>
                </c:pt>
                <c:pt idx="1">
                  <c:v>7.5369998172848532E-4</c:v>
                </c:pt>
                <c:pt idx="2">
                  <c:v>1.1777441004546438E-3</c:v>
                </c:pt>
                <c:pt idx="3">
                  <c:v>2.6421351018880031E-3</c:v>
                </c:pt>
                <c:pt idx="4">
                  <c:v>7.9429559204840117E-3</c:v>
                </c:pt>
                <c:pt idx="5">
                  <c:v>1.7979610750695089E-2</c:v>
                </c:pt>
                <c:pt idx="6">
                  <c:v>3.1635872014420911E-2</c:v>
                </c:pt>
                <c:pt idx="7">
                  <c:v>6.3759618908024923E-2</c:v>
                </c:pt>
                <c:pt idx="8">
                  <c:v>0.12477396021699819</c:v>
                </c:pt>
                <c:pt idx="9">
                  <c:v>0.24831309041835356</c:v>
                </c:pt>
                <c:pt idx="10">
                  <c:v>0.47565607734806625</c:v>
                </c:pt>
                <c:pt idx="11">
                  <c:v>0.88121746095314368</c:v>
                </c:pt>
                <c:pt idx="12">
                  <c:v>1.412960367019243</c:v>
                </c:pt>
                <c:pt idx="13">
                  <c:v>2.3594275644790943</c:v>
                </c:pt>
                <c:pt idx="14">
                  <c:v>3.0967448053540769</c:v>
                </c:pt>
                <c:pt idx="15">
                  <c:v>3.8424071778277407</c:v>
                </c:pt>
                <c:pt idx="16">
                  <c:v>4.9128329633740293</c:v>
                </c:pt>
                <c:pt idx="17">
                  <c:v>6.8131892242530627</c:v>
                </c:pt>
                <c:pt idx="18">
                  <c:v>4.6544400118203306</c:v>
                </c:pt>
                <c:pt idx="19">
                  <c:v>3.4055880521219963</c:v>
                </c:pt>
                <c:pt idx="20">
                  <c:v>3.4888411082684669</c:v>
                </c:pt>
                <c:pt idx="21">
                  <c:v>3.6181220112537389</c:v>
                </c:pt>
                <c:pt idx="22">
                  <c:v>3.5870577540822697</c:v>
                </c:pt>
                <c:pt idx="23">
                  <c:v>3.5304392714386363</c:v>
                </c:pt>
                <c:pt idx="24">
                  <c:v>3.478735234994685</c:v>
                </c:pt>
                <c:pt idx="25">
                  <c:v>3.4703398931693901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10-A447-B8BF-653533F7F034}"/>
            </c:ext>
          </c:extLst>
        </c:ser>
        <c:ser>
          <c:idx val="3"/>
          <c:order val="3"/>
          <c:tx>
            <c:strRef>
              <c:f>'[origianlrotate_cores 8.xlsx]Sheet1'!$E$32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8.xlsx]Sheet1'!$E$33:$E$58</c:f>
              <c:numCache>
                <c:formatCode>General</c:formatCode>
                <c:ptCount val="26"/>
                <c:pt idx="0">
                  <c:v>4.2747976091397444E-4</c:v>
                </c:pt>
                <c:pt idx="1">
                  <c:v>5.3994316387748664E-4</c:v>
                </c:pt>
                <c:pt idx="2">
                  <c:v>8.884094298315196E-4</c:v>
                </c:pt>
                <c:pt idx="3">
                  <c:v>1.9923868146108368E-3</c:v>
                </c:pt>
                <c:pt idx="4">
                  <c:v>8.3995252442253254E-3</c:v>
                </c:pt>
                <c:pt idx="5">
                  <c:v>1.8726591760299626E-2</c:v>
                </c:pt>
                <c:pt idx="6">
                  <c:v>4.2424242424242427E-2</c:v>
                </c:pt>
                <c:pt idx="7">
                  <c:v>7.6483516483516478E-2</c:v>
                </c:pt>
                <c:pt idx="8">
                  <c:v>0.15898617511520738</c:v>
                </c:pt>
                <c:pt idx="9">
                  <c:v>0.3353584447144593</c:v>
                </c:pt>
                <c:pt idx="10">
                  <c:v>0.64144353899883577</c:v>
                </c:pt>
                <c:pt idx="11">
                  <c:v>1.1250511247443762</c:v>
                </c:pt>
                <c:pt idx="12">
                  <c:v>1.9186561333449084</c:v>
                </c:pt>
                <c:pt idx="13">
                  <c:v>2.7152606984751597</c:v>
                </c:pt>
                <c:pt idx="14">
                  <c:v>3.7773554283761848</c:v>
                </c:pt>
                <c:pt idx="15">
                  <c:v>4.2882998260197178</c:v>
                </c:pt>
                <c:pt idx="16">
                  <c:v>5.8212645939918675</c:v>
                </c:pt>
                <c:pt idx="17">
                  <c:v>7.5801670566065695</c:v>
                </c:pt>
                <c:pt idx="18">
                  <c:v>4.9310963274326127</c:v>
                </c:pt>
                <c:pt idx="19">
                  <c:v>3.3159390867274152</c:v>
                </c:pt>
                <c:pt idx="20">
                  <c:v>3.3193601936174506</c:v>
                </c:pt>
                <c:pt idx="21">
                  <c:v>3.4064822840333044</c:v>
                </c:pt>
                <c:pt idx="22">
                  <c:v>3.8377328362993124</c:v>
                </c:pt>
                <c:pt idx="23">
                  <c:v>3.74016922350543</c:v>
                </c:pt>
                <c:pt idx="24">
                  <c:v>3.9049662544376393</c:v>
                </c:pt>
                <c:pt idx="25">
                  <c:v>3.9166226640569479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810-A447-B8BF-653533F7F034}"/>
            </c:ext>
          </c:extLst>
        </c:ser>
        <c:ser>
          <c:idx val="4"/>
          <c:order val="4"/>
          <c:tx>
            <c:strRef>
              <c:f>'[origianlrotate_cores 8.xlsx]Sheet1'!$F$32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8.xlsx]Sheet1'!$F$33:$F$58</c:f>
              <c:numCache>
                <c:formatCode>0.00E+00</c:formatCode>
                <c:ptCount val="26"/>
                <c:pt idx="0">
                  <c:v>2.8134791227060551E-4</c:v>
                </c:pt>
                <c:pt idx="1">
                  <c:v>4.0672451193058567E-4</c:v>
                </c:pt>
                <c:pt idx="2">
                  <c:v>1.8431446304306941E-3</c:v>
                </c:pt>
                <c:pt idx="3">
                  <c:v>7.4460558896356568E-3</c:v>
                </c:pt>
                <c:pt idx="4">
                  <c:v>1.1617060968371068E-2</c:v>
                </c:pt>
                <c:pt idx="5">
                  <c:v>2.4240899177990268E-2</c:v>
                </c:pt>
                <c:pt idx="6">
                  <c:v>4.7394629201493864E-2</c:v>
                </c:pt>
                <c:pt idx="7">
                  <c:v>0.10448496796451454</c:v>
                </c:pt>
                <c:pt idx="8">
                  <c:v>0.23669759515243327</c:v>
                </c:pt>
                <c:pt idx="9">
                  <c:v>0.38371040723981903</c:v>
                </c:pt>
                <c:pt idx="10">
                  <c:v>0.92755265892131855</c:v>
                </c:pt>
                <c:pt idx="11">
                  <c:v>1.6552498048399686</c:v>
                </c:pt>
                <c:pt idx="12">
                  <c:v>3.5774596182085165</c:v>
                </c:pt>
                <c:pt idx="13">
                  <c:v>5.0750485872327697</c:v>
                </c:pt>
                <c:pt idx="14">
                  <c:v>7.4648077234237631</c:v>
                </c:pt>
                <c:pt idx="15">
                  <c:v>8.9902678009864623</c:v>
                </c:pt>
                <c:pt idx="16">
                  <c:v>12.064008463929117</c:v>
                </c:pt>
                <c:pt idx="17">
                  <c:v>18.355397063028811</c:v>
                </c:pt>
                <c:pt idx="18">
                  <c:v>9.151829270802887</c:v>
                </c:pt>
                <c:pt idx="19">
                  <c:v>5.2749669524934779</c:v>
                </c:pt>
                <c:pt idx="20">
                  <c:v>5.1806079457090339</c:v>
                </c:pt>
                <c:pt idx="21">
                  <c:v>5.2117551721119604</c:v>
                </c:pt>
                <c:pt idx="22">
                  <c:v>5.1388125736918617</c:v>
                </c:pt>
                <c:pt idx="23">
                  <c:v>5.4500624695270599</c:v>
                </c:pt>
                <c:pt idx="24">
                  <c:v>5.4943337241109802</c:v>
                </c:pt>
                <c:pt idx="25">
                  <c:v>5.4801129073646395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810-A447-B8BF-653533F7F034}"/>
            </c:ext>
          </c:extLst>
        </c:ser>
        <c:ser>
          <c:idx val="5"/>
          <c:order val="5"/>
          <c:tx>
            <c:strRef>
              <c:f>'[origianlrotate_cores 8.xlsx]Sheet1'!$G$32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8.xlsx]Sheet1'!$G$33:$G$58</c:f>
              <c:numCache>
                <c:formatCode>General</c:formatCode>
                <c:ptCount val="26"/>
                <c:pt idx="0">
                  <c:v>2.9199663761447591E-4</c:v>
                </c:pt>
                <c:pt idx="1">
                  <c:v>3.3329199479134369E-4</c:v>
                </c:pt>
                <c:pt idx="2">
                  <c:v>2.2108058185176635E-3</c:v>
                </c:pt>
                <c:pt idx="3">
                  <c:v>4.0741588464179449E-3</c:v>
                </c:pt>
                <c:pt idx="4">
                  <c:v>8.2520178291772064E-3</c:v>
                </c:pt>
                <c:pt idx="5">
                  <c:v>1.758901758901759E-2</c:v>
                </c:pt>
                <c:pt idx="6">
                  <c:v>3.9865454092438017E-2</c:v>
                </c:pt>
                <c:pt idx="7">
                  <c:v>6.8965517241379309E-2</c:v>
                </c:pt>
                <c:pt idx="8">
                  <c:v>0.13721682847896441</c:v>
                </c:pt>
                <c:pt idx="9">
                  <c:v>0.26559759458782256</c:v>
                </c:pt>
                <c:pt idx="10">
                  <c:v>0.56770903234465164</c:v>
                </c:pt>
                <c:pt idx="11">
                  <c:v>1.1661612680909716</c:v>
                </c:pt>
                <c:pt idx="12">
                  <c:v>2.2187276160708471</c:v>
                </c:pt>
                <c:pt idx="13">
                  <c:v>4.5390670743608093</c:v>
                </c:pt>
                <c:pt idx="14">
                  <c:v>6.8119968194016502</c:v>
                </c:pt>
                <c:pt idx="15">
                  <c:v>9.2811034857647616</c:v>
                </c:pt>
                <c:pt idx="16">
                  <c:v>12.139257294429708</c:v>
                </c:pt>
                <c:pt idx="17">
                  <c:v>17.946021617398099</c:v>
                </c:pt>
                <c:pt idx="18">
                  <c:v>9.9448686458778308</c:v>
                </c:pt>
                <c:pt idx="19">
                  <c:v>6.0992148610091785</c:v>
                </c:pt>
                <c:pt idx="20">
                  <c:v>5.138065597184033</c:v>
                </c:pt>
                <c:pt idx="21">
                  <c:v>5.2184491456053834</c:v>
                </c:pt>
                <c:pt idx="22">
                  <c:v>5.2499277966515505</c:v>
                </c:pt>
                <c:pt idx="23">
                  <c:v>5.4377953834562422</c:v>
                </c:pt>
                <c:pt idx="24">
                  <c:v>5.4892646332572967</c:v>
                </c:pt>
                <c:pt idx="25">
                  <c:v>5.4782909702304421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810-A447-B8BF-653533F7F034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8.xlsx]Sheet1'!$H$33:$H$58</c:f>
              <c:numCache>
                <c:formatCode>0.00E+00</c:formatCode>
                <c:ptCount val="26"/>
                <c:pt idx="0">
                  <c:v>3.1805918094277128E-4</c:v>
                </c:pt>
                <c:pt idx="1">
                  <c:v>3.3569505894000804E-4</c:v>
                </c:pt>
                <c:pt idx="2">
                  <c:v>5.558009947412675E-4</c:v>
                </c:pt>
                <c:pt idx="3">
                  <c:v>1.0382324021053851E-3</c:v>
                </c:pt>
                <c:pt idx="4">
                  <c:v>2.0515260082953008E-3</c:v>
                </c:pt>
                <c:pt idx="5">
                  <c:v>3.9833423863842119E-3</c:v>
                </c:pt>
                <c:pt idx="6">
                  <c:v>8.0864018955517907E-3</c:v>
                </c:pt>
                <c:pt idx="7">
                  <c:v>1.5922849288729328E-2</c:v>
                </c:pt>
                <c:pt idx="8">
                  <c:v>3.0686390875141131E-2</c:v>
                </c:pt>
                <c:pt idx="9">
                  <c:v>6.2229008513274078E-2</c:v>
                </c:pt>
                <c:pt idx="10">
                  <c:v>0.14021967749474176</c:v>
                </c:pt>
                <c:pt idx="11">
                  <c:v>0.24970557060416912</c:v>
                </c:pt>
                <c:pt idx="12">
                  <c:v>0.52184272057300141</c:v>
                </c:pt>
                <c:pt idx="13">
                  <c:v>1.0938927573513106</c:v>
                </c:pt>
                <c:pt idx="14">
                  <c:v>2.2054728525316762</c:v>
                </c:pt>
                <c:pt idx="15">
                  <c:v>4.5110297754476205</c:v>
                </c:pt>
                <c:pt idx="16">
                  <c:v>7.053451423687993</c:v>
                </c:pt>
                <c:pt idx="17">
                  <c:v>12.686366999630041</c:v>
                </c:pt>
                <c:pt idx="18">
                  <c:v>8.6045043310875844</c:v>
                </c:pt>
                <c:pt idx="19">
                  <c:v>5.7754754336386798</c:v>
                </c:pt>
                <c:pt idx="20">
                  <c:v>5.6982383393803895</c:v>
                </c:pt>
                <c:pt idx="21">
                  <c:v>4.9629665724588241</c:v>
                </c:pt>
                <c:pt idx="22">
                  <c:v>4.950176242654277</c:v>
                </c:pt>
                <c:pt idx="23">
                  <c:v>5.1741792883542281</c:v>
                </c:pt>
                <c:pt idx="24">
                  <c:v>5.3741548686457223</c:v>
                </c:pt>
                <c:pt idx="25">
                  <c:v>5.3876292570007491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810-A447-B8BF-653533F7F034}"/>
            </c:ext>
          </c:extLst>
        </c:ser>
        <c:ser>
          <c:idx val="6"/>
          <c:order val="7"/>
          <c:tx>
            <c:strRef>
              <c:f>'[origianlrotate_cores 8.xlsx]Sheet1'!$I$32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8.xlsx]Sheet1'!$I$33:$I$58</c:f>
              <c:numCache>
                <c:formatCode>General</c:formatCode>
                <c:ptCount val="26"/>
                <c:pt idx="0">
                  <c:v>2.7864178330741317E-4</c:v>
                </c:pt>
                <c:pt idx="1">
                  <c:v>3.1782721756717713E-4</c:v>
                </c:pt>
                <c:pt idx="2">
                  <c:v>2.1357699422613376E-3</c:v>
                </c:pt>
                <c:pt idx="3">
                  <c:v>3.8104935955839006E-3</c:v>
                </c:pt>
                <c:pt idx="4">
                  <c:v>6.664720762794318E-3</c:v>
                </c:pt>
                <c:pt idx="5">
                  <c:v>1.4808317424281514E-2</c:v>
                </c:pt>
                <c:pt idx="6">
                  <c:v>3.152442032560434E-2</c:v>
                </c:pt>
                <c:pt idx="7">
                  <c:v>5.0490616366580927E-2</c:v>
                </c:pt>
                <c:pt idx="8">
                  <c:v>0.10541494704390632</c:v>
                </c:pt>
                <c:pt idx="9">
                  <c:v>0.25854490925073687</c:v>
                </c:pt>
                <c:pt idx="10">
                  <c:v>0.41906165561287156</c:v>
                </c:pt>
                <c:pt idx="11">
                  <c:v>1.0715815397794197</c:v>
                </c:pt>
                <c:pt idx="12">
                  <c:v>1.7005556389848326</c:v>
                </c:pt>
                <c:pt idx="13">
                  <c:v>3.4859270672829998</c:v>
                </c:pt>
                <c:pt idx="14">
                  <c:v>6.0222378792549209</c:v>
                </c:pt>
                <c:pt idx="15">
                  <c:v>8.5551682280805501</c:v>
                </c:pt>
                <c:pt idx="16">
                  <c:v>11.329629474915411</c:v>
                </c:pt>
                <c:pt idx="17">
                  <c:v>17.456063057722808</c:v>
                </c:pt>
                <c:pt idx="18">
                  <c:v>9.4070806938606353</c:v>
                </c:pt>
                <c:pt idx="19">
                  <c:v>6.1252476725565232</c:v>
                </c:pt>
                <c:pt idx="20">
                  <c:v>5.1706446146085439</c:v>
                </c:pt>
                <c:pt idx="21">
                  <c:v>5.1726601438881037</c:v>
                </c:pt>
                <c:pt idx="22">
                  <c:v>5.3481422510745222</c:v>
                </c:pt>
                <c:pt idx="23">
                  <c:v>5.4055508701985744</c:v>
                </c:pt>
                <c:pt idx="24">
                  <c:v>5.4618708486942129</c:v>
                </c:pt>
                <c:pt idx="25">
                  <c:v>5.4796808349690442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810-A447-B8BF-653533F7F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16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'[origianlrotate_cores 16.xlsx]Sheet1'!$B$32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FA-D240-9542-15B5E5B86783}"/>
            </c:ext>
          </c:extLst>
        </c:ser>
        <c:ser>
          <c:idx val="1"/>
          <c:order val="1"/>
          <c:tx>
            <c:strRef>
              <c:f>'[origianlrotate_cores 16.xlsx]Sheet1'!$C$32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16.xlsx]Sheet1'!$C$33:$C$58</c:f>
              <c:numCache>
                <c:formatCode>0.00E+00</c:formatCode>
                <c:ptCount val="26"/>
                <c:pt idx="0">
                  <c:v>6.5835065835065831E-4</c:v>
                </c:pt>
                <c:pt idx="1">
                  <c:v>1.0207823960880196E-3</c:v>
                </c:pt>
                <c:pt idx="2">
                  <c:v>1.5571420540783632E-3</c:v>
                </c:pt>
                <c:pt idx="3">
                  <c:v>3.3180352269908211E-3</c:v>
                </c:pt>
                <c:pt idx="4">
                  <c:v>5.8247041420118346E-3</c:v>
                </c:pt>
                <c:pt idx="5">
                  <c:v>1.429796968830426E-2</c:v>
                </c:pt>
                <c:pt idx="6">
                  <c:v>2.5494566731680136E-2</c:v>
                </c:pt>
                <c:pt idx="7">
                  <c:v>4.7226436250906938E-2</c:v>
                </c:pt>
                <c:pt idx="8">
                  <c:v>0.10368349249658936</c:v>
                </c:pt>
                <c:pt idx="9">
                  <c:v>0.18020168267796405</c:v>
                </c:pt>
                <c:pt idx="10">
                  <c:v>0.37765131919296435</c:v>
                </c:pt>
                <c:pt idx="11">
                  <c:v>0.65431412856269799</c:v>
                </c:pt>
                <c:pt idx="12">
                  <c:v>1.0251732304183845</c:v>
                </c:pt>
                <c:pt idx="13">
                  <c:v>1.3720997178881917</c:v>
                </c:pt>
                <c:pt idx="14">
                  <c:v>1.858922065578964</c:v>
                </c:pt>
                <c:pt idx="15">
                  <c:v>2.3216292312159892</c:v>
                </c:pt>
                <c:pt idx="16">
                  <c:v>3.1132218650614325</c:v>
                </c:pt>
                <c:pt idx="17">
                  <c:v>3.6652777571830351</c:v>
                </c:pt>
                <c:pt idx="18">
                  <c:v>2.9433874021855679</c:v>
                </c:pt>
                <c:pt idx="19">
                  <c:v>2.4361392039992307</c:v>
                </c:pt>
                <c:pt idx="20">
                  <c:v>2.521060741283172</c:v>
                </c:pt>
                <c:pt idx="21">
                  <c:v>2.560829676904667</c:v>
                </c:pt>
                <c:pt idx="22">
                  <c:v>2.5607339022948978</c:v>
                </c:pt>
                <c:pt idx="23">
                  <c:v>2.573270345002785</c:v>
                </c:pt>
                <c:pt idx="24">
                  <c:v>2.558028659829791</c:v>
                </c:pt>
                <c:pt idx="25">
                  <c:v>2.5496857482588755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FA-D240-9542-15B5E5B86783}"/>
            </c:ext>
          </c:extLst>
        </c:ser>
        <c:ser>
          <c:idx val="2"/>
          <c:order val="2"/>
          <c:tx>
            <c:strRef>
              <c:f>'[origianlrotate_cores 16.xlsx]Sheet1'!$D$32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16.xlsx]Sheet1'!$D$33:$D$58</c:f>
              <c:numCache>
                <c:formatCode>General</c:formatCode>
                <c:ptCount val="26"/>
                <c:pt idx="0">
                  <c:v>5.8884984328996099E-4</c:v>
                </c:pt>
                <c:pt idx="1">
                  <c:v>8.2840236686390525E-4</c:v>
                </c:pt>
                <c:pt idx="2">
                  <c:v>1.3404003679530422E-3</c:v>
                </c:pt>
                <c:pt idx="3">
                  <c:v>2.3040218132242669E-3</c:v>
                </c:pt>
                <c:pt idx="4">
                  <c:v>5.3863793930990353E-3</c:v>
                </c:pt>
                <c:pt idx="5">
                  <c:v>1.3380425185084562E-2</c:v>
                </c:pt>
                <c:pt idx="6">
                  <c:v>2.5579253170835401E-2</c:v>
                </c:pt>
                <c:pt idx="7">
                  <c:v>5.1967819091106759E-2</c:v>
                </c:pt>
                <c:pt idx="8">
                  <c:v>9.9482950454872696E-2</c:v>
                </c:pt>
                <c:pt idx="9">
                  <c:v>0.20396078689387459</c:v>
                </c:pt>
                <c:pt idx="10">
                  <c:v>0.41421347925469276</c:v>
                </c:pt>
                <c:pt idx="11">
                  <c:v>0.67863095238095239</c:v>
                </c:pt>
                <c:pt idx="12">
                  <c:v>1.286045653434551</c:v>
                </c:pt>
                <c:pt idx="13">
                  <c:v>1.8560979425799891</c:v>
                </c:pt>
                <c:pt idx="14">
                  <c:v>2.8696789102408173</c:v>
                </c:pt>
                <c:pt idx="15">
                  <c:v>3.692116069517156</c:v>
                </c:pt>
                <c:pt idx="16">
                  <c:v>4.9305047944004636</c:v>
                </c:pt>
                <c:pt idx="17">
                  <c:v>5.8934472889422995</c:v>
                </c:pt>
                <c:pt idx="18">
                  <c:v>4.4951718098223132</c:v>
                </c:pt>
                <c:pt idx="19">
                  <c:v>3.3523984024245999</c:v>
                </c:pt>
                <c:pt idx="20">
                  <c:v>3.5442095717231479</c:v>
                </c:pt>
                <c:pt idx="21">
                  <c:v>3.531460635349942</c:v>
                </c:pt>
                <c:pt idx="22">
                  <c:v>3.6043438461726511</c:v>
                </c:pt>
                <c:pt idx="23">
                  <c:v>3.6781928757602085</c:v>
                </c:pt>
                <c:pt idx="24">
                  <c:v>3.6322999630690331</c:v>
                </c:pt>
                <c:pt idx="25">
                  <c:v>3.6072752766858391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CFA-D240-9542-15B5E5B86783}"/>
            </c:ext>
          </c:extLst>
        </c:ser>
        <c:ser>
          <c:idx val="3"/>
          <c:order val="3"/>
          <c:tx>
            <c:strRef>
              <c:f>'[origianlrotate_cores 16.xlsx]Sheet1'!$E$32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16.xlsx]Sheet1'!$E$33:$E$58</c:f>
              <c:numCache>
                <c:formatCode>General</c:formatCode>
                <c:ptCount val="26"/>
                <c:pt idx="0">
                  <c:v>4.5015582316955866E-4</c:v>
                </c:pt>
                <c:pt idx="1">
                  <c:v>5.4946660821277211E-4</c:v>
                </c:pt>
                <c:pt idx="2">
                  <c:v>8.7624158008905116E-4</c:v>
                </c:pt>
                <c:pt idx="3">
                  <c:v>1.6548097742035261E-3</c:v>
                </c:pt>
                <c:pt idx="4">
                  <c:v>3.6814288317842179E-3</c:v>
                </c:pt>
                <c:pt idx="5">
                  <c:v>9.6662730175392543E-3</c:v>
                </c:pt>
                <c:pt idx="6">
                  <c:v>1.6677524429967425E-2</c:v>
                </c:pt>
                <c:pt idx="7">
                  <c:v>3.64914630063609E-2</c:v>
                </c:pt>
                <c:pt idx="8">
                  <c:v>0.11775227306603073</c:v>
                </c:pt>
                <c:pt idx="9">
                  <c:v>0.23296939873904352</c:v>
                </c:pt>
                <c:pt idx="10">
                  <c:v>0.44664466446644663</c:v>
                </c:pt>
                <c:pt idx="11">
                  <c:v>0.79317100475790658</c:v>
                </c:pt>
                <c:pt idx="12">
                  <c:v>1.3830293417922284</c:v>
                </c:pt>
                <c:pt idx="13">
                  <c:v>2.2499405356548214</c:v>
                </c:pt>
                <c:pt idx="14">
                  <c:v>3.7456893218897389</c:v>
                </c:pt>
                <c:pt idx="15">
                  <c:v>5.3019848899239079</c:v>
                </c:pt>
                <c:pt idx="16">
                  <c:v>7.018101545253864</c:v>
                </c:pt>
                <c:pt idx="17">
                  <c:v>7.5812487910163613</c:v>
                </c:pt>
                <c:pt idx="18">
                  <c:v>6.2099090616545292</c:v>
                </c:pt>
                <c:pt idx="19">
                  <c:v>3.8552158034287816</c:v>
                </c:pt>
                <c:pt idx="20">
                  <c:v>3.7970569098133988</c:v>
                </c:pt>
                <c:pt idx="21">
                  <c:v>3.8893287146720978</c:v>
                </c:pt>
                <c:pt idx="22">
                  <c:v>3.9156205639832149</c:v>
                </c:pt>
                <c:pt idx="23">
                  <c:v>4.0642250449260446</c:v>
                </c:pt>
                <c:pt idx="24">
                  <c:v>4.0399045488207701</c:v>
                </c:pt>
                <c:pt idx="25">
                  <c:v>4.0453204985533056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CFA-D240-9542-15B5E5B86783}"/>
            </c:ext>
          </c:extLst>
        </c:ser>
        <c:ser>
          <c:idx val="4"/>
          <c:order val="4"/>
          <c:tx>
            <c:strRef>
              <c:f>'[origianlrotate_cores 16.xlsx]Sheet1'!$F$32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16.xlsx]Sheet1'!$F$33:$F$58</c:f>
              <c:numCache>
                <c:formatCode>0.00E+00</c:formatCode>
                <c:ptCount val="26"/>
                <c:pt idx="0">
                  <c:v>3.3500047183165048E-4</c:v>
                </c:pt>
                <c:pt idx="1">
                  <c:v>3.9261331063356671E-4</c:v>
                </c:pt>
                <c:pt idx="2">
                  <c:v>6.7371652737506396E-4</c:v>
                </c:pt>
                <c:pt idx="3">
                  <c:v>1.3926308200204911E-3</c:v>
                </c:pt>
                <c:pt idx="4">
                  <c:v>5.0130622043352393E-3</c:v>
                </c:pt>
                <c:pt idx="5">
                  <c:v>1.9215888573639411E-2</c:v>
                </c:pt>
                <c:pt idx="6">
                  <c:v>3.5180692121057337E-2</c:v>
                </c:pt>
                <c:pt idx="7">
                  <c:v>8.5942704863424396E-2</c:v>
                </c:pt>
                <c:pt idx="8">
                  <c:v>0.14693056021469306</c:v>
                </c:pt>
                <c:pt idx="9">
                  <c:v>0.34540576794097921</c:v>
                </c:pt>
                <c:pt idx="10">
                  <c:v>0.67928643764119345</c:v>
                </c:pt>
                <c:pt idx="11">
                  <c:v>1.5442882384574017</c:v>
                </c:pt>
                <c:pt idx="12">
                  <c:v>2.1046434793055808</c:v>
                </c:pt>
                <c:pt idx="13">
                  <c:v>4.1428823011447022</c:v>
                </c:pt>
                <c:pt idx="14">
                  <c:v>7.6477604428787114</c:v>
                </c:pt>
                <c:pt idx="15">
                  <c:v>9.7658257972394082</c:v>
                </c:pt>
                <c:pt idx="16">
                  <c:v>11.455749043360822</c:v>
                </c:pt>
                <c:pt idx="17">
                  <c:v>14.968821617012207</c:v>
                </c:pt>
                <c:pt idx="18">
                  <c:v>12.421010241730974</c:v>
                </c:pt>
                <c:pt idx="19">
                  <c:v>5.8356992294658703</c:v>
                </c:pt>
                <c:pt idx="20">
                  <c:v>5.01565627339283</c:v>
                </c:pt>
                <c:pt idx="21">
                  <c:v>5.10744055662422</c:v>
                </c:pt>
                <c:pt idx="22">
                  <c:v>5.1631662782405803</c:v>
                </c:pt>
                <c:pt idx="23">
                  <c:v>5.1755461336008732</c:v>
                </c:pt>
                <c:pt idx="24">
                  <c:v>5.1096063035741484</c:v>
                </c:pt>
                <c:pt idx="25">
                  <c:v>5.2778525368442581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CFA-D240-9542-15B5E5B86783}"/>
            </c:ext>
          </c:extLst>
        </c:ser>
        <c:ser>
          <c:idx val="5"/>
          <c:order val="5"/>
          <c:tx>
            <c:strRef>
              <c:f>'[origianlrotate_cores 16.xlsx]Sheet1'!$G$32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16.xlsx]Sheet1'!$G$33:$G$58</c:f>
              <c:numCache>
                <c:formatCode>General</c:formatCode>
                <c:ptCount val="26"/>
                <c:pt idx="0">
                  <c:v>3.0809959604719629E-4</c:v>
                </c:pt>
                <c:pt idx="1">
                  <c:v>2.2612200757017153E-4</c:v>
                </c:pt>
                <c:pt idx="2">
                  <c:v>6.1928596966137194E-4</c:v>
                </c:pt>
                <c:pt idx="3">
                  <c:v>3.3039092055485494E-3</c:v>
                </c:pt>
                <c:pt idx="4">
                  <c:v>6.9108500345542506E-3</c:v>
                </c:pt>
                <c:pt idx="5">
                  <c:v>1.6869929619083436E-2</c:v>
                </c:pt>
                <c:pt idx="6">
                  <c:v>3.3074417439238286E-2</c:v>
                </c:pt>
                <c:pt idx="7">
                  <c:v>6.1905565873149868E-2</c:v>
                </c:pt>
                <c:pt idx="8">
                  <c:v>0.11293316831683169</c:v>
                </c:pt>
                <c:pt idx="9">
                  <c:v>0.27729916002584537</c:v>
                </c:pt>
                <c:pt idx="10">
                  <c:v>0.46089972671852009</c:v>
                </c:pt>
                <c:pt idx="11">
                  <c:v>1.1639856225325556</c:v>
                </c:pt>
                <c:pt idx="12">
                  <c:v>2.0225159079784629</c:v>
                </c:pt>
                <c:pt idx="13">
                  <c:v>4.4900616064163668</c:v>
                </c:pt>
                <c:pt idx="14">
                  <c:v>7.9138968027856915</c:v>
                </c:pt>
                <c:pt idx="15">
                  <c:v>11.725686404234203</c:v>
                </c:pt>
                <c:pt idx="16">
                  <c:v>15.446969904428075</c:v>
                </c:pt>
                <c:pt idx="17">
                  <c:v>20.339648589472159</c:v>
                </c:pt>
                <c:pt idx="18">
                  <c:v>15.146045660404884</c:v>
                </c:pt>
                <c:pt idx="19">
                  <c:v>6.4902368999848887</c:v>
                </c:pt>
                <c:pt idx="20">
                  <c:v>5.0564050507817324</c:v>
                </c:pt>
                <c:pt idx="21">
                  <c:v>4.9959255362073467</c:v>
                </c:pt>
                <c:pt idx="22">
                  <c:v>5.0285143619546799</c:v>
                </c:pt>
                <c:pt idx="23">
                  <c:v>4.8773575705564545</c:v>
                </c:pt>
                <c:pt idx="24">
                  <c:v>4.8204716058247499</c:v>
                </c:pt>
                <c:pt idx="25">
                  <c:v>5.1108924420676747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CFA-D240-9542-15B5E5B86783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16.xlsx]Sheet1'!$H$33:$H$58</c:f>
              <c:numCache>
                <c:formatCode>0.00E+00</c:formatCode>
                <c:ptCount val="26"/>
                <c:pt idx="0">
                  <c:v>3.173206096261639E-4</c:v>
                </c:pt>
                <c:pt idx="1">
                  <c:v>2.2457307225519143E-4</c:v>
                </c:pt>
                <c:pt idx="2">
                  <c:v>4.0637065637065637E-4</c:v>
                </c:pt>
                <c:pt idx="3">
                  <c:v>2.5060579007779617E-3</c:v>
                </c:pt>
                <c:pt idx="4">
                  <c:v>4.7341223537256212E-3</c:v>
                </c:pt>
                <c:pt idx="5">
                  <c:v>9.8029442062938232E-3</c:v>
                </c:pt>
                <c:pt idx="6">
                  <c:v>1.9428450316153874E-2</c:v>
                </c:pt>
                <c:pt idx="7">
                  <c:v>4.1445311028220487E-2</c:v>
                </c:pt>
                <c:pt idx="8">
                  <c:v>6.9990412272291469E-2</c:v>
                </c:pt>
                <c:pt idx="9">
                  <c:v>0.16316934521720822</c:v>
                </c:pt>
                <c:pt idx="10">
                  <c:v>0.37054257889726883</c:v>
                </c:pt>
                <c:pt idx="11">
                  <c:v>0.78886111836460615</c:v>
                </c:pt>
                <c:pt idx="12">
                  <c:v>1.3058753334269271</c:v>
                </c:pt>
                <c:pt idx="13">
                  <c:v>2.7174245386994702</c:v>
                </c:pt>
                <c:pt idx="14">
                  <c:v>5.4586504115545891</c:v>
                </c:pt>
                <c:pt idx="15">
                  <c:v>10.606440850076158</c:v>
                </c:pt>
                <c:pt idx="16">
                  <c:v>15.00772070292191</c:v>
                </c:pt>
                <c:pt idx="17">
                  <c:v>19.833653795268923</c:v>
                </c:pt>
                <c:pt idx="18">
                  <c:v>15.077513501394648</c:v>
                </c:pt>
                <c:pt idx="19">
                  <c:v>6.7952897062447919</c:v>
                </c:pt>
                <c:pt idx="20">
                  <c:v>5.930225683087607</c:v>
                </c:pt>
                <c:pt idx="21">
                  <c:v>4.9213052222942091</c:v>
                </c:pt>
                <c:pt idx="22">
                  <c:v>4.8862152535432175</c:v>
                </c:pt>
                <c:pt idx="23">
                  <c:v>5.0207805507344681</c:v>
                </c:pt>
                <c:pt idx="24">
                  <c:v>5.1598387647365094</c:v>
                </c:pt>
                <c:pt idx="25">
                  <c:v>5.2033416809722164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CFA-D240-9542-15B5E5B86783}"/>
            </c:ext>
          </c:extLst>
        </c:ser>
        <c:ser>
          <c:idx val="6"/>
          <c:order val="7"/>
          <c:tx>
            <c:strRef>
              <c:f>'[origianlrotate_cores 16.xlsx]Sheet1'!$I$32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16.xlsx]Sheet1'!$I$33:$I$58</c:f>
              <c:numCache>
                <c:formatCode>General</c:formatCode>
                <c:ptCount val="26"/>
                <c:pt idx="0">
                  <c:v>3.5291960766339718E-4</c:v>
                </c:pt>
                <c:pt idx="1">
                  <c:v>2.2200248177446874E-4</c:v>
                </c:pt>
                <c:pt idx="2">
                  <c:v>4.2510121457489881E-4</c:v>
                </c:pt>
                <c:pt idx="3">
                  <c:v>2.3938129143137739E-3</c:v>
                </c:pt>
                <c:pt idx="4">
                  <c:v>4.7276142767689417E-3</c:v>
                </c:pt>
                <c:pt idx="5">
                  <c:v>8.2014615425056517E-3</c:v>
                </c:pt>
                <c:pt idx="6">
                  <c:v>1.5886786314590902E-2</c:v>
                </c:pt>
                <c:pt idx="7">
                  <c:v>3.1599416626154592E-2</c:v>
                </c:pt>
                <c:pt idx="8">
                  <c:v>7.8587146000628702E-2</c:v>
                </c:pt>
                <c:pt idx="9">
                  <c:v>0.13656387665198239</c:v>
                </c:pt>
                <c:pt idx="10">
                  <c:v>0.33543644716692184</c:v>
                </c:pt>
                <c:pt idx="11">
                  <c:v>0.54459230724333163</c:v>
                </c:pt>
                <c:pt idx="12">
                  <c:v>1.0773855097121792</c:v>
                </c:pt>
                <c:pt idx="13">
                  <c:v>2.1777078399601146</c:v>
                </c:pt>
                <c:pt idx="14">
                  <c:v>4.0920449933321734</c:v>
                </c:pt>
                <c:pt idx="15">
                  <c:v>8.592154026936635</c:v>
                </c:pt>
                <c:pt idx="16">
                  <c:v>12.321120406464896</c:v>
                </c:pt>
                <c:pt idx="17">
                  <c:v>18.398220244716352</c:v>
                </c:pt>
                <c:pt idx="18">
                  <c:v>15.172617407392826</c:v>
                </c:pt>
                <c:pt idx="19">
                  <c:v>6.9591243883287603</c:v>
                </c:pt>
                <c:pt idx="20">
                  <c:v>5.9408348868846685</c:v>
                </c:pt>
                <c:pt idx="21">
                  <c:v>5.1207312033404353</c:v>
                </c:pt>
                <c:pt idx="22">
                  <c:v>4.9920569433858812</c:v>
                </c:pt>
                <c:pt idx="23">
                  <c:v>4.9703152763374314</c:v>
                </c:pt>
                <c:pt idx="24">
                  <c:v>4.9960112226616644</c:v>
                </c:pt>
                <c:pt idx="25">
                  <c:v>5.1284798819733117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CFA-D240-9542-15B5E5B867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2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24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'[origianlrotate_cores 24.xlsx]Sheet1'!$B$32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2B-2D40-8153-11B311A384FC}"/>
            </c:ext>
          </c:extLst>
        </c:ser>
        <c:ser>
          <c:idx val="1"/>
          <c:order val="1"/>
          <c:tx>
            <c:strRef>
              <c:f>'[origianlrotate_cores 24.xlsx]Sheet1'!$C$32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24.xlsx]Sheet1'!$C$33:$C$58</c:f>
              <c:numCache>
                <c:formatCode>0.00E+00</c:formatCode>
                <c:ptCount val="26"/>
                <c:pt idx="0">
                  <c:v>5.592543275632489E-4</c:v>
                </c:pt>
                <c:pt idx="1">
                  <c:v>7.8511691414917225E-4</c:v>
                </c:pt>
                <c:pt idx="2">
                  <c:v>1.2499455598623753E-3</c:v>
                </c:pt>
                <c:pt idx="3">
                  <c:v>2.9888607036506008E-3</c:v>
                </c:pt>
                <c:pt idx="4">
                  <c:v>5.101804183479431E-3</c:v>
                </c:pt>
                <c:pt idx="5">
                  <c:v>1.1816052799659357E-2</c:v>
                </c:pt>
                <c:pt idx="6">
                  <c:v>1.8478034561732252E-2</c:v>
                </c:pt>
                <c:pt idx="7">
                  <c:v>3.8634867588232313E-2</c:v>
                </c:pt>
                <c:pt idx="8">
                  <c:v>7.2096546679901771E-2</c:v>
                </c:pt>
                <c:pt idx="9">
                  <c:v>0.14816625916870416</c:v>
                </c:pt>
                <c:pt idx="10">
                  <c:v>0.24851163629803352</c:v>
                </c:pt>
                <c:pt idx="11">
                  <c:v>0.4358608668092861</c:v>
                </c:pt>
                <c:pt idx="12">
                  <c:v>0.77708166853124505</c:v>
                </c:pt>
                <c:pt idx="13">
                  <c:v>1.1799293630495677</c:v>
                </c:pt>
                <c:pt idx="14">
                  <c:v>1.2383995748608509</c:v>
                </c:pt>
                <c:pt idx="15">
                  <c:v>1.6424251079487222</c:v>
                </c:pt>
                <c:pt idx="16">
                  <c:v>1.7173716315040282</c:v>
                </c:pt>
                <c:pt idx="17">
                  <c:v>2.1568213858225831</c:v>
                </c:pt>
                <c:pt idx="18">
                  <c:v>2.0924979603536857</c:v>
                </c:pt>
                <c:pt idx="19">
                  <c:v>2.23863407365792</c:v>
                </c:pt>
                <c:pt idx="20">
                  <c:v>1.9203343958621517</c:v>
                </c:pt>
                <c:pt idx="21">
                  <c:v>2.1379744002073431</c:v>
                </c:pt>
                <c:pt idx="22">
                  <c:v>2.2219644781854817</c:v>
                </c:pt>
                <c:pt idx="23">
                  <c:v>1.9733244019138756</c:v>
                </c:pt>
                <c:pt idx="24">
                  <c:v>2.0098855191881477</c:v>
                </c:pt>
                <c:pt idx="25">
                  <c:v>2.1652949380266748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C2B-2D40-8153-11B311A384FC}"/>
            </c:ext>
          </c:extLst>
        </c:ser>
        <c:ser>
          <c:idx val="2"/>
          <c:order val="2"/>
          <c:tx>
            <c:strRef>
              <c:f>'[origianlrotate_cores 24.xlsx]Sheet1'!$D$32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24.xlsx]Sheet1'!$D$33:$D$58</c:f>
              <c:numCache>
                <c:formatCode>General</c:formatCode>
                <c:ptCount val="26"/>
                <c:pt idx="0">
                  <c:v>4.3240944212093288E-4</c:v>
                </c:pt>
                <c:pt idx="1">
                  <c:v>5.6107293948213274E-4</c:v>
                </c:pt>
                <c:pt idx="2">
                  <c:v>8.7395371738060068E-4</c:v>
                </c:pt>
                <c:pt idx="3">
                  <c:v>2.0328952424871261E-3</c:v>
                </c:pt>
                <c:pt idx="4">
                  <c:v>3.743281289992322E-3</c:v>
                </c:pt>
                <c:pt idx="5">
                  <c:v>9.8175419097897565E-3</c:v>
                </c:pt>
                <c:pt idx="6">
                  <c:v>1.7393434590886818E-2</c:v>
                </c:pt>
                <c:pt idx="7">
                  <c:v>3.8355339123449975E-2</c:v>
                </c:pt>
                <c:pt idx="8">
                  <c:v>6.7683554858011669E-2</c:v>
                </c:pt>
                <c:pt idx="9">
                  <c:v>0.14501770843304299</c:v>
                </c:pt>
                <c:pt idx="10">
                  <c:v>0.2546916890080429</c:v>
                </c:pt>
                <c:pt idx="11">
                  <c:v>0.53040688988487561</c:v>
                </c:pt>
                <c:pt idx="12">
                  <c:v>0.83744065114175903</c:v>
                </c:pt>
                <c:pt idx="13">
                  <c:v>1.4342198581560284</c:v>
                </c:pt>
                <c:pt idx="14">
                  <c:v>1.7795360980018073</c:v>
                </c:pt>
                <c:pt idx="15">
                  <c:v>2.1721533118332919</c:v>
                </c:pt>
                <c:pt idx="16">
                  <c:v>2.6821738697241662</c:v>
                </c:pt>
                <c:pt idx="17">
                  <c:v>3.6213726986111241</c:v>
                </c:pt>
                <c:pt idx="18">
                  <c:v>3.6685140504162641</c:v>
                </c:pt>
                <c:pt idx="19">
                  <c:v>3.0074301295160191</c:v>
                </c:pt>
                <c:pt idx="20">
                  <c:v>2.8589167182536639</c:v>
                </c:pt>
                <c:pt idx="21">
                  <c:v>3.1646604231457327</c:v>
                </c:pt>
                <c:pt idx="22">
                  <c:v>2.9996967010405489</c:v>
                </c:pt>
                <c:pt idx="23">
                  <c:v>3.2834508372831217</c:v>
                </c:pt>
                <c:pt idx="24">
                  <c:v>2.7633869283236847</c:v>
                </c:pt>
                <c:pt idx="25">
                  <c:v>3.0517842723128394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C2B-2D40-8153-11B311A384FC}"/>
            </c:ext>
          </c:extLst>
        </c:ser>
        <c:ser>
          <c:idx val="3"/>
          <c:order val="3"/>
          <c:tx>
            <c:strRef>
              <c:f>'[origianlrotate_cores 24.xlsx]Sheet1'!$E$32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24.xlsx]Sheet1'!$E$33:$E$58</c:f>
              <c:numCache>
                <c:formatCode>General</c:formatCode>
                <c:ptCount val="26"/>
                <c:pt idx="0">
                  <c:v>3.8935547189239639E-4</c:v>
                </c:pt>
                <c:pt idx="1">
                  <c:v>3.5043259617097941E-4</c:v>
                </c:pt>
                <c:pt idx="2">
                  <c:v>5.4408454839025336E-4</c:v>
                </c:pt>
                <c:pt idx="3">
                  <c:v>1.1849691224392132E-3</c:v>
                </c:pt>
                <c:pt idx="4">
                  <c:v>2.3885350318471337E-3</c:v>
                </c:pt>
                <c:pt idx="5">
                  <c:v>5.9012578267856148E-3</c:v>
                </c:pt>
                <c:pt idx="6">
                  <c:v>9.635068373502198E-3</c:v>
                </c:pt>
                <c:pt idx="7">
                  <c:v>1.9870994590095715E-2</c:v>
                </c:pt>
                <c:pt idx="8">
                  <c:v>5.5330580169199312E-2</c:v>
                </c:pt>
                <c:pt idx="9">
                  <c:v>0.14079271409321129</c:v>
                </c:pt>
                <c:pt idx="10">
                  <c:v>0.27836718197433563</c:v>
                </c:pt>
                <c:pt idx="11">
                  <c:v>0.52339278111547383</c:v>
                </c:pt>
                <c:pt idx="12">
                  <c:v>0.89036571612695359</c:v>
                </c:pt>
                <c:pt idx="13">
                  <c:v>1.5163103070175439</c:v>
                </c:pt>
                <c:pt idx="14">
                  <c:v>2.0239251040221915</c:v>
                </c:pt>
                <c:pt idx="15">
                  <c:v>2.9881159291115176</c:v>
                </c:pt>
                <c:pt idx="16">
                  <c:v>3.9975358924753075</c:v>
                </c:pt>
                <c:pt idx="17">
                  <c:v>5.1936665216516129</c:v>
                </c:pt>
                <c:pt idx="18">
                  <c:v>4.3181120246600262</c:v>
                </c:pt>
                <c:pt idx="19">
                  <c:v>4.4888229358635616</c:v>
                </c:pt>
                <c:pt idx="20">
                  <c:v>2.9237006835023447</c:v>
                </c:pt>
                <c:pt idx="21">
                  <c:v>5.5626944577947537</c:v>
                </c:pt>
                <c:pt idx="22">
                  <c:v>4.1368740789925855</c:v>
                </c:pt>
                <c:pt idx="23">
                  <c:v>4.8295436897638506</c:v>
                </c:pt>
                <c:pt idx="24">
                  <c:v>4.0896299844330022</c:v>
                </c:pt>
                <c:pt idx="25">
                  <c:v>5.4073790045648575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C2B-2D40-8153-11B311A384FC}"/>
            </c:ext>
          </c:extLst>
        </c:ser>
        <c:ser>
          <c:idx val="4"/>
          <c:order val="4"/>
          <c:tx>
            <c:strRef>
              <c:f>'[origianlrotate_cores 24.xlsx]Sheet1'!$F$32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24.xlsx]Sheet1'!$F$33:$F$58</c:f>
              <c:numCache>
                <c:formatCode>0.00E+00</c:formatCode>
                <c:ptCount val="26"/>
                <c:pt idx="0">
                  <c:v>2.8059236165237723E-4</c:v>
                </c:pt>
                <c:pt idx="1">
                  <c:v>2.6935612815939981E-4</c:v>
                </c:pt>
                <c:pt idx="2">
                  <c:v>5.1637417641972453E-4</c:v>
                </c:pt>
                <c:pt idx="3">
                  <c:v>1.0618100946543352E-3</c:v>
                </c:pt>
                <c:pt idx="4">
                  <c:v>2.265548775446082E-3</c:v>
                </c:pt>
                <c:pt idx="5">
                  <c:v>8.6035737921906028E-3</c:v>
                </c:pt>
                <c:pt idx="6">
                  <c:v>1.4570259208731239E-2</c:v>
                </c:pt>
                <c:pt idx="7">
                  <c:v>3.9645456347520744E-2</c:v>
                </c:pt>
                <c:pt idx="8">
                  <c:v>9.0151386290185404E-2</c:v>
                </c:pt>
                <c:pt idx="9">
                  <c:v>0.24776072494892881</c:v>
                </c:pt>
                <c:pt idx="10">
                  <c:v>0.52034436814594642</c:v>
                </c:pt>
                <c:pt idx="11">
                  <c:v>0.95646370263887459</c:v>
                </c:pt>
                <c:pt idx="12">
                  <c:v>1.6212417210654215</c:v>
                </c:pt>
                <c:pt idx="13">
                  <c:v>3.1144696907554752</c:v>
                </c:pt>
                <c:pt idx="14">
                  <c:v>4.693880389429764</c:v>
                </c:pt>
                <c:pt idx="15">
                  <c:v>6.8564424486803519</c:v>
                </c:pt>
                <c:pt idx="16">
                  <c:v>7.5105085499173478</c:v>
                </c:pt>
                <c:pt idx="17">
                  <c:v>10.850116503802177</c:v>
                </c:pt>
                <c:pt idx="18">
                  <c:v>8.5491003442865026</c:v>
                </c:pt>
                <c:pt idx="19">
                  <c:v>5.7702698108717581</c:v>
                </c:pt>
                <c:pt idx="20">
                  <c:v>3.7504406678196092</c:v>
                </c:pt>
                <c:pt idx="21">
                  <c:v>3.3752052951868521</c:v>
                </c:pt>
                <c:pt idx="22">
                  <c:v>6.484842312887249</c:v>
                </c:pt>
                <c:pt idx="23">
                  <c:v>6.2524210604430257</c:v>
                </c:pt>
                <c:pt idx="24">
                  <c:v>5.4325983704676215</c:v>
                </c:pt>
                <c:pt idx="25">
                  <c:v>4.9629520705176908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C2B-2D40-8153-11B311A384FC}"/>
            </c:ext>
          </c:extLst>
        </c:ser>
        <c:ser>
          <c:idx val="5"/>
          <c:order val="5"/>
          <c:tx>
            <c:strRef>
              <c:f>'[origianlrotate_cores 24.xlsx]Sheet1'!$G$32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24.xlsx]Sheet1'!$G$33:$G$58</c:f>
              <c:numCache>
                <c:formatCode>General</c:formatCode>
                <c:ptCount val="26"/>
                <c:pt idx="0">
                  <c:v>2.8760710885433191E-4</c:v>
                </c:pt>
                <c:pt idx="1">
                  <c:v>1.7530697290913007E-4</c:v>
                </c:pt>
                <c:pt idx="2">
                  <c:v>3.3830477965992738E-4</c:v>
                </c:pt>
                <c:pt idx="3">
                  <c:v>8.1806623731215734E-4</c:v>
                </c:pt>
                <c:pt idx="4">
                  <c:v>2.0388615216201424E-3</c:v>
                </c:pt>
                <c:pt idx="5">
                  <c:v>1.0954063604240283E-2</c:v>
                </c:pt>
                <c:pt idx="6">
                  <c:v>2.1216575946600976E-2</c:v>
                </c:pt>
                <c:pt idx="7">
                  <c:v>5.0342067897250549E-2</c:v>
                </c:pt>
                <c:pt idx="8">
                  <c:v>8.7484009408657623E-2</c:v>
                </c:pt>
                <c:pt idx="9">
                  <c:v>0.18543627372786728</c:v>
                </c:pt>
                <c:pt idx="10">
                  <c:v>0.38474590650716889</c:v>
                </c:pt>
                <c:pt idx="11">
                  <c:v>0.82336633663366332</c:v>
                </c:pt>
                <c:pt idx="12">
                  <c:v>1.5873500451476974</c:v>
                </c:pt>
                <c:pt idx="13">
                  <c:v>2.7468438784199032</c:v>
                </c:pt>
                <c:pt idx="14">
                  <c:v>5.5119482917820868</c:v>
                </c:pt>
                <c:pt idx="15">
                  <c:v>9.4678808995882164</c:v>
                </c:pt>
                <c:pt idx="16">
                  <c:v>9.5415693059593671</c:v>
                </c:pt>
                <c:pt idx="17">
                  <c:v>13.007933770265609</c:v>
                </c:pt>
                <c:pt idx="18">
                  <c:v>15.457207715654551</c:v>
                </c:pt>
                <c:pt idx="19">
                  <c:v>8.2678162783573885</c:v>
                </c:pt>
                <c:pt idx="20">
                  <c:v>8.6495815997382071</c:v>
                </c:pt>
                <c:pt idx="21">
                  <c:v>4.7354046292588894</c:v>
                </c:pt>
                <c:pt idx="22">
                  <c:v>6.2045412525596433</c:v>
                </c:pt>
                <c:pt idx="23">
                  <c:v>6.3189102197408262</c:v>
                </c:pt>
                <c:pt idx="24">
                  <c:v>6.3395278370728114</c:v>
                </c:pt>
                <c:pt idx="25">
                  <c:v>4.5763411981710798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C2B-2D40-8153-11B311A384FC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24.xlsx]Sheet1'!$H$33:$H$58</c:f>
              <c:numCache>
                <c:formatCode>0.00E+00</c:formatCode>
                <c:ptCount val="26"/>
                <c:pt idx="0">
                  <c:v>2.7972027972027967E-4</c:v>
                </c:pt>
                <c:pt idx="1">
                  <c:v>1.6442697200257106E-4</c:v>
                </c:pt>
                <c:pt idx="2">
                  <c:v>1.8196361663212944E-4</c:v>
                </c:pt>
                <c:pt idx="3">
                  <c:v>9.6767806761372075E-4</c:v>
                </c:pt>
                <c:pt idx="4">
                  <c:v>4.2903011514614699E-3</c:v>
                </c:pt>
                <c:pt idx="5">
                  <c:v>8.3982408732051084E-3</c:v>
                </c:pt>
                <c:pt idx="6">
                  <c:v>1.4074502788593074E-2</c:v>
                </c:pt>
                <c:pt idx="7">
                  <c:v>3.4680024898479413E-2</c:v>
                </c:pt>
                <c:pt idx="8">
                  <c:v>6.1705887302611284E-2</c:v>
                </c:pt>
                <c:pt idx="9">
                  <c:v>0.13075060532687652</c:v>
                </c:pt>
                <c:pt idx="10">
                  <c:v>0.27748162280455646</c:v>
                </c:pt>
                <c:pt idx="11">
                  <c:v>0.55600978753879216</c:v>
                </c:pt>
                <c:pt idx="12">
                  <c:v>1.088107116233729</c:v>
                </c:pt>
                <c:pt idx="13">
                  <c:v>2.1965947920348765</c:v>
                </c:pt>
                <c:pt idx="14">
                  <c:v>3.8933248898995423</c:v>
                </c:pt>
                <c:pt idx="15">
                  <c:v>6.737760759839877</c:v>
                </c:pt>
                <c:pt idx="16">
                  <c:v>10.032325494587534</c:v>
                </c:pt>
                <c:pt idx="17">
                  <c:v>14.883140740005214</c:v>
                </c:pt>
                <c:pt idx="18">
                  <c:v>16.914842180016016</c:v>
                </c:pt>
                <c:pt idx="19">
                  <c:v>8.9027394456169571</c:v>
                </c:pt>
                <c:pt idx="20">
                  <c:v>5.856711315535942</c:v>
                </c:pt>
                <c:pt idx="21">
                  <c:v>6.6278688208157206</c:v>
                </c:pt>
                <c:pt idx="22">
                  <c:v>6.6722363630625159</c:v>
                </c:pt>
                <c:pt idx="23">
                  <c:v>5.986569031498381</c:v>
                </c:pt>
                <c:pt idx="24">
                  <c:v>5.8124591064403823</c:v>
                </c:pt>
                <c:pt idx="25">
                  <c:v>4.8498996574678062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C2B-2D40-8153-11B311A384FC}"/>
            </c:ext>
          </c:extLst>
        </c:ser>
        <c:ser>
          <c:idx val="6"/>
          <c:order val="7"/>
          <c:tx>
            <c:strRef>
              <c:f>'[origianlrotate_cores 24.xlsx]Sheet1'!$I$32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'[origianlrotate_cores 24.xlsx]Sheet1'!$A$33:$A$58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'[origianlrotate_cores 24.xlsx]Sheet1'!$I$33:$I$58</c:f>
              <c:numCache>
                <c:formatCode>General</c:formatCode>
                <c:ptCount val="26"/>
                <c:pt idx="0">
                  <c:v>2.8744684202236574E-4</c:v>
                </c:pt>
                <c:pt idx="1">
                  <c:v>1.6858226065065258E-4</c:v>
                </c:pt>
                <c:pt idx="2">
                  <c:v>1.8462539220938241E-4</c:v>
                </c:pt>
                <c:pt idx="3">
                  <c:v>9.5768101761252433E-4</c:v>
                </c:pt>
                <c:pt idx="4">
                  <c:v>3.3807578532187633E-3</c:v>
                </c:pt>
                <c:pt idx="5">
                  <c:v>5.8797496364670927E-3</c:v>
                </c:pt>
                <c:pt idx="6">
                  <c:v>1.3739639418243561E-2</c:v>
                </c:pt>
                <c:pt idx="7">
                  <c:v>2.7082079533354939E-2</c:v>
                </c:pt>
                <c:pt idx="8">
                  <c:v>4.7153024911032029E-2</c:v>
                </c:pt>
                <c:pt idx="9">
                  <c:v>9.9920493370866184E-2</c:v>
                </c:pt>
                <c:pt idx="10">
                  <c:v>0.1835122014933496</c:v>
                </c:pt>
                <c:pt idx="11">
                  <c:v>0.43730506765471472</c:v>
                </c:pt>
                <c:pt idx="12">
                  <c:v>0.89997041274224565</c:v>
                </c:pt>
                <c:pt idx="13">
                  <c:v>1.7930752977333844</c:v>
                </c:pt>
                <c:pt idx="14">
                  <c:v>3.0321522907368612</c:v>
                </c:pt>
                <c:pt idx="15">
                  <c:v>6.5093707734913382</c:v>
                </c:pt>
                <c:pt idx="16">
                  <c:v>11.350682770149701</c:v>
                </c:pt>
                <c:pt idx="17">
                  <c:v>16.84614202489557</c:v>
                </c:pt>
                <c:pt idx="18">
                  <c:v>12.238828351494552</c:v>
                </c:pt>
                <c:pt idx="19">
                  <c:v>6.5029156374933157</c:v>
                </c:pt>
                <c:pt idx="20">
                  <c:v>3.4458223053755592</c:v>
                </c:pt>
                <c:pt idx="21">
                  <c:v>3.874948930639952</c:v>
                </c:pt>
                <c:pt idx="22">
                  <c:v>6.9357305375529927</c:v>
                </c:pt>
                <c:pt idx="23">
                  <c:v>6.1906724077875692</c:v>
                </c:pt>
                <c:pt idx="24">
                  <c:v>6.1403293400499521</c:v>
                </c:pt>
                <c:pt idx="25">
                  <c:v>5.8668455806266708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C2B-2D40-8153-11B311A38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32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[origianlrotate_cores32.xlsx]Sheet1!$B$32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3A-6B45-99C8-9FCF0C96E5BD}"/>
            </c:ext>
          </c:extLst>
        </c:ser>
        <c:ser>
          <c:idx val="1"/>
          <c:order val="1"/>
          <c:tx>
            <c:strRef>
              <c:f>[origianlrotate_cores32.xlsx]Sheet1!$C$32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[origianlrotate_cores32.xlsx]Sheet1!$C$33:$C$58</c:f>
              <c:numCache>
                <c:formatCode>0.00E+00</c:formatCode>
                <c:ptCount val="26"/>
                <c:pt idx="0">
                  <c:v>4.6456312483740287E-4</c:v>
                </c:pt>
                <c:pt idx="1">
                  <c:v>7.0857142857142863E-4</c:v>
                </c:pt>
                <c:pt idx="2">
                  <c:v>1.2113226793607618E-3</c:v>
                </c:pt>
                <c:pt idx="3">
                  <c:v>2.5785076346874101E-3</c:v>
                </c:pt>
                <c:pt idx="4">
                  <c:v>5.5029716046665197E-3</c:v>
                </c:pt>
                <c:pt idx="5">
                  <c:v>1.1738811445341158E-2</c:v>
                </c:pt>
                <c:pt idx="6">
                  <c:v>2.091644204851752E-2</c:v>
                </c:pt>
                <c:pt idx="7">
                  <c:v>4.4303797468354431E-2</c:v>
                </c:pt>
                <c:pt idx="8">
                  <c:v>7.007399421767041E-2</c:v>
                </c:pt>
                <c:pt idx="9">
                  <c:v>0.13349628654695872</c:v>
                </c:pt>
                <c:pt idx="10">
                  <c:v>0.25592542104568838</c:v>
                </c:pt>
                <c:pt idx="11">
                  <c:v>0.46256613253149625</c:v>
                </c:pt>
                <c:pt idx="12">
                  <c:v>0.73403299313177994</c:v>
                </c:pt>
                <c:pt idx="13">
                  <c:v>1.0630387576495359</c:v>
                </c:pt>
                <c:pt idx="14">
                  <c:v>1.3285874347552811</c:v>
                </c:pt>
                <c:pt idx="15">
                  <c:v>1.4370289686766673</c:v>
                </c:pt>
                <c:pt idx="16">
                  <c:v>1.8201776836258408</c:v>
                </c:pt>
                <c:pt idx="17">
                  <c:v>2.0118325158644388</c:v>
                </c:pt>
                <c:pt idx="18">
                  <c:v>2.1350775294159332</c:v>
                </c:pt>
                <c:pt idx="19">
                  <c:v>2.3283474624024842</c:v>
                </c:pt>
                <c:pt idx="20">
                  <c:v>2.1623466339894311</c:v>
                </c:pt>
                <c:pt idx="21">
                  <c:v>2.0834414808362625</c:v>
                </c:pt>
                <c:pt idx="22">
                  <c:v>2.0180481754499708</c:v>
                </c:pt>
                <c:pt idx="23">
                  <c:v>2.2230584961918272</c:v>
                </c:pt>
                <c:pt idx="24">
                  <c:v>2.2248768016891267</c:v>
                </c:pt>
                <c:pt idx="25">
                  <c:v>2.066321993968228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3A-6B45-99C8-9FCF0C96E5BD}"/>
            </c:ext>
          </c:extLst>
        </c:ser>
        <c:ser>
          <c:idx val="2"/>
          <c:order val="2"/>
          <c:tx>
            <c:strRef>
              <c:f>[origianlrotate_cores32.xlsx]Sheet1!$D$32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[origianlrotate_cores32.xlsx]Sheet1!$D$33:$D$58</c:f>
              <c:numCache>
                <c:formatCode>General</c:formatCode>
                <c:ptCount val="26"/>
                <c:pt idx="0">
                  <c:v>3.8024038926304259E-4</c:v>
                </c:pt>
                <c:pt idx="1">
                  <c:v>5.1477106986587353E-4</c:v>
                </c:pt>
                <c:pt idx="2">
                  <c:v>8.7354787830992752E-4</c:v>
                </c:pt>
                <c:pt idx="3">
                  <c:v>1.9071456269609051E-3</c:v>
                </c:pt>
                <c:pt idx="4">
                  <c:v>4.1223780463161301E-3</c:v>
                </c:pt>
                <c:pt idx="5">
                  <c:v>1.2336339831248181E-2</c:v>
                </c:pt>
                <c:pt idx="6">
                  <c:v>2.1591162686900246E-2</c:v>
                </c:pt>
                <c:pt idx="7">
                  <c:v>4.3732112192329711E-2</c:v>
                </c:pt>
                <c:pt idx="8">
                  <c:v>7.0398267119578598E-2</c:v>
                </c:pt>
                <c:pt idx="9">
                  <c:v>0.15292448368279993</c:v>
                </c:pt>
                <c:pt idx="10">
                  <c:v>0.26406594459886895</c:v>
                </c:pt>
                <c:pt idx="11">
                  <c:v>0.5276928452869748</c:v>
                </c:pt>
                <c:pt idx="12">
                  <c:v>0.93728787411292802</c:v>
                </c:pt>
                <c:pt idx="13">
                  <c:v>1.3937092967039217</c:v>
                </c:pt>
                <c:pt idx="14">
                  <c:v>2.0376104807873126</c:v>
                </c:pt>
                <c:pt idx="15">
                  <c:v>2.4070059924539469</c:v>
                </c:pt>
                <c:pt idx="16">
                  <c:v>2.7515199435010897</c:v>
                </c:pt>
                <c:pt idx="17">
                  <c:v>3.5553012561209276</c:v>
                </c:pt>
                <c:pt idx="18">
                  <c:v>3.2821531715302315</c:v>
                </c:pt>
                <c:pt idx="19">
                  <c:v>3.6666601086015582</c:v>
                </c:pt>
                <c:pt idx="20">
                  <c:v>3.5245310345788012</c:v>
                </c:pt>
                <c:pt idx="21">
                  <c:v>2.9461710688082903</c:v>
                </c:pt>
                <c:pt idx="22">
                  <c:v>2.9027434230010387</c:v>
                </c:pt>
                <c:pt idx="23">
                  <c:v>2.8719613024865938</c:v>
                </c:pt>
                <c:pt idx="24">
                  <c:v>4.0241938708375891</c:v>
                </c:pt>
                <c:pt idx="25">
                  <c:v>2.8904483343565452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3A-6B45-99C8-9FCF0C96E5BD}"/>
            </c:ext>
          </c:extLst>
        </c:ser>
        <c:ser>
          <c:idx val="3"/>
          <c:order val="3"/>
          <c:tx>
            <c:strRef>
              <c:f>[origianlrotate_cores32.xlsx]Sheet1!$E$32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[origianlrotate_cores32.xlsx]Sheet1!$E$33:$E$58</c:f>
              <c:numCache>
                <c:formatCode>General</c:formatCode>
                <c:ptCount val="26"/>
                <c:pt idx="0">
                  <c:v>3.9919522243157791E-4</c:v>
                </c:pt>
                <c:pt idx="1">
                  <c:v>3.2298996424039682E-4</c:v>
                </c:pt>
                <c:pt idx="2">
                  <c:v>5.4119296059803766E-4</c:v>
                </c:pt>
                <c:pt idx="3">
                  <c:v>1.0734765958291168E-3</c:v>
                </c:pt>
                <c:pt idx="4">
                  <c:v>2.2696424200618587E-3</c:v>
                </c:pt>
                <c:pt idx="5">
                  <c:v>5.2257937290475249E-3</c:v>
                </c:pt>
                <c:pt idx="6">
                  <c:v>8.6897945436173792E-3</c:v>
                </c:pt>
                <c:pt idx="7">
                  <c:v>1.7785962376745377E-2</c:v>
                </c:pt>
                <c:pt idx="8">
                  <c:v>3.4670869196266212E-2</c:v>
                </c:pt>
                <c:pt idx="9">
                  <c:v>0.14904224612962477</c:v>
                </c:pt>
                <c:pt idx="10">
                  <c:v>0.28059583312713421</c:v>
                </c:pt>
                <c:pt idx="11">
                  <c:v>0.5943802292402186</c:v>
                </c:pt>
                <c:pt idx="12">
                  <c:v>1.0585587554079448</c:v>
                </c:pt>
                <c:pt idx="13">
                  <c:v>1.7476822851415688</c:v>
                </c:pt>
                <c:pt idx="14">
                  <c:v>2.9601334738321037</c:v>
                </c:pt>
                <c:pt idx="15">
                  <c:v>3.5368625718073354</c:v>
                </c:pt>
                <c:pt idx="16">
                  <c:v>3.6246117109004259</c:v>
                </c:pt>
                <c:pt idx="17">
                  <c:v>4.4644788706572553</c:v>
                </c:pt>
                <c:pt idx="18">
                  <c:v>5.4772295309994803</c:v>
                </c:pt>
                <c:pt idx="19">
                  <c:v>6.1225127137444959</c:v>
                </c:pt>
                <c:pt idx="20">
                  <c:v>3.5595491290899401</c:v>
                </c:pt>
                <c:pt idx="21">
                  <c:v>5.0709862173211464</c:v>
                </c:pt>
                <c:pt idx="22">
                  <c:v>3.065296264584036</c:v>
                </c:pt>
                <c:pt idx="23">
                  <c:v>4.2133075114123679</c:v>
                </c:pt>
                <c:pt idx="24">
                  <c:v>5.3688861952618296</c:v>
                </c:pt>
                <c:pt idx="25">
                  <c:v>3.0414527779354024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3A-6B45-99C8-9FCF0C96E5BD}"/>
            </c:ext>
          </c:extLst>
        </c:ser>
        <c:ser>
          <c:idx val="4"/>
          <c:order val="4"/>
          <c:tx>
            <c:strRef>
              <c:f>[origianlrotate_cores32.xlsx]Sheet1!$F$32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[origianlrotate_cores32.xlsx]Sheet1!$F$33:$F$58</c:f>
              <c:numCache>
                <c:formatCode>0.00E+00</c:formatCode>
                <c:ptCount val="26"/>
                <c:pt idx="0">
                  <c:v>2.7715428906021277E-4</c:v>
                </c:pt>
                <c:pt idx="1">
                  <c:v>3.1540543721313407E-4</c:v>
                </c:pt>
                <c:pt idx="2">
                  <c:v>4.5620332310542465E-4</c:v>
                </c:pt>
                <c:pt idx="3">
                  <c:v>1.0117978968966401E-3</c:v>
                </c:pt>
                <c:pt idx="4">
                  <c:v>2.5331336682854464E-3</c:v>
                </c:pt>
                <c:pt idx="5">
                  <c:v>7.6577326452472111E-3</c:v>
                </c:pt>
                <c:pt idx="6">
                  <c:v>1.1356161733410716E-2</c:v>
                </c:pt>
                <c:pt idx="7">
                  <c:v>2.2429691543814578E-2</c:v>
                </c:pt>
                <c:pt idx="8">
                  <c:v>5.2954926256128076E-2</c:v>
                </c:pt>
                <c:pt idx="9">
                  <c:v>0.17699853892715509</c:v>
                </c:pt>
                <c:pt idx="10">
                  <c:v>0.48473967684021546</c:v>
                </c:pt>
                <c:pt idx="11">
                  <c:v>1.0042545404638821</c:v>
                </c:pt>
                <c:pt idx="12">
                  <c:v>1.493646597305134</c:v>
                </c:pt>
                <c:pt idx="13">
                  <c:v>3.021660097202556</c:v>
                </c:pt>
                <c:pt idx="14">
                  <c:v>5.051639916259596</c:v>
                </c:pt>
                <c:pt idx="15">
                  <c:v>7.1227080059056052</c:v>
                </c:pt>
                <c:pt idx="16">
                  <c:v>7.602972835849549</c:v>
                </c:pt>
                <c:pt idx="17">
                  <c:v>10.687442713107242</c:v>
                </c:pt>
                <c:pt idx="18">
                  <c:v>12.348235270484723</c:v>
                </c:pt>
                <c:pt idx="19">
                  <c:v>6.1004051192937894</c:v>
                </c:pt>
                <c:pt idx="20">
                  <c:v>7.0792762858124254</c:v>
                </c:pt>
                <c:pt idx="21">
                  <c:v>4.608895933542386</c:v>
                </c:pt>
                <c:pt idx="22">
                  <c:v>4.7868339711947101</c:v>
                </c:pt>
                <c:pt idx="23">
                  <c:v>4.7431287347020161</c:v>
                </c:pt>
                <c:pt idx="24">
                  <c:v>6.6267900616547077</c:v>
                </c:pt>
                <c:pt idx="25">
                  <c:v>9.2048389247911544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03A-6B45-99C8-9FCF0C96E5BD}"/>
            </c:ext>
          </c:extLst>
        </c:ser>
        <c:ser>
          <c:idx val="5"/>
          <c:order val="5"/>
          <c:tx>
            <c:strRef>
              <c:f>[origianlrotate_cores32.xlsx]Sheet1!$G$32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[origianlrotate_cores32.xlsx]Sheet1!$G$33:$G$58</c:f>
              <c:numCache>
                <c:formatCode>General</c:formatCode>
                <c:ptCount val="26"/>
                <c:pt idx="0">
                  <c:v>3.0065038655049703E-4</c:v>
                </c:pt>
                <c:pt idx="1">
                  <c:v>1.6520684343302797E-4</c:v>
                </c:pt>
                <c:pt idx="2">
                  <c:v>2.6020286554198998E-4</c:v>
                </c:pt>
                <c:pt idx="3">
                  <c:v>5.5840712956173495E-4</c:v>
                </c:pt>
                <c:pt idx="4">
                  <c:v>1.2171431795648913E-3</c:v>
                </c:pt>
                <c:pt idx="5">
                  <c:v>6.0331534309946032E-3</c:v>
                </c:pt>
                <c:pt idx="6">
                  <c:v>1.9747022808315952E-2</c:v>
                </c:pt>
                <c:pt idx="7">
                  <c:v>3.8989602772593973E-2</c:v>
                </c:pt>
                <c:pt idx="8">
                  <c:v>7.1332436069986543E-2</c:v>
                </c:pt>
                <c:pt idx="9">
                  <c:v>0.13042140879729314</c:v>
                </c:pt>
                <c:pt idx="10">
                  <c:v>0.36518180387218641</c:v>
                </c:pt>
                <c:pt idx="11">
                  <c:v>0.81155319519414937</c:v>
                </c:pt>
                <c:pt idx="12">
                  <c:v>1.3951845385521136</c:v>
                </c:pt>
                <c:pt idx="13">
                  <c:v>3.1296047324549607</c:v>
                </c:pt>
                <c:pt idx="14">
                  <c:v>4.8453946300444795</c:v>
                </c:pt>
                <c:pt idx="15">
                  <c:v>8.7971892841458068</c:v>
                </c:pt>
                <c:pt idx="16">
                  <c:v>9.690789126418581</c:v>
                </c:pt>
                <c:pt idx="17">
                  <c:v>11.424780296612331</c:v>
                </c:pt>
                <c:pt idx="18">
                  <c:v>12.839832438359245</c:v>
                </c:pt>
                <c:pt idx="19">
                  <c:v>9.40273301582749</c:v>
                </c:pt>
                <c:pt idx="20">
                  <c:v>7.1076098216535541</c:v>
                </c:pt>
                <c:pt idx="21">
                  <c:v>4.9453008212157101</c:v>
                </c:pt>
                <c:pt idx="22">
                  <c:v>4.7870691829943661</c:v>
                </c:pt>
                <c:pt idx="23">
                  <c:v>5.511916129813188</c:v>
                </c:pt>
                <c:pt idx="24">
                  <c:v>5.2552573887625851</c:v>
                </c:pt>
                <c:pt idx="25">
                  <c:v>4.0219556136018362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03A-6B45-99C8-9FCF0C96E5BD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[origianlrotate_cores32.xlsx]Sheet1!$H$33:$H$58</c:f>
              <c:numCache>
                <c:formatCode>0.00E+00</c:formatCode>
                <c:ptCount val="26"/>
                <c:pt idx="0">
                  <c:v>2.8603658045282408E-4</c:v>
                </c:pt>
                <c:pt idx="1">
                  <c:v>1.7614007967179973E-4</c:v>
                </c:pt>
                <c:pt idx="2">
                  <c:v>1.5336136970873322E-4</c:v>
                </c:pt>
                <c:pt idx="3">
                  <c:v>5.6613047092589331E-4</c:v>
                </c:pt>
                <c:pt idx="4">
                  <c:v>2.8931440100498688E-3</c:v>
                </c:pt>
                <c:pt idx="5">
                  <c:v>8.6216455976935013E-3</c:v>
                </c:pt>
                <c:pt idx="6">
                  <c:v>1.6156556203897391E-2</c:v>
                </c:pt>
                <c:pt idx="7">
                  <c:v>3.3685544007140182E-2</c:v>
                </c:pt>
                <c:pt idx="8">
                  <c:v>7.0569638118895731E-2</c:v>
                </c:pt>
                <c:pt idx="9">
                  <c:v>0.11763400288536233</c:v>
                </c:pt>
                <c:pt idx="10">
                  <c:v>0.26898094493706709</c:v>
                </c:pt>
                <c:pt idx="11">
                  <c:v>0.51421003255890951</c:v>
                </c:pt>
                <c:pt idx="12">
                  <c:v>1.1240099302518027</c:v>
                </c:pt>
                <c:pt idx="13">
                  <c:v>2.0904707168689898</c:v>
                </c:pt>
                <c:pt idx="14">
                  <c:v>4.0600289684029827</c:v>
                </c:pt>
                <c:pt idx="15">
                  <c:v>7.4311388943152954</c:v>
                </c:pt>
                <c:pt idx="16">
                  <c:v>10.52154540544711</c:v>
                </c:pt>
                <c:pt idx="17">
                  <c:v>13.819721871049305</c:v>
                </c:pt>
                <c:pt idx="18">
                  <c:v>13.707493721869731</c:v>
                </c:pt>
                <c:pt idx="19">
                  <c:v>5.4635690208245968</c:v>
                </c:pt>
                <c:pt idx="20">
                  <c:v>5.4077371466233037</c:v>
                </c:pt>
                <c:pt idx="21">
                  <c:v>4.641329792559608</c:v>
                </c:pt>
                <c:pt idx="22">
                  <c:v>6.5886002700443633</c:v>
                </c:pt>
                <c:pt idx="23">
                  <c:v>5.31567363622072</c:v>
                </c:pt>
                <c:pt idx="24">
                  <c:v>5.3034293428400998</c:v>
                </c:pt>
                <c:pt idx="25">
                  <c:v>4.7655989926329045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03A-6B45-99C8-9FCF0C96E5BD}"/>
            </c:ext>
          </c:extLst>
        </c:ser>
        <c:ser>
          <c:idx val="6"/>
          <c:order val="7"/>
          <c:tx>
            <c:strRef>
              <c:f>[origianlrotate_cores32.xlsx]Sheet1!$I$32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[origianlrotate_cores32.xlsx]Sheet1!$A$33:$A$58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[origianlrotate_cores32.xlsx]Sheet1!$I$33:$I$58</c:f>
              <c:numCache>
                <c:formatCode>General</c:formatCode>
                <c:ptCount val="26"/>
                <c:pt idx="0">
                  <c:v>2.8916344812245971E-4</c:v>
                </c:pt>
                <c:pt idx="1">
                  <c:v>1.6942814186172528E-4</c:v>
                </c:pt>
                <c:pt idx="2">
                  <c:v>1.8145455549550899E-4</c:v>
                </c:pt>
                <c:pt idx="3">
                  <c:v>4.5724937902899164E-4</c:v>
                </c:pt>
                <c:pt idx="4">
                  <c:v>2.3930462707075694E-3</c:v>
                </c:pt>
                <c:pt idx="5">
                  <c:v>4.5088889525063697E-3</c:v>
                </c:pt>
                <c:pt idx="6">
                  <c:v>6.7150213437381506E-3</c:v>
                </c:pt>
                <c:pt idx="7">
                  <c:v>1.5774359250920172E-2</c:v>
                </c:pt>
                <c:pt idx="8">
                  <c:v>2.788519716938942E-2</c:v>
                </c:pt>
                <c:pt idx="9">
                  <c:v>5.8856191004997227E-2</c:v>
                </c:pt>
                <c:pt idx="10">
                  <c:v>0.13503321439967511</c:v>
                </c:pt>
                <c:pt idx="11">
                  <c:v>0.26767656634110687</c:v>
                </c:pt>
                <c:pt idx="12">
                  <c:v>0.45715402447571302</c:v>
                </c:pt>
                <c:pt idx="13">
                  <c:v>1.0271205400694599</c:v>
                </c:pt>
                <c:pt idx="14">
                  <c:v>2.0839720047120784</c:v>
                </c:pt>
                <c:pt idx="15">
                  <c:v>4.3973485012953555</c:v>
                </c:pt>
                <c:pt idx="16">
                  <c:v>7.3904487222483057</c:v>
                </c:pt>
                <c:pt idx="17">
                  <c:v>12.02430423696631</c:v>
                </c:pt>
                <c:pt idx="18">
                  <c:v>15.278688303454601</c:v>
                </c:pt>
                <c:pt idx="19">
                  <c:v>11.137905726589613</c:v>
                </c:pt>
                <c:pt idx="20">
                  <c:v>4.8279530676892293</c:v>
                </c:pt>
                <c:pt idx="21">
                  <c:v>4.9645697964334943</c:v>
                </c:pt>
                <c:pt idx="22">
                  <c:v>4.0126756017353165</c:v>
                </c:pt>
                <c:pt idx="23">
                  <c:v>6.4936068381415639</c:v>
                </c:pt>
                <c:pt idx="24">
                  <c:v>4.0862108974197673</c:v>
                </c:pt>
                <c:pt idx="25">
                  <c:v>5.922252433457297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03A-6B45-99C8-9FCF0C96E5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originalrotate_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40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[origianlrotate_cores40.xlsx]Sheet1!$B$32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D9-654D-8B19-6CF302FEBE9B}"/>
            </c:ext>
          </c:extLst>
        </c:ser>
        <c:ser>
          <c:idx val="1"/>
          <c:order val="1"/>
          <c:tx>
            <c:strRef>
              <c:f>[origianlrotate_cores40.xlsx]Sheet1!$C$32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[origianlrotate_cores40.xlsx]Sheet1!$C$33:$C$58</c:f>
              <c:numCache>
                <c:formatCode>0.00E+00</c:formatCode>
                <c:ptCount val="26"/>
                <c:pt idx="0">
                  <c:v>6.8648352997644743E-5</c:v>
                </c:pt>
                <c:pt idx="1">
                  <c:v>7.1362085013962145E-4</c:v>
                </c:pt>
                <c:pt idx="2">
                  <c:v>1.1691647180588031E-3</c:v>
                </c:pt>
                <c:pt idx="3">
                  <c:v>2.7365399841646878E-3</c:v>
                </c:pt>
                <c:pt idx="4">
                  <c:v>6.3080002426153933E-3</c:v>
                </c:pt>
                <c:pt idx="5">
                  <c:v>1.5989790556264545E-2</c:v>
                </c:pt>
                <c:pt idx="6">
                  <c:v>2.7195027195027199E-2</c:v>
                </c:pt>
                <c:pt idx="7">
                  <c:v>4.4758608552824541E-2</c:v>
                </c:pt>
                <c:pt idx="8">
                  <c:v>8.9770848098275444E-2</c:v>
                </c:pt>
                <c:pt idx="9">
                  <c:v>0.17582666893539789</c:v>
                </c:pt>
                <c:pt idx="10">
                  <c:v>0.26088458880442295</c:v>
                </c:pt>
                <c:pt idx="11">
                  <c:v>0.48825835657410777</c:v>
                </c:pt>
                <c:pt idx="12">
                  <c:v>0.75089045126521503</c:v>
                </c:pt>
                <c:pt idx="13">
                  <c:v>1.0289289501590668</c:v>
                </c:pt>
                <c:pt idx="14">
                  <c:v>1.2900743064509697</c:v>
                </c:pt>
                <c:pt idx="15">
                  <c:v>1.4768479933926493</c:v>
                </c:pt>
                <c:pt idx="16">
                  <c:v>1.8150241728986218</c:v>
                </c:pt>
                <c:pt idx="17">
                  <c:v>2.3147024398502056</c:v>
                </c:pt>
                <c:pt idx="18">
                  <c:v>2.1931506411281299</c:v>
                </c:pt>
                <c:pt idx="19">
                  <c:v>2.0502466862196758</c:v>
                </c:pt>
                <c:pt idx="20">
                  <c:v>2.050270046900601</c:v>
                </c:pt>
                <c:pt idx="21">
                  <c:v>2.226565694095572</c:v>
                </c:pt>
                <c:pt idx="22">
                  <c:v>2.4325941512008287</c:v>
                </c:pt>
                <c:pt idx="23">
                  <c:v>2.24067636090997</c:v>
                </c:pt>
                <c:pt idx="24">
                  <c:v>2.3052599609405036</c:v>
                </c:pt>
                <c:pt idx="25">
                  <c:v>2.0393179805980517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D9-654D-8B19-6CF302FEBE9B}"/>
            </c:ext>
          </c:extLst>
        </c:ser>
        <c:ser>
          <c:idx val="2"/>
          <c:order val="2"/>
          <c:tx>
            <c:strRef>
              <c:f>[origianlrotate_cores40.xlsx]Sheet1!$D$32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[origianlrotate_cores40.xlsx]Sheet1!$D$33:$D$58</c:f>
              <c:numCache>
                <c:formatCode>General</c:formatCode>
                <c:ptCount val="26"/>
                <c:pt idx="0">
                  <c:v>4.1517552317262729E-5</c:v>
                </c:pt>
                <c:pt idx="1">
                  <c:v>1.5560709209246652E-3</c:v>
                </c:pt>
                <c:pt idx="2">
                  <c:v>2.5320538666236592E-4</c:v>
                </c:pt>
                <c:pt idx="3">
                  <c:v>1.723162065278913E-3</c:v>
                </c:pt>
                <c:pt idx="4">
                  <c:v>3.1235404016814569E-3</c:v>
                </c:pt>
                <c:pt idx="5">
                  <c:v>7.7634681661527295E-3</c:v>
                </c:pt>
                <c:pt idx="6">
                  <c:v>2.094865950287637E-2</c:v>
                </c:pt>
                <c:pt idx="7">
                  <c:v>4.8242027800490597E-2</c:v>
                </c:pt>
                <c:pt idx="8">
                  <c:v>8.506827848668011E-2</c:v>
                </c:pt>
                <c:pt idx="9">
                  <c:v>0.16812156482379567</c:v>
                </c:pt>
                <c:pt idx="10">
                  <c:v>0.28053878309335811</c:v>
                </c:pt>
                <c:pt idx="11">
                  <c:v>0.4914087947882736</c:v>
                </c:pt>
                <c:pt idx="12">
                  <c:v>0.91527599486521183</c:v>
                </c:pt>
                <c:pt idx="13">
                  <c:v>1.3623325628672476</c:v>
                </c:pt>
                <c:pt idx="14">
                  <c:v>1.8529524100527079</c:v>
                </c:pt>
                <c:pt idx="15">
                  <c:v>2.4133819350055603</c:v>
                </c:pt>
                <c:pt idx="16">
                  <c:v>2.9522571994606528</c:v>
                </c:pt>
                <c:pt idx="17">
                  <c:v>2.8592490408242446</c:v>
                </c:pt>
                <c:pt idx="18">
                  <c:v>3.7584229568208789</c:v>
                </c:pt>
                <c:pt idx="19">
                  <c:v>3.7294482452723834</c:v>
                </c:pt>
                <c:pt idx="20">
                  <c:v>3.0528596072479561</c:v>
                </c:pt>
                <c:pt idx="21">
                  <c:v>3.2532144977082336</c:v>
                </c:pt>
                <c:pt idx="22">
                  <c:v>4.0950521001292506</c:v>
                </c:pt>
                <c:pt idx="23">
                  <c:v>3.0775837674111495</c:v>
                </c:pt>
                <c:pt idx="24">
                  <c:v>3.5782953719408774</c:v>
                </c:pt>
                <c:pt idx="25">
                  <c:v>3.3322569303501881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CD9-654D-8B19-6CF302FEBE9B}"/>
            </c:ext>
          </c:extLst>
        </c:ser>
        <c:ser>
          <c:idx val="3"/>
          <c:order val="3"/>
          <c:tx>
            <c:strRef>
              <c:f>[origianlrotate_cores40.xlsx]Sheet1!$E$32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[origianlrotate_cores40.xlsx]Sheet1!$E$33:$E$58</c:f>
              <c:numCache>
                <c:formatCode>General</c:formatCode>
                <c:ptCount val="26"/>
                <c:pt idx="0">
                  <c:v>2.8805203029069451E-5</c:v>
                </c:pt>
                <c:pt idx="1">
                  <c:v>3.6062703243558745E-4</c:v>
                </c:pt>
                <c:pt idx="2">
                  <c:v>6.1616161616161614E-4</c:v>
                </c:pt>
                <c:pt idx="3">
                  <c:v>1.163914359954474E-3</c:v>
                </c:pt>
                <c:pt idx="4">
                  <c:v>2.3327082285139276E-3</c:v>
                </c:pt>
                <c:pt idx="5">
                  <c:v>5.1510907494006219E-3</c:v>
                </c:pt>
                <c:pt idx="6">
                  <c:v>8.4941916324569842E-3</c:v>
                </c:pt>
                <c:pt idx="7">
                  <c:v>1.7524141569374041E-2</c:v>
                </c:pt>
                <c:pt idx="8">
                  <c:v>3.4279013125253714E-2</c:v>
                </c:pt>
                <c:pt idx="9">
                  <c:v>0.11463377723970944</c:v>
                </c:pt>
                <c:pt idx="10">
                  <c:v>0.2663726571113561</c:v>
                </c:pt>
                <c:pt idx="11">
                  <c:v>0.51376961800414567</c:v>
                </c:pt>
                <c:pt idx="12">
                  <c:v>0.93602563607582712</c:v>
                </c:pt>
                <c:pt idx="13">
                  <c:v>1.6590513267083289</c:v>
                </c:pt>
                <c:pt idx="14">
                  <c:v>2.4552732948966489</c:v>
                </c:pt>
                <c:pt idx="15">
                  <c:v>3.3853004770566635</c:v>
                </c:pt>
                <c:pt idx="16">
                  <c:v>4.3054111791393215</c:v>
                </c:pt>
                <c:pt idx="17">
                  <c:v>4.7045935815388589</c:v>
                </c:pt>
                <c:pt idx="18">
                  <c:v>5.5945368982654617</c:v>
                </c:pt>
                <c:pt idx="19">
                  <c:v>4.5831535309039841</c:v>
                </c:pt>
                <c:pt idx="20">
                  <c:v>3.7189210934280497</c:v>
                </c:pt>
                <c:pt idx="21">
                  <c:v>2.9348532228718729</c:v>
                </c:pt>
                <c:pt idx="22">
                  <c:v>3.5083177605565568</c:v>
                </c:pt>
                <c:pt idx="23">
                  <c:v>4.0717803611708021</c:v>
                </c:pt>
                <c:pt idx="24">
                  <c:v>5.1702566225910696</c:v>
                </c:pt>
                <c:pt idx="25">
                  <c:v>4.875289139512228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CD9-654D-8B19-6CF302FEBE9B}"/>
            </c:ext>
          </c:extLst>
        </c:ser>
        <c:ser>
          <c:idx val="4"/>
          <c:order val="4"/>
          <c:tx>
            <c:strRef>
              <c:f>[origianlrotate_cores40.xlsx]Sheet1!$F$32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[origianlrotate_cores40.xlsx]Sheet1!$F$33:$F$58</c:f>
              <c:numCache>
                <c:formatCode>0.00E+00</c:formatCode>
                <c:ptCount val="26"/>
                <c:pt idx="0">
                  <c:v>4.2635716294837816E-5</c:v>
                </c:pt>
                <c:pt idx="1">
                  <c:v>3.6767181586779978E-4</c:v>
                </c:pt>
                <c:pt idx="2">
                  <c:v>5.0242550242550249E-4</c:v>
                </c:pt>
                <c:pt idx="3">
                  <c:v>9.3240921746342046E-4</c:v>
                </c:pt>
                <c:pt idx="4">
                  <c:v>2.0816784902352847E-3</c:v>
                </c:pt>
                <c:pt idx="5">
                  <c:v>5.6787354866712483E-3</c:v>
                </c:pt>
                <c:pt idx="6">
                  <c:v>1.2012627608544135E-2</c:v>
                </c:pt>
                <c:pt idx="7">
                  <c:v>2.2725506953616657E-2</c:v>
                </c:pt>
                <c:pt idx="8">
                  <c:v>4.4921724377265368E-2</c:v>
                </c:pt>
                <c:pt idx="9">
                  <c:v>0.15401430842607311</c:v>
                </c:pt>
                <c:pt idx="10">
                  <c:v>0.41441287959453127</c:v>
                </c:pt>
                <c:pt idx="11">
                  <c:v>0.76424997949643236</c:v>
                </c:pt>
                <c:pt idx="12">
                  <c:v>1.7669687982958104</c:v>
                </c:pt>
                <c:pt idx="13">
                  <c:v>2.8953166060693332</c:v>
                </c:pt>
                <c:pt idx="14">
                  <c:v>4.4566125566961086</c:v>
                </c:pt>
                <c:pt idx="15">
                  <c:v>7.0340530260655552</c:v>
                </c:pt>
                <c:pt idx="16">
                  <c:v>10.270972770557636</c:v>
                </c:pt>
                <c:pt idx="17">
                  <c:v>10.631758779809081</c:v>
                </c:pt>
                <c:pt idx="18">
                  <c:v>15.288958890005638</c:v>
                </c:pt>
                <c:pt idx="19">
                  <c:v>10.036066166321429</c:v>
                </c:pt>
                <c:pt idx="20">
                  <c:v>6.1968312445070488</c:v>
                </c:pt>
                <c:pt idx="21">
                  <c:v>7.5432832002339136</c:v>
                </c:pt>
                <c:pt idx="22">
                  <c:v>5.3527849300650656</c:v>
                </c:pt>
                <c:pt idx="23">
                  <c:v>7.8069047889887386</c:v>
                </c:pt>
                <c:pt idx="24">
                  <c:v>4.3173937829970175</c:v>
                </c:pt>
                <c:pt idx="25">
                  <c:v>4.0055735998471542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D9-654D-8B19-6CF302FEBE9B}"/>
            </c:ext>
          </c:extLst>
        </c:ser>
        <c:ser>
          <c:idx val="5"/>
          <c:order val="5"/>
          <c:tx>
            <c:strRef>
              <c:f>[origianlrotate_cores40.xlsx]Sheet1!$G$32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[origianlrotate_cores40.xlsx]Sheet1!$G$33:$G$58</c:f>
              <c:numCache>
                <c:formatCode>General</c:formatCode>
                <c:ptCount val="26"/>
                <c:pt idx="0">
                  <c:v>2.608418247668374E-5</c:v>
                </c:pt>
                <c:pt idx="1">
                  <c:v>2.2746602844314338E-4</c:v>
                </c:pt>
                <c:pt idx="2">
                  <c:v>2.7231917618597914E-4</c:v>
                </c:pt>
                <c:pt idx="3">
                  <c:v>5.1007858317258527E-4</c:v>
                </c:pt>
                <c:pt idx="4">
                  <c:v>1.1764705882352942E-3</c:v>
                </c:pt>
                <c:pt idx="5">
                  <c:v>3.28257120894189E-3</c:v>
                </c:pt>
                <c:pt idx="6">
                  <c:v>1.2442934494107655E-2</c:v>
                </c:pt>
                <c:pt idx="7">
                  <c:v>2.5460242851547198E-2</c:v>
                </c:pt>
                <c:pt idx="8">
                  <c:v>5.1441692056343004E-2</c:v>
                </c:pt>
                <c:pt idx="9">
                  <c:v>0.11146802186211524</c:v>
                </c:pt>
                <c:pt idx="10">
                  <c:v>0.35823629464869816</c:v>
                </c:pt>
                <c:pt idx="11">
                  <c:v>0.73175906644139721</c:v>
                </c:pt>
                <c:pt idx="12">
                  <c:v>1.4567097938919811</c:v>
                </c:pt>
                <c:pt idx="13">
                  <c:v>2.6270439808288697</c:v>
                </c:pt>
                <c:pt idx="14">
                  <c:v>4.5040309188079348</c:v>
                </c:pt>
                <c:pt idx="15">
                  <c:v>8.2155621742367835</c:v>
                </c:pt>
                <c:pt idx="16">
                  <c:v>10.636374957746979</c:v>
                </c:pt>
                <c:pt idx="17">
                  <c:v>13.191224846797883</c:v>
                </c:pt>
                <c:pt idx="18">
                  <c:v>16.393671566634758</c:v>
                </c:pt>
                <c:pt idx="19">
                  <c:v>10.284771013579089</c:v>
                </c:pt>
                <c:pt idx="20">
                  <c:v>7.3702223529665005</c:v>
                </c:pt>
                <c:pt idx="21">
                  <c:v>6.7196511555959368</c:v>
                </c:pt>
                <c:pt idx="22">
                  <c:v>8.8623565016408925</c:v>
                </c:pt>
                <c:pt idx="23">
                  <c:v>5.3568562290247792</c:v>
                </c:pt>
                <c:pt idx="24">
                  <c:v>5.7826664124152902</c:v>
                </c:pt>
                <c:pt idx="25">
                  <c:v>4.5937396666450248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CD9-654D-8B19-6CF302FEBE9B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[origianlrotate_cores40.xlsx]Sheet1!$H$33:$H$58</c:f>
              <c:numCache>
                <c:formatCode>0.00E+00</c:formatCode>
                <c:ptCount val="26"/>
                <c:pt idx="0">
                  <c:v>4.4809605215101455E-5</c:v>
                </c:pt>
                <c:pt idx="1">
                  <c:v>2.1405636817695324E-4</c:v>
                </c:pt>
                <c:pt idx="2">
                  <c:v>1.9123081025484745E-4</c:v>
                </c:pt>
                <c:pt idx="3">
                  <c:v>3.7687405437623217E-4</c:v>
                </c:pt>
                <c:pt idx="4">
                  <c:v>1.3057103064066853E-3</c:v>
                </c:pt>
                <c:pt idx="5">
                  <c:v>5.6527494544023468E-3</c:v>
                </c:pt>
                <c:pt idx="6">
                  <c:v>1.6865270036517391E-2</c:v>
                </c:pt>
                <c:pt idx="7">
                  <c:v>2.6324078657246997E-2</c:v>
                </c:pt>
                <c:pt idx="8">
                  <c:v>6.4557242602238732E-2</c:v>
                </c:pt>
                <c:pt idx="9">
                  <c:v>0.12717426977354776</c:v>
                </c:pt>
                <c:pt idx="10">
                  <c:v>0.28444513715710723</c:v>
                </c:pt>
                <c:pt idx="11">
                  <c:v>0.54256005158794129</c:v>
                </c:pt>
                <c:pt idx="12">
                  <c:v>1.1492445093523564</c:v>
                </c:pt>
                <c:pt idx="13">
                  <c:v>2.1757952244931915</c:v>
                </c:pt>
                <c:pt idx="14">
                  <c:v>4.0740760988410241</c:v>
                </c:pt>
                <c:pt idx="15">
                  <c:v>6.912024647491398</c:v>
                </c:pt>
                <c:pt idx="16">
                  <c:v>11.164359538823177</c:v>
                </c:pt>
                <c:pt idx="17">
                  <c:v>14.690867018584134</c:v>
                </c:pt>
                <c:pt idx="18">
                  <c:v>15.955095803455977</c:v>
                </c:pt>
                <c:pt idx="19">
                  <c:v>5.3496134981157049</c:v>
                </c:pt>
                <c:pt idx="20">
                  <c:v>5.3664873783911196</c:v>
                </c:pt>
                <c:pt idx="21">
                  <c:v>4.4977296246074792</c:v>
                </c:pt>
                <c:pt idx="22">
                  <c:v>5.0164862394688541</c:v>
                </c:pt>
                <c:pt idx="23">
                  <c:v>5.0801772396564617</c:v>
                </c:pt>
                <c:pt idx="24">
                  <c:v>6.1280930428660643</c:v>
                </c:pt>
                <c:pt idx="25">
                  <c:v>5.7116323222553573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CD9-654D-8B19-6CF302FEBE9B}"/>
            </c:ext>
          </c:extLst>
        </c:ser>
        <c:ser>
          <c:idx val="6"/>
          <c:order val="7"/>
          <c:tx>
            <c:strRef>
              <c:f>[origianlrotate_cores40.xlsx]Sheet1!$I$32</c:f>
              <c:strCache>
                <c:ptCount val="1"/>
                <c:pt idx="0">
                  <c:v>default -chunk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[origianlrotate_cores40.xlsx]Sheet1!$A$33:$A$58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[origianlrotate_cores40.xlsx]Sheet1!$I$33:$I$58</c:f>
              <c:numCache>
                <c:formatCode>General</c:formatCode>
                <c:ptCount val="26"/>
                <c:pt idx="0">
                  <c:v>4.9499999999999997E-5</c:v>
                </c:pt>
                <c:pt idx="1">
                  <c:v>1.8100000000000001E-4</c:v>
                </c:pt>
                <c:pt idx="2">
                  <c:v>1.6200000000000001E-4</c:v>
                </c:pt>
                <c:pt idx="3">
                  <c:v>2.4699999999999999E-4</c:v>
                </c:pt>
                <c:pt idx="4">
                  <c:v>2E-3</c:v>
                </c:pt>
                <c:pt idx="5">
                  <c:v>4.4799999999999996E-3</c:v>
                </c:pt>
                <c:pt idx="6">
                  <c:v>7.3899999999999999E-3</c:v>
                </c:pt>
                <c:pt idx="7">
                  <c:v>1.8100000000000002E-2</c:v>
                </c:pt>
                <c:pt idx="8">
                  <c:v>2.9399999999999999E-2</c:v>
                </c:pt>
                <c:pt idx="9">
                  <c:v>6.8199999999999997E-2</c:v>
                </c:pt>
                <c:pt idx="10">
                  <c:v>0.126</c:v>
                </c:pt>
                <c:pt idx="11">
                  <c:v>0.248</c:v>
                </c:pt>
                <c:pt idx="12">
                  <c:v>0.52200000000000002</c:v>
                </c:pt>
                <c:pt idx="13">
                  <c:v>1.05</c:v>
                </c:pt>
                <c:pt idx="14">
                  <c:v>2.1800000000000002</c:v>
                </c:pt>
                <c:pt idx="15">
                  <c:v>3.95</c:v>
                </c:pt>
                <c:pt idx="16">
                  <c:v>7.49</c:v>
                </c:pt>
                <c:pt idx="17">
                  <c:v>12.6</c:v>
                </c:pt>
                <c:pt idx="18">
                  <c:v>16.600000000000001</c:v>
                </c:pt>
                <c:pt idx="19">
                  <c:v>7.42</c:v>
                </c:pt>
                <c:pt idx="20">
                  <c:v>6.07</c:v>
                </c:pt>
                <c:pt idx="21">
                  <c:v>7.03</c:v>
                </c:pt>
                <c:pt idx="22">
                  <c:v>5.63</c:v>
                </c:pt>
                <c:pt idx="23">
                  <c:v>5.41</c:v>
                </c:pt>
                <c:pt idx="24">
                  <c:v>5.58</c:v>
                </c:pt>
                <c:pt idx="25">
                  <c:v>3.94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CD9-654D-8B19-6CF302FEB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12653891020032754"/>
          <c:h val="0.32399396883900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4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B6-5B43-98B8-036FA5747805}"/>
            </c:ext>
          </c:extLst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Sheet1!$C$33:$C$58</c:f>
              <c:numCache>
                <c:formatCode>General</c:formatCode>
                <c:ptCount val="26"/>
                <c:pt idx="0">
                  <c:v>9.0766276837144356E-4</c:v>
                </c:pt>
                <c:pt idx="1">
                  <c:v>1.3345880742578493E-3</c:v>
                </c:pt>
                <c:pt idx="2">
                  <c:v>1.990848518905033E-3</c:v>
                </c:pt>
                <c:pt idx="3">
                  <c:v>4.0801308258381032E-3</c:v>
                </c:pt>
                <c:pt idx="4">
                  <c:v>8.7216494845360829E-3</c:v>
                </c:pt>
                <c:pt idx="5">
                  <c:v>1.8507157464212678E-2</c:v>
                </c:pt>
                <c:pt idx="6">
                  <c:v>3.7834691501746211E-2</c:v>
                </c:pt>
                <c:pt idx="7">
                  <c:v>0.13444676409185805</c:v>
                </c:pt>
                <c:pt idx="8">
                  <c:v>0.25963488843813387</c:v>
                </c:pt>
                <c:pt idx="9">
                  <c:v>0.48204158790170132</c:v>
                </c:pt>
                <c:pt idx="10">
                  <c:v>0.85810810810810811</c:v>
                </c:pt>
                <c:pt idx="11">
                  <c:v>1.1577097505668934</c:v>
                </c:pt>
                <c:pt idx="12">
                  <c:v>1.4604337210972282</c:v>
                </c:pt>
                <c:pt idx="13">
                  <c:v>1.745459207658447</c:v>
                </c:pt>
                <c:pt idx="14">
                  <c:v>1.964729932760277</c:v>
                </c:pt>
                <c:pt idx="15">
                  <c:v>2.4641509433962261</c:v>
                </c:pt>
                <c:pt idx="16">
                  <c:v>3.0902832549489285</c:v>
                </c:pt>
                <c:pt idx="17">
                  <c:v>3.692992860693145</c:v>
                </c:pt>
                <c:pt idx="18">
                  <c:v>2.6064040379401252</c:v>
                </c:pt>
                <c:pt idx="19">
                  <c:v>2.3162774919432354</c:v>
                </c:pt>
                <c:pt idx="20">
                  <c:v>2.3191950668899568</c:v>
                </c:pt>
                <c:pt idx="21">
                  <c:v>2.3388630370408445</c:v>
                </c:pt>
                <c:pt idx="22">
                  <c:v>2.336368957273097</c:v>
                </c:pt>
                <c:pt idx="23">
                  <c:v>2.3300059011093093</c:v>
                </c:pt>
                <c:pt idx="24">
                  <c:v>2.3476773924195569</c:v>
                </c:pt>
                <c:pt idx="25">
                  <c:v>2.3433430155532111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B6-5B43-98B8-036FA5747805}"/>
            </c:ext>
          </c:extLst>
        </c:ser>
        <c:ser>
          <c:idx val="2"/>
          <c:order val="2"/>
          <c:tx>
            <c:strRef>
              <c:f>Sheet1!$D$32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Sheet1!$D$33:$D$58</c:f>
              <c:numCache>
                <c:formatCode>General</c:formatCode>
                <c:ptCount val="26"/>
                <c:pt idx="0">
                  <c:v>6.870828425598744E-4</c:v>
                </c:pt>
                <c:pt idx="1">
                  <c:v>9.0116973024588194E-4</c:v>
                </c:pt>
                <c:pt idx="2">
                  <c:v>1.4874496436318562E-3</c:v>
                </c:pt>
                <c:pt idx="3">
                  <c:v>5.3056516724336788E-3</c:v>
                </c:pt>
                <c:pt idx="4">
                  <c:v>1.1486676016830295E-2</c:v>
                </c:pt>
                <c:pt idx="5">
                  <c:v>2.4456521739130432E-2</c:v>
                </c:pt>
                <c:pt idx="6">
                  <c:v>4.8682170542635662E-2</c:v>
                </c:pt>
                <c:pt idx="7">
                  <c:v>0.12865979381443299</c:v>
                </c:pt>
                <c:pt idx="8">
                  <c:v>0.20735785953177258</c:v>
                </c:pt>
                <c:pt idx="9">
                  <c:v>0.44584837545126355</c:v>
                </c:pt>
                <c:pt idx="10">
                  <c:v>0.85204081632653061</c:v>
                </c:pt>
                <c:pt idx="11">
                  <c:v>1.2933507170795306</c:v>
                </c:pt>
                <c:pt idx="12">
                  <c:v>1.7924306747357963</c:v>
                </c:pt>
                <c:pt idx="13">
                  <c:v>2.1248792529784266</c:v>
                </c:pt>
                <c:pt idx="14">
                  <c:v>2.6587849152655902</c:v>
                </c:pt>
                <c:pt idx="15">
                  <c:v>3.2024180655475618</c:v>
                </c:pt>
                <c:pt idx="16">
                  <c:v>5.7195214105793459</c:v>
                </c:pt>
                <c:pt idx="17">
                  <c:v>5.4139807627404659</c:v>
                </c:pt>
                <c:pt idx="18">
                  <c:v>3.5656492057407041</c:v>
                </c:pt>
                <c:pt idx="19">
                  <c:v>2.6522615986990923</c:v>
                </c:pt>
                <c:pt idx="20">
                  <c:v>2.7355846815669533</c:v>
                </c:pt>
                <c:pt idx="21">
                  <c:v>3.0245708005406842</c:v>
                </c:pt>
                <c:pt idx="22">
                  <c:v>3.1436763436427215</c:v>
                </c:pt>
                <c:pt idx="23">
                  <c:v>3.2715110596618673</c:v>
                </c:pt>
                <c:pt idx="24">
                  <c:v>3.2777999077529456</c:v>
                </c:pt>
                <c:pt idx="25">
                  <c:v>3.3096806714394984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B6-5B43-98B8-036FA5747805}"/>
            </c:ext>
          </c:extLst>
        </c:ser>
        <c:ser>
          <c:idx val="3"/>
          <c:order val="3"/>
          <c:tx>
            <c:strRef>
              <c:f>Sheet1!$E$32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Sheet1!$E$33:$E$58</c:f>
              <c:numCache>
                <c:formatCode>General</c:formatCode>
                <c:ptCount val="26"/>
                <c:pt idx="0">
                  <c:v>3.993641192664108E-4</c:v>
                </c:pt>
                <c:pt idx="1">
                  <c:v>6.9474598349978289E-4</c:v>
                </c:pt>
                <c:pt idx="2">
                  <c:v>2.4253007372914241E-3</c:v>
                </c:pt>
                <c:pt idx="3">
                  <c:v>5.1240560949298809E-3</c:v>
                </c:pt>
                <c:pt idx="4">
                  <c:v>1.2693452380952383E-2</c:v>
                </c:pt>
                <c:pt idx="5">
                  <c:v>2.6617647058823531E-2</c:v>
                </c:pt>
                <c:pt idx="6">
                  <c:v>5.2479999999999999E-2</c:v>
                </c:pt>
                <c:pt idx="7">
                  <c:v>9.727685325264751E-2</c:v>
                </c:pt>
                <c:pt idx="8">
                  <c:v>0.19571865443425074</c:v>
                </c:pt>
                <c:pt idx="9">
                  <c:v>0.38636363636363635</c:v>
                </c:pt>
                <c:pt idx="10">
                  <c:v>0.79289026275115915</c:v>
                </c:pt>
                <c:pt idx="11">
                  <c:v>1.2596794081381011</c:v>
                </c:pt>
                <c:pt idx="12">
                  <c:v>1.9543167242229897</c:v>
                </c:pt>
                <c:pt idx="13">
                  <c:v>2.6832927818329275</c:v>
                </c:pt>
                <c:pt idx="14">
                  <c:v>3.255081673387918</c:v>
                </c:pt>
                <c:pt idx="15">
                  <c:v>4.3464098906324296</c:v>
                </c:pt>
                <c:pt idx="16">
                  <c:v>6.5829949500154594</c:v>
                </c:pt>
                <c:pt idx="17">
                  <c:v>7.6024902303639115</c:v>
                </c:pt>
                <c:pt idx="18">
                  <c:v>4.3006164204571657</c:v>
                </c:pt>
                <c:pt idx="19">
                  <c:v>3.0686786111391893</c:v>
                </c:pt>
                <c:pt idx="20">
                  <c:v>3.1652691158744299</c:v>
                </c:pt>
                <c:pt idx="21">
                  <c:v>3.2731243099056551</c:v>
                </c:pt>
                <c:pt idx="22">
                  <c:v>3.250456320293583</c:v>
                </c:pt>
                <c:pt idx="23">
                  <c:v>3.2919517074467337</c:v>
                </c:pt>
                <c:pt idx="24">
                  <c:v>3.3132962656423537</c:v>
                </c:pt>
                <c:pt idx="25">
                  <c:v>3.3068081966722369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4B6-5B43-98B8-036FA5747805}"/>
            </c:ext>
          </c:extLst>
        </c:ser>
        <c:ser>
          <c:idx val="4"/>
          <c:order val="4"/>
          <c:tx>
            <c:strRef>
              <c:f>Sheet1!$F$32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Sheet1!$F$33:$F$58</c:f>
              <c:numCache>
                <c:formatCode>0.00E+00</c:formatCode>
                <c:ptCount val="26"/>
                <c:pt idx="0">
                  <c:v>3.3894370284387698E-4</c:v>
                </c:pt>
                <c:pt idx="1">
                  <c:v>1.5359228230515361E-3</c:v>
                </c:pt>
                <c:pt idx="2">
                  <c:v>4.1902071563088509E-3</c:v>
                </c:pt>
                <c:pt idx="3">
                  <c:v>8.8357588357588362E-3</c:v>
                </c:pt>
                <c:pt idx="4">
                  <c:v>1.7285259809119831E-2</c:v>
                </c:pt>
                <c:pt idx="5">
                  <c:v>3.576719576719576E-2</c:v>
                </c:pt>
                <c:pt idx="6">
                  <c:v>6.4128256513026047E-2</c:v>
                </c:pt>
                <c:pt idx="7">
                  <c:v>0.1277445109780439</c:v>
                </c:pt>
                <c:pt idx="8">
                  <c:v>0.27156549520766771</c:v>
                </c:pt>
                <c:pt idx="9">
                  <c:v>0.55157437567861023</c:v>
                </c:pt>
                <c:pt idx="10">
                  <c:v>1.1537598204264872</c:v>
                </c:pt>
                <c:pt idx="11">
                  <c:v>1.9517737296260786</c:v>
                </c:pt>
                <c:pt idx="12">
                  <c:v>3.3985574883326262</c:v>
                </c:pt>
                <c:pt idx="13">
                  <c:v>4.0803589849391377</c:v>
                </c:pt>
                <c:pt idx="14">
                  <c:v>6.5441518824757168</c:v>
                </c:pt>
                <c:pt idx="15">
                  <c:v>8.5288843824212179</c:v>
                </c:pt>
                <c:pt idx="16">
                  <c:v>13.179805008124662</c:v>
                </c:pt>
                <c:pt idx="17">
                  <c:v>13.754330504070674</c:v>
                </c:pt>
                <c:pt idx="18">
                  <c:v>8.0622970272295778</c:v>
                </c:pt>
                <c:pt idx="19">
                  <c:v>5.7307454869403029</c:v>
                </c:pt>
                <c:pt idx="20">
                  <c:v>5.5005741560963735</c:v>
                </c:pt>
                <c:pt idx="21">
                  <c:v>5.5765982883276086</c:v>
                </c:pt>
                <c:pt idx="22">
                  <c:v>5.6935815210200484</c:v>
                </c:pt>
                <c:pt idx="23">
                  <c:v>5.688676661634072</c:v>
                </c:pt>
                <c:pt idx="24">
                  <c:v>5.6690112263588261</c:v>
                </c:pt>
                <c:pt idx="25">
                  <c:v>5.6747265339034305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4B6-5B43-98B8-036FA5747805}"/>
            </c:ext>
          </c:extLst>
        </c:ser>
        <c:ser>
          <c:idx val="5"/>
          <c:order val="5"/>
          <c:tx>
            <c:strRef>
              <c:f>Sheet1!$G$32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Sheet1!$G$33:$G$58</c:f>
              <c:numCache>
                <c:formatCode>General</c:formatCode>
                <c:ptCount val="26"/>
                <c:pt idx="0">
                  <c:v>4.3704474505723204E-4</c:v>
                </c:pt>
                <c:pt idx="1">
                  <c:v>7.0327525332261674E-4</c:v>
                </c:pt>
                <c:pt idx="2">
                  <c:v>2.0655237743172684E-3</c:v>
                </c:pt>
                <c:pt idx="3">
                  <c:v>3.9528050684051047E-3</c:v>
                </c:pt>
                <c:pt idx="4">
                  <c:v>6.8610634648370496E-3</c:v>
                </c:pt>
                <c:pt idx="5">
                  <c:v>1.600524148259079E-2</c:v>
                </c:pt>
                <c:pt idx="6">
                  <c:v>3.0357822611343736E-2</c:v>
                </c:pt>
                <c:pt idx="7">
                  <c:v>5.5034826726287726E-2</c:v>
                </c:pt>
                <c:pt idx="8">
                  <c:v>0.11263748398780865</c:v>
                </c:pt>
                <c:pt idx="9">
                  <c:v>0.20342783917988147</c:v>
                </c:pt>
                <c:pt idx="10">
                  <c:v>0.42077340738591623</c:v>
                </c:pt>
                <c:pt idx="11">
                  <c:v>0.81715584952459697</c:v>
                </c:pt>
                <c:pt idx="12">
                  <c:v>1.5093056139412238</c:v>
                </c:pt>
                <c:pt idx="13">
                  <c:v>2.6392832885927748</c:v>
                </c:pt>
                <c:pt idx="14">
                  <c:v>4.1520745563641004</c:v>
                </c:pt>
                <c:pt idx="15">
                  <c:v>5.9907019902664427</c:v>
                </c:pt>
                <c:pt idx="16">
                  <c:v>10.387042345810467</c:v>
                </c:pt>
                <c:pt idx="17">
                  <c:v>11.497013574660633</c:v>
                </c:pt>
                <c:pt idx="18">
                  <c:v>7.3632391660143748</c:v>
                </c:pt>
                <c:pt idx="19">
                  <c:v>5.6176286079535043</c:v>
                </c:pt>
                <c:pt idx="20">
                  <c:v>5.1464764469437458</c:v>
                </c:pt>
                <c:pt idx="21">
                  <c:v>5.2648037156828176</c:v>
                </c:pt>
                <c:pt idx="22">
                  <c:v>5.3489112642177785</c:v>
                </c:pt>
                <c:pt idx="23">
                  <c:v>5.472238476926635</c:v>
                </c:pt>
                <c:pt idx="24">
                  <c:v>5.5860453674542043</c:v>
                </c:pt>
                <c:pt idx="25">
                  <c:v>5.6098720381963014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4B6-5B43-98B8-036FA5747805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Sheet1!$H$33:$H$58</c:f>
              <c:numCache>
                <c:formatCode>0.00E+00</c:formatCode>
                <c:ptCount val="26"/>
                <c:pt idx="0">
                  <c:v>4.5430825428983637E-4</c:v>
                </c:pt>
                <c:pt idx="1">
                  <c:v>1.094643902878508E-3</c:v>
                </c:pt>
                <c:pt idx="2">
                  <c:v>9.5020904599011778E-4</c:v>
                </c:pt>
                <c:pt idx="3">
                  <c:v>1.8751373928335899E-3</c:v>
                </c:pt>
                <c:pt idx="4">
                  <c:v>3.6834493356232489E-3</c:v>
                </c:pt>
                <c:pt idx="5">
                  <c:v>7.7091764067551373E-3</c:v>
                </c:pt>
                <c:pt idx="6">
                  <c:v>1.4340686384178262E-2</c:v>
                </c:pt>
                <c:pt idx="7">
                  <c:v>2.781828379136287E-2</c:v>
                </c:pt>
                <c:pt idx="8">
                  <c:v>5.5018487993941288E-2</c:v>
                </c:pt>
                <c:pt idx="9">
                  <c:v>0.11062235965332522</c:v>
                </c:pt>
                <c:pt idx="10">
                  <c:v>0.20789672227345124</c:v>
                </c:pt>
                <c:pt idx="11">
                  <c:v>0.40693869991974813</c:v>
                </c:pt>
                <c:pt idx="12">
                  <c:v>0.80458340735476985</c:v>
                </c:pt>
                <c:pt idx="13">
                  <c:v>1.5568195237158038</c:v>
                </c:pt>
                <c:pt idx="14">
                  <c:v>2.705881346946454</c:v>
                </c:pt>
                <c:pt idx="15">
                  <c:v>4.6082303088550089</c:v>
                </c:pt>
                <c:pt idx="16">
                  <c:v>8.0645813465573148</c:v>
                </c:pt>
                <c:pt idx="17">
                  <c:v>10.158841765476685</c:v>
                </c:pt>
                <c:pt idx="18">
                  <c:v>6.8364482908287414</c:v>
                </c:pt>
                <c:pt idx="19">
                  <c:v>5.6159126974753644</c:v>
                </c:pt>
                <c:pt idx="20">
                  <c:v>5.3033740085105512</c:v>
                </c:pt>
                <c:pt idx="21">
                  <c:v>5.2643902737640067</c:v>
                </c:pt>
                <c:pt idx="22">
                  <c:v>5.2711447615349769</c:v>
                </c:pt>
                <c:pt idx="23">
                  <c:v>5.2929304244117468</c:v>
                </c:pt>
                <c:pt idx="24">
                  <c:v>5.5122349606580219</c:v>
                </c:pt>
                <c:pt idx="25">
                  <c:v>5.544344287636382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4B6-5B43-98B8-036FA5747805}"/>
            </c:ext>
          </c:extLst>
        </c:ser>
        <c:ser>
          <c:idx val="6"/>
          <c:order val="7"/>
          <c:tx>
            <c:strRef>
              <c:f>Sheet1!$I$32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Sheet1!$I$33:$I$58</c:f>
              <c:numCache>
                <c:formatCode>General</c:formatCode>
                <c:ptCount val="26"/>
                <c:pt idx="0">
                  <c:v>2.6499999999999999E-4</c:v>
                </c:pt>
                <c:pt idx="1">
                  <c:v>1.32E-3</c:v>
                </c:pt>
                <c:pt idx="2">
                  <c:v>3.0699999999999998E-3</c:v>
                </c:pt>
                <c:pt idx="3">
                  <c:v>5.9800000000000001E-3</c:v>
                </c:pt>
                <c:pt idx="4">
                  <c:v>1.1299999999999999E-2</c:v>
                </c:pt>
                <c:pt idx="5">
                  <c:v>2.41E-2</c:v>
                </c:pt>
                <c:pt idx="6">
                  <c:v>5.5199999999999999E-2</c:v>
                </c:pt>
                <c:pt idx="7">
                  <c:v>0.111</c:v>
                </c:pt>
                <c:pt idx="8">
                  <c:v>0.214</c:v>
                </c:pt>
                <c:pt idx="9">
                  <c:v>0.39900000000000002</c:v>
                </c:pt>
                <c:pt idx="10">
                  <c:v>0.71399999999999997</c:v>
                </c:pt>
                <c:pt idx="11">
                  <c:v>1.6</c:v>
                </c:pt>
                <c:pt idx="12">
                  <c:v>2.74</c:v>
                </c:pt>
                <c:pt idx="13">
                  <c:v>4.21</c:v>
                </c:pt>
                <c:pt idx="14">
                  <c:v>5.8</c:v>
                </c:pt>
                <c:pt idx="15">
                  <c:v>6.99</c:v>
                </c:pt>
                <c:pt idx="16">
                  <c:v>10.6</c:v>
                </c:pt>
                <c:pt idx="17">
                  <c:v>11.4</c:v>
                </c:pt>
                <c:pt idx="18">
                  <c:v>6.73</c:v>
                </c:pt>
                <c:pt idx="19">
                  <c:v>4.8499999999999996</c:v>
                </c:pt>
                <c:pt idx="20">
                  <c:v>4.71</c:v>
                </c:pt>
                <c:pt idx="21">
                  <c:v>4.55</c:v>
                </c:pt>
                <c:pt idx="22">
                  <c:v>4.71</c:v>
                </c:pt>
                <c:pt idx="23">
                  <c:v>4.7699999999999996</c:v>
                </c:pt>
                <c:pt idx="24">
                  <c:v>4.76</c:v>
                </c:pt>
                <c:pt idx="25">
                  <c:v>4.7699999999999996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4B6-5B43-98B8-036FA5747805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Sheet1!$A$33:$A$58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Sheet1!$J$33:$J$58</c:f>
              <c:numCache>
                <c:formatCode>General</c:formatCode>
                <c:ptCount val="26"/>
                <c:pt idx="0">
                  <c:v>4.4641519609311801E-4</c:v>
                </c:pt>
                <c:pt idx="1">
                  <c:v>1.0729035733524871E-3</c:v>
                </c:pt>
                <c:pt idx="2">
                  <c:v>4.4640205879441751E-3</c:v>
                </c:pt>
                <c:pt idx="3">
                  <c:v>1.0725513905683192E-2</c:v>
                </c:pt>
                <c:pt idx="4">
                  <c:v>1.7263157894736841E-2</c:v>
                </c:pt>
                <c:pt idx="5">
                  <c:v>4.0811153358681879E-2</c:v>
                </c:pt>
                <c:pt idx="6">
                  <c:v>8.282828282828282E-2</c:v>
                </c:pt>
                <c:pt idx="7">
                  <c:v>0.16472114137483787</c:v>
                </c:pt>
                <c:pt idx="8">
                  <c:v>0.3117505995203837</c:v>
                </c:pt>
                <c:pt idx="9">
                  <c:v>0.64222503160556266</c:v>
                </c:pt>
                <c:pt idx="10">
                  <c:v>1.242041312272175</c:v>
                </c:pt>
                <c:pt idx="11">
                  <c:v>2.1097077244258875</c:v>
                </c:pt>
                <c:pt idx="12">
                  <c:v>3.4600524475524477</c:v>
                </c:pt>
                <c:pt idx="13">
                  <c:v>4.8544082459046569</c:v>
                </c:pt>
                <c:pt idx="14">
                  <c:v>6.4486458663287936</c:v>
                </c:pt>
                <c:pt idx="15">
                  <c:v>8.6102146917005626</c:v>
                </c:pt>
                <c:pt idx="16">
                  <c:v>13.349256564378361</c:v>
                </c:pt>
                <c:pt idx="17">
                  <c:v>13.85466810754167</c:v>
                </c:pt>
                <c:pt idx="18">
                  <c:v>7.9652422198256554</c:v>
                </c:pt>
                <c:pt idx="19">
                  <c:v>5.6742236757300777</c:v>
                </c:pt>
                <c:pt idx="20">
                  <c:v>5.3583071057547151</c:v>
                </c:pt>
                <c:pt idx="21">
                  <c:v>5.4836606351580448</c:v>
                </c:pt>
                <c:pt idx="22">
                  <c:v>5.5697378088919356</c:v>
                </c:pt>
                <c:pt idx="23">
                  <c:v>5.664088289598836</c:v>
                </c:pt>
                <c:pt idx="24">
                  <c:v>5.6400486477746448</c:v>
                </c:pt>
                <c:pt idx="25">
                  <c:v>5.6488677239738427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4B6-5B43-98B8-036FA5747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8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8.xlsx]Sheet1'!$B$32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EB-694E-8F4C-386F79881E63}"/>
            </c:ext>
          </c:extLst>
        </c:ser>
        <c:ser>
          <c:idx val="1"/>
          <c:order val="1"/>
          <c:tx>
            <c:strRef>
              <c:f>'[roate_splitcores 8.xlsx]Sheet1'!$C$32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8.xlsx]Sheet1'!$C$33:$C$58</c:f>
              <c:numCache>
                <c:formatCode>General</c:formatCode>
                <c:ptCount val="26"/>
                <c:pt idx="0">
                  <c:v>9.9289399396476196E-4</c:v>
                </c:pt>
                <c:pt idx="1">
                  <c:v>1.2599309846721772E-3</c:v>
                </c:pt>
                <c:pt idx="2">
                  <c:v>2.0991587029322877E-3</c:v>
                </c:pt>
                <c:pt idx="3">
                  <c:v>3.9478058510638301E-3</c:v>
                </c:pt>
                <c:pt idx="4">
                  <c:v>6.7999999999999996E-3</c:v>
                </c:pt>
                <c:pt idx="5">
                  <c:v>1.7198103560472251E-2</c:v>
                </c:pt>
                <c:pt idx="6">
                  <c:v>3.0861874294316898E-2</c:v>
                </c:pt>
                <c:pt idx="7">
                  <c:v>5.7631979922918346E-2</c:v>
                </c:pt>
                <c:pt idx="8">
                  <c:v>0.16797900262467191</c:v>
                </c:pt>
                <c:pt idx="9">
                  <c:v>0.33552631578947367</c:v>
                </c:pt>
                <c:pt idx="10">
                  <c:v>0.61352657004830924</c:v>
                </c:pt>
                <c:pt idx="11">
                  <c:v>0.93251928020565567</c:v>
                </c:pt>
                <c:pt idx="12">
                  <c:v>1.3177039664624315</c:v>
                </c:pt>
                <c:pt idx="13">
                  <c:v>1.5992941176470585</c:v>
                </c:pt>
                <c:pt idx="14">
                  <c:v>1.8762843846472839</c:v>
                </c:pt>
                <c:pt idx="15">
                  <c:v>2.4509903051210373</c:v>
                </c:pt>
                <c:pt idx="16">
                  <c:v>3.29713355637942</c:v>
                </c:pt>
                <c:pt idx="17">
                  <c:v>3.655082532126507</c:v>
                </c:pt>
                <c:pt idx="18">
                  <c:v>2.8762953720370978</c:v>
                </c:pt>
                <c:pt idx="19">
                  <c:v>2.3290885089362643</c:v>
                </c:pt>
                <c:pt idx="20">
                  <c:v>2.4009357454772302</c:v>
                </c:pt>
                <c:pt idx="21">
                  <c:v>2.4224271255457017</c:v>
                </c:pt>
                <c:pt idx="22">
                  <c:v>2.4409449595580983</c:v>
                </c:pt>
                <c:pt idx="23">
                  <c:v>2.4172378801595751</c:v>
                </c:pt>
                <c:pt idx="24">
                  <c:v>2.373132323975887</c:v>
                </c:pt>
                <c:pt idx="25">
                  <c:v>2.3582931148744026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EB-694E-8F4C-386F79881E63}"/>
            </c:ext>
          </c:extLst>
        </c:ser>
        <c:ser>
          <c:idx val="2"/>
          <c:order val="2"/>
          <c:tx>
            <c:strRef>
              <c:f>'[roate_splitcores 8.xlsx]Sheet1'!$D$32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8.xlsx]Sheet1'!$D$33:$D$58</c:f>
              <c:numCache>
                <c:formatCode>General</c:formatCode>
                <c:ptCount val="26"/>
                <c:pt idx="0">
                  <c:v>7.3382730122542041E-4</c:v>
                </c:pt>
                <c:pt idx="1">
                  <c:v>8.6357735508268887E-4</c:v>
                </c:pt>
                <c:pt idx="2">
                  <c:v>1.4287334164871301E-3</c:v>
                </c:pt>
                <c:pt idx="3">
                  <c:v>2.7339076334051207E-3</c:v>
                </c:pt>
                <c:pt idx="4">
                  <c:v>5.8108386565011334E-3</c:v>
                </c:pt>
                <c:pt idx="5">
                  <c:v>1.8256547505257122E-2</c:v>
                </c:pt>
                <c:pt idx="6">
                  <c:v>3.0530765617660872E-2</c:v>
                </c:pt>
                <c:pt idx="7">
                  <c:v>6.2324046209105914E-2</c:v>
                </c:pt>
                <c:pt idx="8">
                  <c:v>0.16819973718791062</c:v>
                </c:pt>
                <c:pt idx="9">
                  <c:v>0.37555228276877761</c:v>
                </c:pt>
                <c:pt idx="10">
                  <c:v>0.66842105263157892</c:v>
                </c:pt>
                <c:pt idx="11">
                  <c:v>1.0613375130616511</c:v>
                </c:pt>
                <c:pt idx="12">
                  <c:v>1.6025811497849043</c:v>
                </c:pt>
                <c:pt idx="13">
                  <c:v>2.1156698998910732</c:v>
                </c:pt>
                <c:pt idx="14">
                  <c:v>2.940285044199892</c:v>
                </c:pt>
                <c:pt idx="15">
                  <c:v>3.9708702775636082</c:v>
                </c:pt>
                <c:pt idx="16">
                  <c:v>4.6940940654305967</c:v>
                </c:pt>
                <c:pt idx="17">
                  <c:v>5.7744100435847123</c:v>
                </c:pt>
                <c:pt idx="18">
                  <c:v>4.4052862065962506</c:v>
                </c:pt>
                <c:pt idx="19">
                  <c:v>3.3039647087953754</c:v>
                </c:pt>
                <c:pt idx="20">
                  <c:v>3.2113812258145051</c:v>
                </c:pt>
                <c:pt idx="21">
                  <c:v>3.3051092855151114</c:v>
                </c:pt>
                <c:pt idx="22">
                  <c:v>3.4261389751757636</c:v>
                </c:pt>
                <c:pt idx="23">
                  <c:v>3.4174440625657572</c:v>
                </c:pt>
                <c:pt idx="24">
                  <c:v>3.3722614046945831</c:v>
                </c:pt>
                <c:pt idx="25">
                  <c:v>3.35281321632413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EB-694E-8F4C-386F79881E63}"/>
            </c:ext>
          </c:extLst>
        </c:ser>
        <c:ser>
          <c:idx val="3"/>
          <c:order val="3"/>
          <c:tx>
            <c:strRef>
              <c:f>'[roate_splitcores 8.xlsx]Sheet1'!$E$32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8.xlsx]Sheet1'!$E$33:$E$58</c:f>
              <c:numCache>
                <c:formatCode>General</c:formatCode>
                <c:ptCount val="26"/>
                <c:pt idx="0">
                  <c:v>4.7037940980696694E-4</c:v>
                </c:pt>
                <c:pt idx="1">
                  <c:v>5.7620072207432266E-4</c:v>
                </c:pt>
                <c:pt idx="2">
                  <c:v>9.4993294590970051E-4</c:v>
                </c:pt>
                <c:pt idx="3">
                  <c:v>1.9606153315809885E-3</c:v>
                </c:pt>
                <c:pt idx="4">
                  <c:v>5.2124854357024596E-3</c:v>
                </c:pt>
                <c:pt idx="5">
                  <c:v>2.2568578553615961E-2</c:v>
                </c:pt>
                <c:pt idx="6">
                  <c:v>3.8534278959810875E-2</c:v>
                </c:pt>
                <c:pt idx="7">
                  <c:v>7.9751552795031058E-2</c:v>
                </c:pt>
                <c:pt idx="8">
                  <c:v>0.15940224159402241</c:v>
                </c:pt>
                <c:pt idx="9">
                  <c:v>0.35614525139664799</c:v>
                </c:pt>
                <c:pt idx="10">
                  <c:v>0.70653685674547984</c:v>
                </c:pt>
                <c:pt idx="11">
                  <c:v>1.1967020023557127</c:v>
                </c:pt>
                <c:pt idx="12">
                  <c:v>1.8792008102384679</c:v>
                </c:pt>
                <c:pt idx="13">
                  <c:v>2.5505624999999998</c:v>
                </c:pt>
                <c:pt idx="14">
                  <c:v>3.4565465376653006</c:v>
                </c:pt>
                <c:pt idx="15">
                  <c:v>3.9874315881241826</c:v>
                </c:pt>
                <c:pt idx="16">
                  <c:v>5.3762155425460385</c:v>
                </c:pt>
                <c:pt idx="17">
                  <c:v>7.3945819252153049</c:v>
                </c:pt>
                <c:pt idx="18">
                  <c:v>4.19831291341937</c:v>
                </c:pt>
                <c:pt idx="19">
                  <c:v>3.1906622720545386</c:v>
                </c:pt>
                <c:pt idx="20">
                  <c:v>3.1309123652530708</c:v>
                </c:pt>
                <c:pt idx="21">
                  <c:v>3.3962943420286034</c:v>
                </c:pt>
                <c:pt idx="22">
                  <c:v>3.6328568491252535</c:v>
                </c:pt>
                <c:pt idx="23">
                  <c:v>3.6693930328464637</c:v>
                </c:pt>
                <c:pt idx="24">
                  <c:v>3.7075870092098882</c:v>
                </c:pt>
                <c:pt idx="25">
                  <c:v>3.7475580810182154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EB-694E-8F4C-386F79881E63}"/>
            </c:ext>
          </c:extLst>
        </c:ser>
        <c:ser>
          <c:idx val="4"/>
          <c:order val="4"/>
          <c:tx>
            <c:strRef>
              <c:f>'[roate_splitcores 8.xlsx]Sheet1'!$F$32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8.xlsx]Sheet1'!$F$33:$F$58</c:f>
              <c:numCache>
                <c:formatCode>0.00E+00</c:formatCode>
                <c:ptCount val="26"/>
                <c:pt idx="0">
                  <c:v>3.5780294772759584E-4</c:v>
                </c:pt>
                <c:pt idx="1">
                  <c:v>5.4127198917456026E-4</c:v>
                </c:pt>
                <c:pt idx="2">
                  <c:v>1.9124630984469261E-3</c:v>
                </c:pt>
                <c:pt idx="3">
                  <c:v>7.2631940862987786E-3</c:v>
                </c:pt>
                <c:pt idx="4">
                  <c:v>1.4729656906772049E-2</c:v>
                </c:pt>
                <c:pt idx="5">
                  <c:v>3.6937901498929337E-2</c:v>
                </c:pt>
                <c:pt idx="6">
                  <c:v>6.461071789686551E-2</c:v>
                </c:pt>
                <c:pt idx="7">
                  <c:v>0.14763552479815453</c:v>
                </c:pt>
                <c:pt idx="8">
                  <c:v>0.28896473265073952</c:v>
                </c:pt>
                <c:pt idx="9">
                  <c:v>0.49072642967542507</c:v>
                </c:pt>
                <c:pt idx="10">
                  <c:v>1.1931844888366627</c:v>
                </c:pt>
                <c:pt idx="11">
                  <c:v>2.0390781563126255</c:v>
                </c:pt>
                <c:pt idx="12">
                  <c:v>4.0967871485943776</c:v>
                </c:pt>
                <c:pt idx="13">
                  <c:v>6.3296037296037291</c:v>
                </c:pt>
                <c:pt idx="14">
                  <c:v>9.2639062677738586</c:v>
                </c:pt>
                <c:pt idx="15">
                  <c:v>11.711922910973682</c:v>
                </c:pt>
                <c:pt idx="16">
                  <c:v>15.175146771037182</c:v>
                </c:pt>
                <c:pt idx="17">
                  <c:v>22.40762035527332</c:v>
                </c:pt>
                <c:pt idx="18">
                  <c:v>11.801866988253161</c:v>
                </c:pt>
                <c:pt idx="19">
                  <c:v>6.190318079905226</c:v>
                </c:pt>
                <c:pt idx="20">
                  <c:v>5.9190179613166158</c:v>
                </c:pt>
                <c:pt idx="21">
                  <c:v>6.2246465226440826</c:v>
                </c:pt>
                <c:pt idx="22">
                  <c:v>6.2588414178851197</c:v>
                </c:pt>
                <c:pt idx="23">
                  <c:v>6.2657175587477205</c:v>
                </c:pt>
                <c:pt idx="24">
                  <c:v>6.4349844779165748</c:v>
                </c:pt>
                <c:pt idx="25">
                  <c:v>6.4267258310617024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EB-694E-8F4C-386F79881E63}"/>
            </c:ext>
          </c:extLst>
        </c:ser>
        <c:ser>
          <c:idx val="5"/>
          <c:order val="5"/>
          <c:tx>
            <c:strRef>
              <c:f>'[roate_splitcores 8.xlsx]Sheet1'!$G$32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8.xlsx]Sheet1'!$G$33:$G$58</c:f>
              <c:numCache>
                <c:formatCode>General</c:formatCode>
                <c:ptCount val="26"/>
                <c:pt idx="0">
                  <c:v>3.7975015059057694E-4</c:v>
                </c:pt>
                <c:pt idx="1">
                  <c:v>3.854043637719898E-4</c:v>
                </c:pt>
                <c:pt idx="2">
                  <c:v>2.2937192118226602E-3</c:v>
                </c:pt>
                <c:pt idx="3">
                  <c:v>5.7119653492149428E-3</c:v>
                </c:pt>
                <c:pt idx="4">
                  <c:v>1.1073369565217392E-2</c:v>
                </c:pt>
                <c:pt idx="5">
                  <c:v>2.2683171629307462E-2</c:v>
                </c:pt>
                <c:pt idx="6">
                  <c:v>4.4307308279018166E-2</c:v>
                </c:pt>
                <c:pt idx="7">
                  <c:v>8.3956447592811234E-2</c:v>
                </c:pt>
                <c:pt idx="8">
                  <c:v>0.18088955096829112</c:v>
                </c:pt>
                <c:pt idx="9">
                  <c:v>0.35290031260854465</c:v>
                </c:pt>
                <c:pt idx="10">
                  <c:v>0.69498254500650281</c:v>
                </c:pt>
                <c:pt idx="11">
                  <c:v>1.5667692307692309</c:v>
                </c:pt>
                <c:pt idx="12">
                  <c:v>2.9939789999265729</c:v>
                </c:pt>
                <c:pt idx="13">
                  <c:v>5.6182458077427366</c:v>
                </c:pt>
                <c:pt idx="14">
                  <c:v>8.4153194566396365</c:v>
                </c:pt>
                <c:pt idx="15">
                  <c:v>11.570500301814437</c:v>
                </c:pt>
                <c:pt idx="16">
                  <c:v>15.53018053468794</c:v>
                </c:pt>
                <c:pt idx="17">
                  <c:v>22.450109724317652</c:v>
                </c:pt>
                <c:pt idx="18">
                  <c:v>11.527888827087533</c:v>
                </c:pt>
                <c:pt idx="19">
                  <c:v>7.4303449444774019</c:v>
                </c:pt>
                <c:pt idx="20">
                  <c:v>5.9620138612987246</c:v>
                </c:pt>
                <c:pt idx="21">
                  <c:v>6.0409560121718906</c:v>
                </c:pt>
                <c:pt idx="22">
                  <c:v>6.179766190093015</c:v>
                </c:pt>
                <c:pt idx="23">
                  <c:v>6.3756374453618259</c:v>
                </c:pt>
                <c:pt idx="24">
                  <c:v>6.4400635284844077</c:v>
                </c:pt>
                <c:pt idx="25">
                  <c:v>6.4457825367090713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EB-694E-8F4C-386F79881E63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8.xlsx]Sheet1'!$H$33:$H$58</c:f>
              <c:numCache>
                <c:formatCode>0.00E+00</c:formatCode>
                <c:ptCount val="26"/>
                <c:pt idx="0">
                  <c:v>3.6631849908420373E-4</c:v>
                </c:pt>
                <c:pt idx="1">
                  <c:v>3.7202039222890737E-4</c:v>
                </c:pt>
                <c:pt idx="2">
                  <c:v>6.4199129932844328E-4</c:v>
                </c:pt>
                <c:pt idx="3">
                  <c:v>1.2318401062877279E-3</c:v>
                </c:pt>
                <c:pt idx="4">
                  <c:v>2.4707725683982161E-3</c:v>
                </c:pt>
                <c:pt idx="5">
                  <c:v>5.7619186896753442E-3</c:v>
                </c:pt>
                <c:pt idx="6">
                  <c:v>9.5674497746201376E-3</c:v>
                </c:pt>
                <c:pt idx="7">
                  <c:v>1.9457914658802426E-2</c:v>
                </c:pt>
                <c:pt idx="8">
                  <c:v>3.8411134710108909E-2</c:v>
                </c:pt>
                <c:pt idx="9">
                  <c:v>7.8532434657964556E-2</c:v>
                </c:pt>
                <c:pt idx="10">
                  <c:v>0.15431732859118749</c:v>
                </c:pt>
                <c:pt idx="11">
                  <c:v>0.30182759082189536</c:v>
                </c:pt>
                <c:pt idx="12">
                  <c:v>0.63227171596160137</c:v>
                </c:pt>
                <c:pt idx="13">
                  <c:v>1.2428390290105256</c:v>
                </c:pt>
                <c:pt idx="14">
                  <c:v>2.5370315543435917</c:v>
                </c:pt>
                <c:pt idx="15">
                  <c:v>4.8153017910756803</c:v>
                </c:pt>
                <c:pt idx="16">
                  <c:v>8.5559847589015892</c:v>
                </c:pt>
                <c:pt idx="17">
                  <c:v>14.702095572512212</c:v>
                </c:pt>
                <c:pt idx="18">
                  <c:v>10.058349520456478</c:v>
                </c:pt>
                <c:pt idx="19">
                  <c:v>6.086087371579235</c:v>
                </c:pt>
                <c:pt idx="20">
                  <c:v>6.5395824840434917</c:v>
                </c:pt>
                <c:pt idx="21">
                  <c:v>5.9400694767362339</c:v>
                </c:pt>
                <c:pt idx="22">
                  <c:v>5.877415714487233</c:v>
                </c:pt>
                <c:pt idx="23">
                  <c:v>5.9852686062053868</c:v>
                </c:pt>
                <c:pt idx="24">
                  <c:v>6.2233537617995278</c:v>
                </c:pt>
                <c:pt idx="25">
                  <c:v>6.3198761082925445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EB-694E-8F4C-386F79881E63}"/>
            </c:ext>
          </c:extLst>
        </c:ser>
        <c:ser>
          <c:idx val="6"/>
          <c:order val="7"/>
          <c:tx>
            <c:strRef>
              <c:f>'[roate_splitcores 8.xlsx]Sheet1'!$I$32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8.xlsx]Sheet1'!$I$33:$I$58</c:f>
              <c:numCache>
                <c:formatCode>General</c:formatCode>
                <c:ptCount val="26"/>
                <c:pt idx="0">
                  <c:v>2.7900000000000001E-4</c:v>
                </c:pt>
                <c:pt idx="1">
                  <c:v>3.1799999999999998E-4</c:v>
                </c:pt>
                <c:pt idx="2">
                  <c:v>2.14E-3</c:v>
                </c:pt>
                <c:pt idx="3">
                  <c:v>3.81E-3</c:v>
                </c:pt>
                <c:pt idx="4">
                  <c:v>6.6600000000000001E-3</c:v>
                </c:pt>
                <c:pt idx="5">
                  <c:v>1.4800000000000001E-2</c:v>
                </c:pt>
                <c:pt idx="6">
                  <c:v>3.15E-2</c:v>
                </c:pt>
                <c:pt idx="7">
                  <c:v>5.0500000000000003E-2</c:v>
                </c:pt>
                <c:pt idx="8">
                  <c:v>0.105</c:v>
                </c:pt>
                <c:pt idx="9">
                  <c:v>0.25900000000000001</c:v>
                </c:pt>
                <c:pt idx="10">
                  <c:v>0.41899999999999998</c:v>
                </c:pt>
                <c:pt idx="11">
                  <c:v>1.07</c:v>
                </c:pt>
                <c:pt idx="12">
                  <c:v>1.7</c:v>
                </c:pt>
                <c:pt idx="13">
                  <c:v>3.49</c:v>
                </c:pt>
                <c:pt idx="14">
                  <c:v>6.02</c:v>
                </c:pt>
                <c:pt idx="15">
                  <c:v>8.56</c:v>
                </c:pt>
                <c:pt idx="16">
                  <c:v>11.3</c:v>
                </c:pt>
                <c:pt idx="17">
                  <c:v>17.5</c:v>
                </c:pt>
                <c:pt idx="18">
                  <c:v>9.41</c:v>
                </c:pt>
                <c:pt idx="19">
                  <c:v>6.13</c:v>
                </c:pt>
                <c:pt idx="20">
                  <c:v>5.17</c:v>
                </c:pt>
                <c:pt idx="21">
                  <c:v>5.17</c:v>
                </c:pt>
                <c:pt idx="22">
                  <c:v>5.35</c:v>
                </c:pt>
                <c:pt idx="23">
                  <c:v>5.41</c:v>
                </c:pt>
                <c:pt idx="24">
                  <c:v>5.46</c:v>
                </c:pt>
                <c:pt idx="25">
                  <c:v>5.48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8EB-694E-8F4C-386F79881E63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8.xlsx]Sheet1'!$A$33:$A$58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8.xlsx]Sheet1'!$J$33:$J$58</c:f>
              <c:numCache>
                <c:formatCode>0.00E+00</c:formatCode>
                <c:ptCount val="26"/>
                <c:pt idx="0">
                  <c:v>3.8121686442817469E-4</c:v>
                </c:pt>
                <c:pt idx="1">
                  <c:v>3.8431263601426127E-4</c:v>
                </c:pt>
                <c:pt idx="2">
                  <c:v>2.3295019157088125E-3</c:v>
                </c:pt>
                <c:pt idx="3">
                  <c:v>5.9406636670416195E-3</c:v>
                </c:pt>
                <c:pt idx="4">
                  <c:v>1.0919078242229367E-2</c:v>
                </c:pt>
                <c:pt idx="5">
                  <c:v>2.3647018269562222E-2</c:v>
                </c:pt>
                <c:pt idx="6">
                  <c:v>4.2222809567860446E-2</c:v>
                </c:pt>
                <c:pt idx="7">
                  <c:v>9.0287084714678709E-2</c:v>
                </c:pt>
                <c:pt idx="8">
                  <c:v>0.19573226895916487</c:v>
                </c:pt>
                <c:pt idx="9">
                  <c:v>0.39913029973598385</c:v>
                </c:pt>
                <c:pt idx="10">
                  <c:v>0.79739280665933709</c:v>
                </c:pt>
                <c:pt idx="11">
                  <c:v>1.3504778338200161</c:v>
                </c:pt>
                <c:pt idx="12">
                  <c:v>2.9112747551297633</c:v>
                </c:pt>
                <c:pt idx="13">
                  <c:v>5.2371366092101876</c:v>
                </c:pt>
                <c:pt idx="14">
                  <c:v>7.9981845836808798</c:v>
                </c:pt>
                <c:pt idx="15">
                  <c:v>10.973658503722167</c:v>
                </c:pt>
                <c:pt idx="16">
                  <c:v>14.288513380235386</c:v>
                </c:pt>
                <c:pt idx="17">
                  <c:v>19.707520682251552</c:v>
                </c:pt>
                <c:pt idx="18">
                  <c:v>9.9004978838072049</c:v>
                </c:pt>
                <c:pt idx="19">
                  <c:v>6.2057961463084688</c:v>
                </c:pt>
                <c:pt idx="20">
                  <c:v>5.5856324035154756</c:v>
                </c:pt>
                <c:pt idx="21">
                  <c:v>6.0340062599948059</c:v>
                </c:pt>
                <c:pt idx="22">
                  <c:v>6.0379114675313392</c:v>
                </c:pt>
                <c:pt idx="23">
                  <c:v>6.3052535690818958</c:v>
                </c:pt>
                <c:pt idx="24">
                  <c:v>6.2377447249033287</c:v>
                </c:pt>
                <c:pt idx="25">
                  <c:v>6.3431526385356838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8EB-694E-8F4C-386F79881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</c:valAx>
      <c:valAx>
        <c:axId val="655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splitcores_ varying</a:t>
            </a:r>
            <a:r>
              <a:rPr lang="en-US" sz="1600" baseline="0"/>
              <a:t> </a:t>
            </a:r>
            <a:r>
              <a:rPr lang="en-US" sz="1600"/>
              <a:t>chunks under Cores</a:t>
            </a:r>
            <a:r>
              <a:rPr lang="en-US" sz="1600" baseline="0"/>
              <a:t> 16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'[roate_splitcores 16.xlsx]Sheet1'!$B$32</c:f>
              <c:strCache>
                <c:ptCount val="1"/>
                <c:pt idx="0">
                  <c:v>seq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16.xlsx]Sheet1'!$B$33:$B$58</c:f>
              <c:numCache>
                <c:formatCode>General</c:formatCode>
                <c:ptCount val="2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3D-A848-B904-8772B14A585D}"/>
            </c:ext>
          </c:extLst>
        </c:ser>
        <c:ser>
          <c:idx val="1"/>
          <c:order val="1"/>
          <c:tx>
            <c:strRef>
              <c:f>'[roate_splitcores 16.xlsx]Sheet1'!$C$32</c:f>
              <c:strCache>
                <c:ptCount val="1"/>
                <c:pt idx="0">
                  <c:v>par -chunk4</c:v>
                </c:pt>
              </c:strCache>
            </c:strRef>
          </c:tx>
          <c:spPr>
            <a:ln w="19050" cap="rnd">
              <a:solidFill>
                <a:srgbClr val="E8B8B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16.xlsx]Sheet1'!$C$33:$C$58</c:f>
              <c:numCache>
                <c:formatCode>General</c:formatCode>
                <c:ptCount val="26"/>
                <c:pt idx="0">
                  <c:v>1.0250972074938142E-3</c:v>
                </c:pt>
                <c:pt idx="1">
                  <c:v>1.1513386045221253E-3</c:v>
                </c:pt>
                <c:pt idx="2">
                  <c:v>2.0127956293580621E-3</c:v>
                </c:pt>
                <c:pt idx="3">
                  <c:v>3.4863945578231291E-3</c:v>
                </c:pt>
                <c:pt idx="4">
                  <c:v>6.8965517241379309E-3</c:v>
                </c:pt>
                <c:pt idx="5">
                  <c:v>1.378972420551589E-2</c:v>
                </c:pt>
                <c:pt idx="6">
                  <c:v>2.5618883131836495E-2</c:v>
                </c:pt>
                <c:pt idx="7">
                  <c:v>5.0382334024154936E-2</c:v>
                </c:pt>
                <c:pt idx="8">
                  <c:v>8.6494501420981099E-2</c:v>
                </c:pt>
                <c:pt idx="9">
                  <c:v>0.30326086956521742</c:v>
                </c:pt>
                <c:pt idx="10">
                  <c:v>0.49776586237712245</c:v>
                </c:pt>
                <c:pt idx="11">
                  <c:v>0.84852384557153671</c:v>
                </c:pt>
                <c:pt idx="12">
                  <c:v>1.1524324324324324</c:v>
                </c:pt>
                <c:pt idx="13">
                  <c:v>1.4619178272496789</c:v>
                </c:pt>
                <c:pt idx="14">
                  <c:v>1.7201717890216079</c:v>
                </c:pt>
                <c:pt idx="15">
                  <c:v>2.3176442855459083</c:v>
                </c:pt>
                <c:pt idx="16">
                  <c:v>2.8758354210012311</c:v>
                </c:pt>
                <c:pt idx="17">
                  <c:v>3.3892396173691912</c:v>
                </c:pt>
                <c:pt idx="18">
                  <c:v>2.7868871240922739</c:v>
                </c:pt>
                <c:pt idx="19">
                  <c:v>2.2956870733820822</c:v>
                </c:pt>
                <c:pt idx="20">
                  <c:v>2.405245615579187</c:v>
                </c:pt>
                <c:pt idx="21">
                  <c:v>2.4589121540687278</c:v>
                </c:pt>
                <c:pt idx="22">
                  <c:v>2.4590779804490697</c:v>
                </c:pt>
                <c:pt idx="23">
                  <c:v>2.4617371018306131</c:v>
                </c:pt>
                <c:pt idx="24">
                  <c:v>2.4751315983667044</c:v>
                </c:pt>
                <c:pt idx="25">
                  <c:v>2.4268346369693332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3D-A848-B904-8772B14A585D}"/>
            </c:ext>
          </c:extLst>
        </c:ser>
        <c:ser>
          <c:idx val="2"/>
          <c:order val="2"/>
          <c:tx>
            <c:strRef>
              <c:f>'[roate_splitcores 16.xlsx]Sheet1'!$D$32</c:f>
              <c:strCache>
                <c:ptCount val="1"/>
                <c:pt idx="0">
                  <c:v>par -chunk8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16.xlsx]Sheet1'!$D$33:$D$58</c:f>
              <c:numCache>
                <c:formatCode>General</c:formatCode>
                <c:ptCount val="26"/>
                <c:pt idx="0">
                  <c:v>8.991008991008991E-4</c:v>
                </c:pt>
                <c:pt idx="1">
                  <c:v>7.3082182092507888E-4</c:v>
                </c:pt>
                <c:pt idx="2">
                  <c:v>1.4321482223335002E-3</c:v>
                </c:pt>
                <c:pt idx="3">
                  <c:v>2.496187086934418E-3</c:v>
                </c:pt>
                <c:pt idx="4">
                  <c:v>5.0452500948355277E-3</c:v>
                </c:pt>
                <c:pt idx="5">
                  <c:v>1.1560357848263042E-2</c:v>
                </c:pt>
                <c:pt idx="6">
                  <c:v>2.0149846747644452E-2</c:v>
                </c:pt>
                <c:pt idx="7">
                  <c:v>4.2436646000120384E-2</c:v>
                </c:pt>
                <c:pt idx="8">
                  <c:v>7.7588117933939257E-2</c:v>
                </c:pt>
                <c:pt idx="9">
                  <c:v>0.29712460063897761</c:v>
                </c:pt>
                <c:pt idx="10">
                  <c:v>0.52876400227833675</c:v>
                </c:pt>
                <c:pt idx="11">
                  <c:v>1.0362432158955019</c:v>
                </c:pt>
                <c:pt idx="12">
                  <c:v>1.5884315117104326</c:v>
                </c:pt>
                <c:pt idx="13">
                  <c:v>2.2389107096098457</c:v>
                </c:pt>
                <c:pt idx="14">
                  <c:v>2.9251575023913974</c:v>
                </c:pt>
                <c:pt idx="15">
                  <c:v>3.7341030893703313</c:v>
                </c:pt>
                <c:pt idx="16">
                  <c:v>4.4786583343284372</c:v>
                </c:pt>
                <c:pt idx="17">
                  <c:v>5.8198003958394748</c:v>
                </c:pt>
                <c:pt idx="18">
                  <c:v>4.6280301703649966</c:v>
                </c:pt>
                <c:pt idx="19">
                  <c:v>3.4567056895716815</c:v>
                </c:pt>
                <c:pt idx="20">
                  <c:v>3.3493234013489293</c:v>
                </c:pt>
                <c:pt idx="21">
                  <c:v>3.3329116292799674</c:v>
                </c:pt>
                <c:pt idx="22">
                  <c:v>3.437086083718579</c:v>
                </c:pt>
                <c:pt idx="23">
                  <c:v>3.5219994179681544</c:v>
                </c:pt>
                <c:pt idx="24">
                  <c:v>3.5003101356536854</c:v>
                </c:pt>
                <c:pt idx="25">
                  <c:v>3.4773028152445296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3D-A848-B904-8772B14A585D}"/>
            </c:ext>
          </c:extLst>
        </c:ser>
        <c:ser>
          <c:idx val="3"/>
          <c:order val="3"/>
          <c:tx>
            <c:strRef>
              <c:f>'[roate_splitcores 16.xlsx]Sheet1'!$E$32</c:f>
              <c:strCache>
                <c:ptCount val="1"/>
                <c:pt idx="0">
                  <c:v>par -chunk16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16.xlsx]Sheet1'!$E$33:$E$58</c:f>
              <c:numCache>
                <c:formatCode>General</c:formatCode>
                <c:ptCount val="26"/>
                <c:pt idx="0">
                  <c:v>4.6565774155995343E-4</c:v>
                </c:pt>
                <c:pt idx="1">
                  <c:v>5.5569146891273197E-4</c:v>
                </c:pt>
                <c:pt idx="2">
                  <c:v>9.2022393282015398E-4</c:v>
                </c:pt>
                <c:pt idx="3">
                  <c:v>1.8738338163484061E-3</c:v>
                </c:pt>
                <c:pt idx="4">
                  <c:v>4.0257945647167205E-3</c:v>
                </c:pt>
                <c:pt idx="5">
                  <c:v>1.8092105263157895E-2</c:v>
                </c:pt>
                <c:pt idx="6">
                  <c:v>3.3049673461310117E-2</c:v>
                </c:pt>
                <c:pt idx="7">
                  <c:v>6.7208121827411177E-2</c:v>
                </c:pt>
                <c:pt idx="8">
                  <c:v>0.11885467314964884</c:v>
                </c:pt>
                <c:pt idx="9">
                  <c:v>0.23438196239194367</c:v>
                </c:pt>
                <c:pt idx="10">
                  <c:v>0.50525503808697336</c:v>
                </c:pt>
                <c:pt idx="11">
                  <c:v>0.93722013254522651</c:v>
                </c:pt>
                <c:pt idx="12">
                  <c:v>1.6611348190295558</c:v>
                </c:pt>
                <c:pt idx="13">
                  <c:v>2.433934976281384</c:v>
                </c:pt>
                <c:pt idx="14">
                  <c:v>3.4246658813015398</c:v>
                </c:pt>
                <c:pt idx="15">
                  <c:v>5.960998547818269</c:v>
                </c:pt>
                <c:pt idx="16">
                  <c:v>6.2254435468997817</c:v>
                </c:pt>
                <c:pt idx="17">
                  <c:v>8.4384673345109125</c:v>
                </c:pt>
                <c:pt idx="18">
                  <c:v>5.9038213998390994</c:v>
                </c:pt>
                <c:pt idx="19">
                  <c:v>3.6570535720729498</c:v>
                </c:pt>
                <c:pt idx="20">
                  <c:v>3.5179219664764099</c:v>
                </c:pt>
                <c:pt idx="21">
                  <c:v>3.5224968243710033</c:v>
                </c:pt>
                <c:pt idx="22">
                  <c:v>3.6228907518159232</c:v>
                </c:pt>
                <c:pt idx="23">
                  <c:v>3.9078367815378896</c:v>
                </c:pt>
                <c:pt idx="24">
                  <c:v>3.8892336989103216</c:v>
                </c:pt>
                <c:pt idx="25">
                  <c:v>3.9272657036822429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3D-A848-B904-8772B14A585D}"/>
            </c:ext>
          </c:extLst>
        </c:ser>
        <c:ser>
          <c:idx val="4"/>
          <c:order val="4"/>
          <c:tx>
            <c:strRef>
              <c:f>'[roate_splitcores 16.xlsx]Sheet1'!$F$32</c:f>
              <c:strCache>
                <c:ptCount val="1"/>
                <c:pt idx="0">
                  <c:v>par -chunk32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16.xlsx]Sheet1'!$F$33:$F$58</c:f>
              <c:numCache>
                <c:formatCode>0.00E+00</c:formatCode>
                <c:ptCount val="26"/>
                <c:pt idx="0">
                  <c:v>4.1271700926616254E-4</c:v>
                </c:pt>
                <c:pt idx="1">
                  <c:v>5.3388090349075978E-4</c:v>
                </c:pt>
                <c:pt idx="2">
                  <c:v>9.2165898617511521E-4</c:v>
                </c:pt>
                <c:pt idx="3">
                  <c:v>1.9727020686713583E-3</c:v>
                </c:pt>
                <c:pt idx="4">
                  <c:v>4.6714337909076675E-3</c:v>
                </c:pt>
                <c:pt idx="5">
                  <c:v>2.729418707583358E-2</c:v>
                </c:pt>
                <c:pt idx="6">
                  <c:v>5.0211302915263947E-2</c:v>
                </c:pt>
                <c:pt idx="7">
                  <c:v>0.10210779665961638</c:v>
                </c:pt>
                <c:pt idx="8">
                  <c:v>0.21232876712328769</c:v>
                </c:pt>
                <c:pt idx="9">
                  <c:v>0.41481598984771567</c:v>
                </c:pt>
                <c:pt idx="10">
                  <c:v>1.0199421965317919</c:v>
                </c:pt>
                <c:pt idx="11">
                  <c:v>1.9676329862088378</c:v>
                </c:pt>
                <c:pt idx="12">
                  <c:v>3.3618655905634021</c:v>
                </c:pt>
                <c:pt idx="13">
                  <c:v>6.2324851864761239</c:v>
                </c:pt>
                <c:pt idx="14">
                  <c:v>9.5058986077160164</c:v>
                </c:pt>
                <c:pt idx="15">
                  <c:v>12.351646734130634</c:v>
                </c:pt>
                <c:pt idx="16">
                  <c:v>15.288376118995012</c:v>
                </c:pt>
                <c:pt idx="17">
                  <c:v>18.326789571643999</c:v>
                </c:pt>
                <c:pt idx="18">
                  <c:v>15.024792568840699</c:v>
                </c:pt>
                <c:pt idx="19">
                  <c:v>6.3829668948727196</c:v>
                </c:pt>
                <c:pt idx="20">
                  <c:v>5.8601575364735741</c:v>
                </c:pt>
                <c:pt idx="21">
                  <c:v>6.0051393187203956</c:v>
                </c:pt>
                <c:pt idx="22">
                  <c:v>6.0957674393414214</c:v>
                </c:pt>
                <c:pt idx="23">
                  <c:v>5.9680981677865024</c:v>
                </c:pt>
                <c:pt idx="24">
                  <c:v>5.8720626277302888</c:v>
                </c:pt>
                <c:pt idx="25">
                  <c:v>6.4756306728103761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E3D-A848-B904-8772B14A585D}"/>
            </c:ext>
          </c:extLst>
        </c:ser>
        <c:ser>
          <c:idx val="5"/>
          <c:order val="5"/>
          <c:tx>
            <c:strRef>
              <c:f>'[roate_splitcores 16.xlsx]Sheet1'!$G$32</c:f>
              <c:strCache>
                <c:ptCount val="1"/>
                <c:pt idx="0">
                  <c:v>par -chunk64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16.xlsx]Sheet1'!$G$33:$G$58</c:f>
              <c:numCache>
                <c:formatCode>General</c:formatCode>
                <c:ptCount val="26"/>
                <c:pt idx="0">
                  <c:v>4.3121919862866939E-4</c:v>
                </c:pt>
                <c:pt idx="1">
                  <c:v>2.8354303703780921E-4</c:v>
                </c:pt>
                <c:pt idx="2">
                  <c:v>6.1161319194957928E-4</c:v>
                </c:pt>
                <c:pt idx="3">
                  <c:v>4.4930707512764404E-3</c:v>
                </c:pt>
                <c:pt idx="4">
                  <c:v>8.5859554873369149E-3</c:v>
                </c:pt>
                <c:pt idx="5">
                  <c:v>2.1076207431229541E-2</c:v>
                </c:pt>
                <c:pt idx="6">
                  <c:v>4.6770749933279961E-2</c:v>
                </c:pt>
                <c:pt idx="7">
                  <c:v>8.8538215985062937E-2</c:v>
                </c:pt>
                <c:pt idx="8">
                  <c:v>0.19615828412407524</c:v>
                </c:pt>
                <c:pt idx="9">
                  <c:v>0.41322314049586778</c:v>
                </c:pt>
                <c:pt idx="10">
                  <c:v>0.6585841859364836</c:v>
                </c:pt>
                <c:pt idx="11">
                  <c:v>1.4946695095948828</c:v>
                </c:pt>
                <c:pt idx="12">
                  <c:v>2.5986880297225126</c:v>
                </c:pt>
                <c:pt idx="13">
                  <c:v>5.3995400629387555</c:v>
                </c:pt>
                <c:pt idx="14">
                  <c:v>8.2716055088270632</c:v>
                </c:pt>
                <c:pt idx="15">
                  <c:v>15.170418587831119</c:v>
                </c:pt>
                <c:pt idx="16">
                  <c:v>20.040408565540723</c:v>
                </c:pt>
                <c:pt idx="17">
                  <c:v>25.848389255329323</c:v>
                </c:pt>
                <c:pt idx="18">
                  <c:v>17.892710070892409</c:v>
                </c:pt>
                <c:pt idx="19">
                  <c:v>8.2602782264927281</c:v>
                </c:pt>
                <c:pt idx="20">
                  <c:v>5.9401897509055326</c:v>
                </c:pt>
                <c:pt idx="21">
                  <c:v>5.9820923008535791</c:v>
                </c:pt>
                <c:pt idx="22">
                  <c:v>5.9381011379900119</c:v>
                </c:pt>
                <c:pt idx="23">
                  <c:v>5.7851202870650482</c:v>
                </c:pt>
                <c:pt idx="24">
                  <c:v>6.1034925071174566</c:v>
                </c:pt>
                <c:pt idx="25">
                  <c:v>6.0595386747775173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E3D-A848-B904-8772B14A585D}"/>
            </c:ext>
          </c:extLst>
        </c:ser>
        <c:ser>
          <c:idx val="7"/>
          <c:order val="6"/>
          <c:tx>
            <c:v>par -chunk128</c:v>
          </c:tx>
          <c:spPr>
            <a:ln w="19050" cap="rnd">
              <a:solidFill>
                <a:srgbClr val="00E3DA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16.xlsx]Sheet1'!$H$33:$H$58</c:f>
              <c:numCache>
                <c:formatCode>0.00E+00</c:formatCode>
                <c:ptCount val="26"/>
                <c:pt idx="0">
                  <c:v>4.228771307003576E-4</c:v>
                </c:pt>
                <c:pt idx="1">
                  <c:v>2.8335399456210349E-4</c:v>
                </c:pt>
                <c:pt idx="2">
                  <c:v>5.54875399865724E-4</c:v>
                </c:pt>
                <c:pt idx="3">
                  <c:v>2.6874363080506623E-3</c:v>
                </c:pt>
                <c:pt idx="4">
                  <c:v>6.2527749001035958E-3</c:v>
                </c:pt>
                <c:pt idx="5">
                  <c:v>1.4465434577715855E-2</c:v>
                </c:pt>
                <c:pt idx="6">
                  <c:v>2.4964904958834463E-2</c:v>
                </c:pt>
                <c:pt idx="7">
                  <c:v>5.18339730146797E-2</c:v>
                </c:pt>
                <c:pt idx="8">
                  <c:v>0.10592706396054016</c:v>
                </c:pt>
                <c:pt idx="9">
                  <c:v>0.20839961819917274</c:v>
                </c:pt>
                <c:pt idx="10">
                  <c:v>0.45536700061337149</c:v>
                </c:pt>
                <c:pt idx="11">
                  <c:v>0.92954346830912649</c:v>
                </c:pt>
                <c:pt idx="12">
                  <c:v>1.7578835478918153</c:v>
                </c:pt>
                <c:pt idx="13">
                  <c:v>3.4042877270477137</c:v>
                </c:pt>
                <c:pt idx="14">
                  <c:v>6.8976616453293493</c:v>
                </c:pt>
                <c:pt idx="15">
                  <c:v>12.466545305940484</c:v>
                </c:pt>
                <c:pt idx="16">
                  <c:v>19.127532845051157</c:v>
                </c:pt>
                <c:pt idx="17">
                  <c:v>25.376755584880762</c:v>
                </c:pt>
                <c:pt idx="18">
                  <c:v>17.658478836064408</c:v>
                </c:pt>
                <c:pt idx="19">
                  <c:v>7.3894567266587012</c:v>
                </c:pt>
                <c:pt idx="20">
                  <c:v>6.6915919208623178</c:v>
                </c:pt>
                <c:pt idx="21">
                  <c:v>5.7221613346997007</c:v>
                </c:pt>
                <c:pt idx="22">
                  <c:v>5.8019790491539078</c:v>
                </c:pt>
                <c:pt idx="23">
                  <c:v>5.8144685071481232</c:v>
                </c:pt>
                <c:pt idx="24">
                  <c:v>5.9149667870996794</c:v>
                </c:pt>
                <c:pt idx="25">
                  <c:v>6.0621852789244386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E3D-A848-B904-8772B14A585D}"/>
            </c:ext>
          </c:extLst>
        </c:ser>
        <c:ser>
          <c:idx val="6"/>
          <c:order val="7"/>
          <c:tx>
            <c:strRef>
              <c:f>'[roate_splitcores 16.xlsx]Sheet1'!$I$32</c:f>
              <c:strCache>
                <c:ptCount val="1"/>
                <c:pt idx="0">
                  <c:v>default -chunk(originalrotate)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16.xlsx]Sheet1'!$I$33:$I$58</c:f>
              <c:numCache>
                <c:formatCode>General</c:formatCode>
                <c:ptCount val="26"/>
                <c:pt idx="0">
                  <c:v>3.5300000000000002E-4</c:v>
                </c:pt>
                <c:pt idx="1">
                  <c:v>2.22E-4</c:v>
                </c:pt>
                <c:pt idx="2">
                  <c:v>4.2499999999999998E-4</c:v>
                </c:pt>
                <c:pt idx="3">
                  <c:v>2.3900000000000002E-3</c:v>
                </c:pt>
                <c:pt idx="4">
                  <c:v>4.7299999999999998E-3</c:v>
                </c:pt>
                <c:pt idx="5">
                  <c:v>8.2000000000000007E-3</c:v>
                </c:pt>
                <c:pt idx="6">
                  <c:v>1.5900000000000001E-2</c:v>
                </c:pt>
                <c:pt idx="7">
                  <c:v>3.1600000000000003E-2</c:v>
                </c:pt>
                <c:pt idx="8">
                  <c:v>7.8600000000000003E-2</c:v>
                </c:pt>
                <c:pt idx="9">
                  <c:v>0.13700000000000001</c:v>
                </c:pt>
                <c:pt idx="10">
                  <c:v>0.33500000000000002</c:v>
                </c:pt>
                <c:pt idx="11">
                  <c:v>0.54500000000000004</c:v>
                </c:pt>
                <c:pt idx="12">
                  <c:v>1.08</c:v>
                </c:pt>
                <c:pt idx="13">
                  <c:v>2.1800000000000002</c:v>
                </c:pt>
                <c:pt idx="14">
                  <c:v>4.09</c:v>
                </c:pt>
                <c:pt idx="15">
                  <c:v>8.59</c:v>
                </c:pt>
                <c:pt idx="16">
                  <c:v>12.3</c:v>
                </c:pt>
                <c:pt idx="17">
                  <c:v>18.399999999999999</c:v>
                </c:pt>
                <c:pt idx="18">
                  <c:v>15.2</c:v>
                </c:pt>
                <c:pt idx="19">
                  <c:v>6.96</c:v>
                </c:pt>
                <c:pt idx="20">
                  <c:v>5.94</c:v>
                </c:pt>
                <c:pt idx="21">
                  <c:v>5.12</c:v>
                </c:pt>
                <c:pt idx="22">
                  <c:v>4.99</c:v>
                </c:pt>
                <c:pt idx="23">
                  <c:v>4.97</c:v>
                </c:pt>
                <c:pt idx="24">
                  <c:v>5</c:v>
                </c:pt>
                <c:pt idx="25">
                  <c:v>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E3D-A848-B904-8772B14A585D}"/>
            </c:ext>
          </c:extLst>
        </c:ser>
        <c:ser>
          <c:idx val="8"/>
          <c:order val="8"/>
          <c:tx>
            <c:v>default_chunk(splitcore)</c:v>
          </c:tx>
          <c:spPr>
            <a:ln w="19050" cap="rnd">
              <a:solidFill>
                <a:srgbClr val="E81CE6"/>
              </a:solidFill>
              <a:round/>
            </a:ln>
            <a:effectLst/>
          </c:spPr>
          <c:marker>
            <c:symbol val="none"/>
          </c:marker>
          <c:xVal>
            <c:numRef>
              <c:f>'[roate_splitcores 16.xlsx]Sheet1'!$A$33:$A$58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xVal>
          <c:yVal>
            <c:numRef>
              <c:f>'[roate_splitcores 16.xlsx]Sheet1'!$J$33:$J$58</c:f>
              <c:numCache>
                <c:formatCode>0.00E+00</c:formatCode>
                <c:ptCount val="26"/>
                <c:pt idx="0">
                  <c:v>4.5667035966168558E-4</c:v>
                </c:pt>
                <c:pt idx="1">
                  <c:v>2.985197115335296E-4</c:v>
                </c:pt>
                <c:pt idx="2">
                  <c:v>5.1049982203691465E-4</c:v>
                </c:pt>
                <c:pt idx="3">
                  <c:v>2.7673142518166989E-3</c:v>
                </c:pt>
                <c:pt idx="4">
                  <c:v>7.1939570760561128E-3</c:v>
                </c:pt>
                <c:pt idx="5">
                  <c:v>1.5076608784473951E-2</c:v>
                </c:pt>
                <c:pt idx="6">
                  <c:v>2.6688494631843446E-2</c:v>
                </c:pt>
                <c:pt idx="7">
                  <c:v>5.4600054600054598E-2</c:v>
                </c:pt>
                <c:pt idx="8">
                  <c:v>0.11049067363668766</c:v>
                </c:pt>
                <c:pt idx="9">
                  <c:v>0.18795343344018894</c:v>
                </c:pt>
                <c:pt idx="10">
                  <c:v>0.45626254762977836</c:v>
                </c:pt>
                <c:pt idx="11">
                  <c:v>0.86608769821269327</c:v>
                </c:pt>
                <c:pt idx="12">
                  <c:v>1.7713980028530671</c:v>
                </c:pt>
                <c:pt idx="13">
                  <c:v>3.3729915693168504</c:v>
                </c:pt>
                <c:pt idx="14">
                  <c:v>6.860441439973938</c:v>
                </c:pt>
                <c:pt idx="15">
                  <c:v>13.292125953142902</c:v>
                </c:pt>
                <c:pt idx="16">
                  <c:v>19.131632216678547</c:v>
                </c:pt>
                <c:pt idx="17">
                  <c:v>24.516722865214618</c:v>
                </c:pt>
                <c:pt idx="18">
                  <c:v>19.168933212450895</c:v>
                </c:pt>
                <c:pt idx="19">
                  <c:v>7.8855704401925051</c:v>
                </c:pt>
                <c:pt idx="20">
                  <c:v>6.5843780814199189</c:v>
                </c:pt>
                <c:pt idx="21">
                  <c:v>5.7297995563744522</c:v>
                </c:pt>
                <c:pt idx="22">
                  <c:v>5.8650023128056672</c:v>
                </c:pt>
                <c:pt idx="23">
                  <c:v>5.9428951127944449</c:v>
                </c:pt>
                <c:pt idx="24">
                  <c:v>5.9188365303430528</c:v>
                </c:pt>
                <c:pt idx="25">
                  <c:v>6.1469400793263471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E3D-A848-B904-8772B14A5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579264"/>
        <c:axId val="65586528"/>
      </c:scatterChart>
      <c:valAx>
        <c:axId val="65579264"/>
        <c:scaling>
          <c:orientation val="minMax"/>
          <c:max val="32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aseline="0"/>
                  <a:t>x  where </a:t>
                </a:r>
                <a:r>
                  <a:rPr lang="en-US" sz="1400" b="0" i="0" u="none" strike="noStrike" baseline="0">
                    <a:effectLst/>
                  </a:rPr>
                  <a:t>inputsize</a:t>
                </a:r>
                <a:r>
                  <a:rPr lang="en-US" sz="1400" b="0" i="0" u="none" strike="noStrike" baseline="0"/>
                  <a:t> </a:t>
                </a:r>
                <a:r>
                  <a:rPr lang="en-US" sz="1400" baseline="0"/>
                  <a:t>is 2^x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86528"/>
        <c:crosses val="autoZero"/>
        <c:crossBetween val="midCat"/>
        <c:majorUnit val="2"/>
        <c:minorUnit val="0.5"/>
      </c:valAx>
      <c:valAx>
        <c:axId val="65586528"/>
        <c:scaling>
          <c:orientation val="minMax"/>
          <c:max val="2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relative speedup to sequential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579264"/>
        <c:crosses val="autoZero"/>
        <c:crossBetween val="midCat"/>
        <c:majorUnit val="2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9.1189066110325956E-2"/>
          <c:y val="0.11253458659212953"/>
          <c:w val="0.23907452273594007"/>
          <c:h val="0.38222465192970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0.39028</cdr:x>
      <cdr:y>0.21659</cdr:y>
    </cdr:from>
    <cdr:to>
      <cdr:x>0.64669</cdr:x>
      <cdr:y>0.28378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1AB2047D-3D3B-0043-8F6C-A7E445553B7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479469" y="1228188"/>
          <a:ext cx="2286000" cy="38100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E15A-74EC-6B4B-9F80-1F0B6A1E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9998C-3680-F544-ACDC-46048A9D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FD0F-0823-7C47-AE60-1F7C9EE2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DC76-8556-C04F-8660-56F756F9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95BD-61AD-AF4C-8140-3953CF3F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9687-3F69-C944-B490-8B89C33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7FAB0-97D4-D848-8A65-B2B22B4D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B7AC-922C-9347-A383-CEB9E12A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1450-7B3D-1746-9C76-1F698876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8F8C-84C0-2346-8341-EF289F01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54A51-1C6D-D841-973C-8D1706A0B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F581-7D2A-8A47-877D-B7221B9B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D1AA-B4C1-3D41-A46D-B2F3426B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BA2B-78CE-DA46-AE7D-9AF4C9AA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7423-4A4D-6041-91E9-61F7FFFB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5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A8C6-7EC0-8745-9C28-A03F363E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FC9A-22CB-774A-A0CC-E00C0B08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C00E-AB56-2041-860F-E9EAE364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1A18-6EE6-F842-91DA-EE8BD3E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7DAD-F216-0242-B55E-92821446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9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C4BA-675F-F14B-8E7F-ECA111A7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C5779-9E30-2145-93E5-1E162FE5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FB65-5A90-9A48-B8B2-9623E0FE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0A35-A341-0F40-94E6-7FEBE0DD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00C2-AB38-3740-A06F-005F3BB9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AFBA-143B-5943-9EB1-155EB3EA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ACA2-F1CC-114E-82D0-D656089C1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DCA07-66DE-4B45-9A19-28ECF1062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DD89-41BE-0740-9EAD-AF7AC888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BCD3C-61E2-FA42-9476-3C6A92E4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EB518-7DEA-D64D-8F59-53ACFE69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0140-17B5-3F48-8406-BBEE275D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B782-10BA-4247-A938-98337AE0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9132-CDBB-CF4A-808C-E30DFC3E9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009EC-CD92-A14F-AD38-A915B4E45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A71F0-2FD2-1640-BD7F-AA68321F4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2F411-3E52-8C4C-AD7F-4E069FB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B0D00-D0FD-B448-BE47-662DFF55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763EF-D5FD-874B-8D5B-9F305960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7A3E-05CE-0C47-BB69-9817EA7F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CCD3E-1C39-DD45-995B-1CAA51DA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AD287-88D6-BA40-8C73-31C53361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FD800-10FF-1B4C-A987-C86D0676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B7738-455F-7744-BC66-3A6EB76C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73B9-159C-8142-A362-7340BD47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A7AC-7C68-AC4E-A6F6-738C96CB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710-197F-2D48-AFFE-08C20239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36E-7524-BF43-B959-F1357AF4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553F8-A4F2-F24E-9C77-D22FEFD94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E1DD3-D35A-8B4B-B6DA-3241402F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BF3CA-C53D-6046-BBF7-354BD0C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08501-88B3-C347-99E8-8BFD2556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0963-7680-F44A-84C4-21D81BB6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F7DAE-9F70-114B-B470-EC4460452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58F6-AA2B-9749-8D17-88B2E26BD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C1089-1BEB-A443-874D-FF0F7BC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16E5-7B8E-C243-A0C0-534F60F8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FB509-7503-EF4A-A4BD-944359AC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97A7B-BD7E-3A4C-9423-BD80366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33114-55AA-9B4A-939A-0E34F6ABF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4DEA-B38B-8045-966E-2ABB1BD4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B0D01-2FC0-154B-8FD4-184E2AA01F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71CB-5C51-7C42-969A-D73BE85D4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0422-9D5A-C648-958F-49FA77B98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B74B-84A9-1243-BDA7-51819202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77C4-52F4-5343-B691-63E4BEDF6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original/</a:t>
            </a:r>
            <a:r>
              <a:rPr lang="en-US" dirty="0" err="1"/>
              <a:t>split_core</a:t>
            </a:r>
            <a:br>
              <a:rPr lang="en-US" dirty="0"/>
            </a:br>
            <a:r>
              <a:rPr lang="en-US" dirty="0"/>
              <a:t>Chunk size changing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9BEBE-3512-5444-A1A0-14E276155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originalrotate_chunk</a:t>
            </a:r>
            <a:r>
              <a:rPr lang="en-US" dirty="0"/>
              <a:t> test: some chunks move left than default chunk(?)</a:t>
            </a:r>
          </a:p>
        </p:txBody>
      </p:sp>
    </p:spTree>
    <p:extLst>
      <p:ext uri="{BB962C8B-B14F-4D97-AF65-F5344CB8AC3E}">
        <p14:creationId xmlns:p14="http://schemas.microsoft.com/office/powerpoint/2010/main" val="7822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3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22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040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09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542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4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349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547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07485"/>
              </p:ext>
            </p:extLst>
          </p:nvPr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11EBF6-209B-1E4F-96CC-A0B66036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85" y="1195119"/>
            <a:ext cx="2260600" cy="406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B367B-303F-2541-8838-1CBD6DF94622}"/>
              </a:ext>
            </a:extLst>
          </p:cNvPr>
          <p:cNvCxnSpPr>
            <a:cxnSpLocks/>
          </p:cNvCxnSpPr>
          <p:nvPr/>
        </p:nvCxnSpPr>
        <p:spPr>
          <a:xfrm>
            <a:off x="6662057" y="1496291"/>
            <a:ext cx="115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B4E58-A88D-5840-A954-F3C7779A4035}"/>
              </a:ext>
            </a:extLst>
          </p:cNvPr>
          <p:cNvCxnSpPr>
            <a:cxnSpLocks/>
          </p:cNvCxnSpPr>
          <p:nvPr/>
        </p:nvCxnSpPr>
        <p:spPr>
          <a:xfrm flipV="1">
            <a:off x="6096000" y="1876301"/>
            <a:ext cx="1717964" cy="32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5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564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57295"/>
              </p:ext>
            </p:extLst>
          </p:nvPr>
        </p:nvGraphicFramePr>
        <p:xfrm>
          <a:off x="1353292" y="273091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50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66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1BB0-179E-2C4E-8A16-38AC6A44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</a:t>
            </a:r>
            <a:r>
              <a:rPr lang="en-US" dirty="0" err="1"/>
              <a:t>rotate_chunk</a:t>
            </a:r>
            <a:r>
              <a:rPr lang="en-US" dirty="0"/>
              <a:t> num</a:t>
            </a:r>
          </a:p>
        </p:txBody>
      </p:sp>
    </p:spTree>
    <p:extLst>
      <p:ext uri="{BB962C8B-B14F-4D97-AF65-F5344CB8AC3E}">
        <p14:creationId xmlns:p14="http://schemas.microsoft.com/office/powerpoint/2010/main" val="52824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29E550-4C67-0948-BD0F-05800D095652}"/>
              </a:ext>
            </a:extLst>
          </p:cNvPr>
          <p:cNvGraphicFramePr>
            <a:graphicFrameLocks/>
          </p:cNvGraphicFramePr>
          <p:nvPr/>
        </p:nvGraphicFramePr>
        <p:xfrm>
          <a:off x="1638300" y="593725"/>
          <a:ext cx="8915400" cy="567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967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243</Words>
  <Application>Microsoft Macintosh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original/split_core Chunk size changing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modified rotate_chunk 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Chuanqiu He</dc:creator>
  <cp:lastModifiedBy>Chuanqiu He</cp:lastModifiedBy>
  <cp:revision>6</cp:revision>
  <dcterms:created xsi:type="dcterms:W3CDTF">2022-03-09T04:28:29Z</dcterms:created>
  <dcterms:modified xsi:type="dcterms:W3CDTF">2022-08-29T03:54:14Z</dcterms:modified>
</cp:coreProperties>
</file>