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4753-04A5-E64C-830C-EAE09435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9336A-F612-6444-8B33-B8CFFA96F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73A91-4F23-4F43-B35D-85078E30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C9AF0-9C7B-9B40-B53C-6241A66F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C464-22D4-C040-B030-E98EEBF5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B869-5BA1-E34C-8A69-79B4D0E2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04ABB-1777-334A-B1E3-811D4444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F727-9B0B-E34F-A137-E45D0D1D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EE37A-B6F5-1E45-812F-FF734338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07D2-3467-2B41-9F42-A84BF5E1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71C51-B235-0A44-AC3C-6C8479212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6D1FC-79E4-E74B-A5CC-98F043CA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54AED-2ED0-4544-BDED-368DB500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4290-F9BE-9645-8530-67AEFEFD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0C5B-F2D3-B44A-8D62-E9341ACE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6B3D-D8B4-7445-8B6F-7F56477C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B438-95C0-564C-8A9B-2382E637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1D4E-FC4F-ED46-BE90-89947601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A24D-4E99-5F41-B441-463C465C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CF70-6739-7A47-A064-7B2D7183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6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0360-F6B6-5946-A858-91DD601E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04098-A83E-E04D-B347-D33393EA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50CB-37E9-F04D-8E96-7437C9EE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8A16-3C21-3942-B421-FA65CC03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3FAB-1C6C-C84C-9CA6-9998DB8B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4F5-DA59-8E47-BC1B-BEEDF545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119D-0100-0A49-B764-7E2F490D6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17C65-4F99-8349-B64F-EF15EAD3A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C4655-2A69-5C40-89CB-4DD9E376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F6C76-DAA9-B74A-8B03-8A48189D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C496-141C-7840-800E-2A1345AD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1A89-5FFD-2646-BB57-35C02C0A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C651C-E49E-D14A-8F9C-D9AA7D54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AA859-DBB7-BE41-9681-BA6A4576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46986-4C9E-6848-B47F-038A2F967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B9FFD-4810-244F-8EA4-402D98B87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E8817-7CC0-4E40-A163-FEF6C585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F1AE6-1B32-C84E-B0C6-574B357B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94F17-A01E-8F40-A69E-4F128ECB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A0DF-97F6-504C-AAEC-39AD8E3C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90A5A-AF88-094C-B78D-3FDCB4E4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08B84-3919-6642-B686-3C5D6F1D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12B1-53AF-9547-85E9-95CD2762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17CDA-EDED-FF48-99A8-CF31A34B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4DDE7-C776-4A47-899F-7BDC0652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3CA1B-DD24-A641-93B1-E96015E7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9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4B77-0DA7-D349-9796-9F2EFEA0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A92A-E1FD-4D44-9F06-9EFE38F6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D17B3-13BE-6146-9277-9168AEA1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17049-9BE2-9948-AC2B-7AABEDEA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E167-13F8-674A-828B-D94CEC0D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C17B-C906-1A45-91DC-24692F28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7B87-93F2-7B4B-B57F-37B45CB8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9F634-A121-DE4F-AE0F-ECB341ABB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1F0B6-BE47-D847-8743-36675538A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743F-5730-C640-BFD4-A5D3B421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F830-09E5-7D41-952E-CEC27BC5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88CB-6ACF-4643-9B0E-6287957E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D11F3-37B9-5B41-8A82-C479A94C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8D1F8-9F61-564E-82BF-8F4B227E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15EE-F0FC-A94C-9602-DC76D4C92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874F-3EBC-824C-AA83-833DCF6BA42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B5ED-18E9-284C-8FCE-F00F3B20E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34A67-2EC3-2B48-8557-B3E276AC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676C-3BCE-7F40-8B40-327B2BA9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0D620-DFCE-8B42-88E5-51078C28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16026"/>
            <a:ext cx="9144000" cy="1655762"/>
          </a:xfrm>
        </p:spPr>
        <p:txBody>
          <a:bodyPr/>
          <a:lstStyle/>
          <a:p>
            <a:r>
              <a:rPr lang="en-US" dirty="0"/>
              <a:t>test performance under different cores(2,4,8,16,32,40);</a:t>
            </a:r>
          </a:p>
          <a:p>
            <a:r>
              <a:rPr lang="en-US" dirty="0"/>
              <a:t>compare modified(</a:t>
            </a:r>
            <a:r>
              <a:rPr lang="en-US" dirty="0" err="1"/>
              <a:t>splitecores</a:t>
            </a:r>
            <a:r>
              <a:rPr lang="en-US" dirty="0"/>
              <a:t>) rotate with  unmodified rotate under same chunk/cores number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2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BD80-CB87-6742-BBC5-87669942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334D0-E60D-5E47-BAFE-E3890781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1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BAA7-8E64-064C-BE17-12F1BEAC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83AAB-9130-9E49-B181-95A3871C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12" y="1989138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D399-9944-1345-85BA-83D839DA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1B036-A680-F448-8B1B-4451CDE6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1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3654-5F17-3D4F-BC11-C8343105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9F8B8-2982-AE48-92C6-76BEB679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8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2EEE-131C-3144-B559-4B61AE71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EAA9F-7BF2-434D-80DE-7BA88EC6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889125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7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9C77-7120-6A48-B79A-A94AF209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4ED3D-9632-6C45-A1C1-C16E32B7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Chuanqiu He</dc:creator>
  <cp:lastModifiedBy>Chuanqiu He</cp:lastModifiedBy>
  <cp:revision>1</cp:revision>
  <dcterms:created xsi:type="dcterms:W3CDTF">2022-02-23T13:06:26Z</dcterms:created>
  <dcterms:modified xsi:type="dcterms:W3CDTF">2022-02-23T13:11:21Z</dcterms:modified>
</cp:coreProperties>
</file>