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73" r:id="rId5"/>
    <p:sldId id="259" r:id="rId6"/>
    <p:sldId id="274" r:id="rId7"/>
    <p:sldId id="275" r:id="rId8"/>
    <p:sldId id="276" r:id="rId9"/>
    <p:sldId id="278" r:id="rId10"/>
    <p:sldId id="279" r:id="rId11"/>
    <p:sldId id="280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70" r:id="rId22"/>
    <p:sldId id="269" r:id="rId23"/>
    <p:sldId id="271" r:id="rId24"/>
    <p:sldId id="272" r:id="rId25"/>
    <p:sldId id="281" r:id="rId26"/>
    <p:sldId id="284" r:id="rId27"/>
    <p:sldId id="283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2.23_split_update/splitmidchange/rotate_split_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1results/originalmidchange_chunk/core16/originalrotate_cores%2016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1results/originalmidchange_chunk/core24/originalrotate_cores%2024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1results/originalmidchange_chunk/core32/originalrotate_cores%2032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1results/originalmidchange_chunk/core40/originalrotate_cores%2040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1results/splitcores%20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1results/splitcores%208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1results/splitcores%2016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1results/splitcores%2024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1results/splitcores%203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1results/splitcores%2040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1results/originalmidchange_chunk/core4/origianlrotate_cores%204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1results/originalmidchange_chunk/core8/originalrotate_cores%208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splitcores performance under different threads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[rotate_split_result.xlsx]Sheet1!$C$32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[rotate_split_result.xlsx]Sheet1!$B$33:$B$58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[rotate_split_result.xlsx]Sheet1!$C$33:$C$58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F84-AE4B-A4AC-BCE6C0CE826F}"/>
            </c:ext>
          </c:extLst>
        </c:ser>
        <c:ser>
          <c:idx val="7"/>
          <c:order val="1"/>
          <c:tx>
            <c:strRef>
              <c:f>[rotate_split_result.xlsx]Sheet1!$J$32</c:f>
              <c:strCache>
                <c:ptCount val="1"/>
                <c:pt idx="0">
                  <c:v>par_ threads=default(40)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[rotate_split_result.xlsx]Sheet1!$B$33:$B$58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[rotate_split_result.xlsx]Sheet1!$J$33:$J$58</c:f>
              <c:numCache>
                <c:formatCode>0.00E+00</c:formatCode>
                <c:ptCount val="26"/>
                <c:pt idx="0">
                  <c:v>2.6638394925341223E-3</c:v>
                </c:pt>
                <c:pt idx="1">
                  <c:v>4.6073949774331682E-3</c:v>
                </c:pt>
                <c:pt idx="2">
                  <c:v>4.3329728490907916E-3</c:v>
                </c:pt>
                <c:pt idx="3">
                  <c:v>6.3809248523388545E-3</c:v>
                </c:pt>
                <c:pt idx="4">
                  <c:v>2.5540177512508068E-2</c:v>
                </c:pt>
                <c:pt idx="5">
                  <c:v>5.6194451025776547E-2</c:v>
                </c:pt>
                <c:pt idx="6">
                  <c:v>0.11241299731166297</c:v>
                </c:pt>
                <c:pt idx="7">
                  <c:v>0.22884832741146863</c:v>
                </c:pt>
                <c:pt idx="8">
                  <c:v>0.47788113189072751</c:v>
                </c:pt>
                <c:pt idx="9">
                  <c:v>0.93379348214741786</c:v>
                </c:pt>
                <c:pt idx="10">
                  <c:v>1.8162181632995276</c:v>
                </c:pt>
                <c:pt idx="11">
                  <c:v>3.4689103343555185</c:v>
                </c:pt>
                <c:pt idx="12">
                  <c:v>5.1402435809563984</c:v>
                </c:pt>
                <c:pt idx="13">
                  <c:v>6.1446552952715008</c:v>
                </c:pt>
                <c:pt idx="14">
                  <c:v>6.8466948702066057</c:v>
                </c:pt>
                <c:pt idx="15">
                  <c:v>7.4656658739595727</c:v>
                </c:pt>
                <c:pt idx="16">
                  <c:v>7.5307042004870945</c:v>
                </c:pt>
                <c:pt idx="17">
                  <c:v>7.6506258386767687</c:v>
                </c:pt>
                <c:pt idx="18">
                  <c:v>7.7117517497315031</c:v>
                </c:pt>
                <c:pt idx="19">
                  <c:v>7.6468761483797172</c:v>
                </c:pt>
                <c:pt idx="20">
                  <c:v>7.3862290688494614</c:v>
                </c:pt>
                <c:pt idx="21">
                  <c:v>7.2869221532268869</c:v>
                </c:pt>
                <c:pt idx="22">
                  <c:v>7.1964636798041743</c:v>
                </c:pt>
                <c:pt idx="23">
                  <c:v>7.177793046406137</c:v>
                </c:pt>
                <c:pt idx="24">
                  <c:v>7.1514515861098538</c:v>
                </c:pt>
                <c:pt idx="25">
                  <c:v>7.1419649037091331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F84-AE4B-A4AC-BCE6C0CE826F}"/>
            </c:ext>
          </c:extLst>
        </c:ser>
        <c:ser>
          <c:idx val="6"/>
          <c:order val="2"/>
          <c:tx>
            <c:strRef>
              <c:f>[rotate_split_result.xlsx]Sheet1!$I$32</c:f>
              <c:strCache>
                <c:ptCount val="1"/>
                <c:pt idx="0">
                  <c:v>par_ threads=32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[rotate_split_result.xlsx]Sheet1!$B$33:$B$58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[rotate_split_result.xlsx]Sheet1!$I$33:$I$58</c:f>
              <c:numCache>
                <c:formatCode>General</c:formatCode>
                <c:ptCount val="26"/>
                <c:pt idx="0">
                  <c:v>8.5399154039728E-3</c:v>
                </c:pt>
                <c:pt idx="1">
                  <c:v>4.6015914737334825E-3</c:v>
                </c:pt>
                <c:pt idx="2">
                  <c:v>3.8517833757029506E-3</c:v>
                </c:pt>
                <c:pt idx="3">
                  <c:v>7.6476095859569874E-3</c:v>
                </c:pt>
                <c:pt idx="4">
                  <c:v>2.7706158459994353E-2</c:v>
                </c:pt>
                <c:pt idx="5">
                  <c:v>5.3197581928094179E-2</c:v>
                </c:pt>
                <c:pt idx="6">
                  <c:v>0.12006617666291754</c:v>
                </c:pt>
                <c:pt idx="7">
                  <c:v>0.24539794987387967</c:v>
                </c:pt>
                <c:pt idx="8">
                  <c:v>0.49791051277513854</c:v>
                </c:pt>
                <c:pt idx="9">
                  <c:v>0.88377690257389507</c:v>
                </c:pt>
                <c:pt idx="10">
                  <c:v>1.8770292989053017</c:v>
                </c:pt>
                <c:pt idx="11">
                  <c:v>3.4598519412735889</c:v>
                </c:pt>
                <c:pt idx="12">
                  <c:v>4.7843841681226547</c:v>
                </c:pt>
                <c:pt idx="13">
                  <c:v>5.612953560668803</c:v>
                </c:pt>
                <c:pt idx="14">
                  <c:v>6.1241941125838313</c:v>
                </c:pt>
                <c:pt idx="15">
                  <c:v>6.4040316505902819</c:v>
                </c:pt>
                <c:pt idx="16">
                  <c:v>5.8735643588068056</c:v>
                </c:pt>
                <c:pt idx="17">
                  <c:v>5.9431745610969866</c:v>
                </c:pt>
                <c:pt idx="18">
                  <c:v>6.0125389100793551</c:v>
                </c:pt>
                <c:pt idx="19">
                  <c:v>5.9129992279076298</c:v>
                </c:pt>
                <c:pt idx="20">
                  <c:v>5.9856447348885231</c:v>
                </c:pt>
                <c:pt idx="21">
                  <c:v>6.0347679598940527</c:v>
                </c:pt>
                <c:pt idx="22">
                  <c:v>5.951815099737563</c:v>
                </c:pt>
                <c:pt idx="23">
                  <c:v>6.1797296236926762</c:v>
                </c:pt>
                <c:pt idx="24">
                  <c:v>6.1957266765390315</c:v>
                </c:pt>
                <c:pt idx="25">
                  <c:v>5.7710012452277679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F84-AE4B-A4AC-BCE6C0CE826F}"/>
            </c:ext>
          </c:extLst>
        </c:ser>
        <c:ser>
          <c:idx val="5"/>
          <c:order val="3"/>
          <c:tx>
            <c:strRef>
              <c:f>[rotate_split_result.xlsx]Sheet1!$H$32</c:f>
              <c:strCache>
                <c:ptCount val="1"/>
                <c:pt idx="0">
                  <c:v>par_ threads=24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[rotate_split_result.xlsx]Sheet1!$B$33:$B$58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[rotate_split_result.xlsx]Sheet1!$H$33:$H$58</c:f>
              <c:numCache>
                <c:formatCode>General</c:formatCode>
                <c:ptCount val="26"/>
                <c:pt idx="0">
                  <c:v>7.1630590810249995E-3</c:v>
                </c:pt>
                <c:pt idx="1">
                  <c:v>4.9105009173463256E-3</c:v>
                </c:pt>
                <c:pt idx="2">
                  <c:v>5.581052097506976E-3</c:v>
                </c:pt>
                <c:pt idx="3">
                  <c:v>2.1550533237553186E-2</c:v>
                </c:pt>
                <c:pt idx="4">
                  <c:v>4.5121912917848804E-2</c:v>
                </c:pt>
                <c:pt idx="5">
                  <c:v>9.3919420511551527E-2</c:v>
                </c:pt>
                <c:pt idx="6">
                  <c:v>0.20900025044967099</c:v>
                </c:pt>
                <c:pt idx="7">
                  <c:v>0.4144206377967023</c:v>
                </c:pt>
                <c:pt idx="8">
                  <c:v>0.72550031409853721</c:v>
                </c:pt>
                <c:pt idx="9">
                  <c:v>1.5666423811258492</c:v>
                </c:pt>
                <c:pt idx="10">
                  <c:v>2.6248495301748145</c:v>
                </c:pt>
                <c:pt idx="11">
                  <c:v>3.4165287225890983</c:v>
                </c:pt>
                <c:pt idx="12">
                  <c:v>3.7265086712600524</c:v>
                </c:pt>
                <c:pt idx="13">
                  <c:v>4.123836615206165</c:v>
                </c:pt>
                <c:pt idx="14">
                  <c:v>4.7907775425574997</c:v>
                </c:pt>
                <c:pt idx="15">
                  <c:v>5.0937713786534475</c:v>
                </c:pt>
                <c:pt idx="16">
                  <c:v>4.3734228011315039</c:v>
                </c:pt>
                <c:pt idx="17">
                  <c:v>5.0526233304420893</c:v>
                </c:pt>
                <c:pt idx="18">
                  <c:v>4.3046790573421125</c:v>
                </c:pt>
                <c:pt idx="19">
                  <c:v>4.3856268498430016</c:v>
                </c:pt>
                <c:pt idx="20">
                  <c:v>4.3740858911032801</c:v>
                </c:pt>
                <c:pt idx="21">
                  <c:v>4.7508930697785186</c:v>
                </c:pt>
                <c:pt idx="22">
                  <c:v>4.6987160906409322</c:v>
                </c:pt>
                <c:pt idx="23">
                  <c:v>4.6677923246329351</c:v>
                </c:pt>
                <c:pt idx="24">
                  <c:v>4.3585391693421318</c:v>
                </c:pt>
                <c:pt idx="25">
                  <c:v>4.7617206616423609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F84-AE4B-A4AC-BCE6C0CE826F}"/>
            </c:ext>
          </c:extLst>
        </c:ser>
        <c:ser>
          <c:idx val="4"/>
          <c:order val="4"/>
          <c:tx>
            <c:strRef>
              <c:f>[rotate_split_result.xlsx]Sheet1!$G$32</c:f>
              <c:strCache>
                <c:ptCount val="1"/>
                <c:pt idx="0">
                  <c:v>par_ threads=16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[rotate_split_result.xlsx]Sheet1!$B$33:$B$58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[rotate_split_result.xlsx]Sheet1!$G$33:$G$58</c:f>
              <c:numCache>
                <c:formatCode>General</c:formatCode>
                <c:ptCount val="26"/>
                <c:pt idx="0">
                  <c:v>2.5738585496866605E-2</c:v>
                </c:pt>
                <c:pt idx="1">
                  <c:v>5.4034062206826878E-3</c:v>
                </c:pt>
                <c:pt idx="2">
                  <c:v>8.5785430141811676E-3</c:v>
                </c:pt>
                <c:pt idx="3">
                  <c:v>2.7619454139151831E-2</c:v>
                </c:pt>
                <c:pt idx="4">
                  <c:v>5.7269829513140323E-2</c:v>
                </c:pt>
                <c:pt idx="5">
                  <c:v>0.11568936061449883</c:v>
                </c:pt>
                <c:pt idx="6">
                  <c:v>0.23057331671157225</c:v>
                </c:pt>
                <c:pt idx="7">
                  <c:v>0.46194542915458159</c:v>
                </c:pt>
                <c:pt idx="8">
                  <c:v>0.89509010185427018</c:v>
                </c:pt>
                <c:pt idx="9">
                  <c:v>1.760939304504042</c:v>
                </c:pt>
                <c:pt idx="10">
                  <c:v>2.4119204249630619</c:v>
                </c:pt>
                <c:pt idx="11">
                  <c:v>2.7485531609987324</c:v>
                </c:pt>
                <c:pt idx="12">
                  <c:v>3.1070636581711693</c:v>
                </c:pt>
                <c:pt idx="13">
                  <c:v>3.3811220825022583</c:v>
                </c:pt>
                <c:pt idx="14">
                  <c:v>3.5865002697003874</c:v>
                </c:pt>
                <c:pt idx="15">
                  <c:v>3.8087597959627213</c:v>
                </c:pt>
                <c:pt idx="16">
                  <c:v>3.7812249011117265</c:v>
                </c:pt>
                <c:pt idx="17">
                  <c:v>3.7700360778250221</c:v>
                </c:pt>
                <c:pt idx="18">
                  <c:v>3.8604219112425384</c:v>
                </c:pt>
                <c:pt idx="19">
                  <c:v>3.7570673744859149</c:v>
                </c:pt>
                <c:pt idx="20">
                  <c:v>3.7917076800527916</c:v>
                </c:pt>
                <c:pt idx="21">
                  <c:v>3.7386458044862922</c:v>
                </c:pt>
                <c:pt idx="22">
                  <c:v>3.7152406973357559</c:v>
                </c:pt>
                <c:pt idx="23">
                  <c:v>3.71162134330066</c:v>
                </c:pt>
                <c:pt idx="24">
                  <c:v>3.6861410687658216</c:v>
                </c:pt>
                <c:pt idx="25">
                  <c:v>3.6945294153328891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F84-AE4B-A4AC-BCE6C0CE826F}"/>
            </c:ext>
          </c:extLst>
        </c:ser>
        <c:ser>
          <c:idx val="3"/>
          <c:order val="5"/>
          <c:tx>
            <c:strRef>
              <c:f>[rotate_split_result.xlsx]Sheet1!$F$32</c:f>
              <c:strCache>
                <c:ptCount val="1"/>
                <c:pt idx="0">
                  <c:v>par_ threads=8</c:v>
                </c:pt>
              </c:strCache>
            </c:strRef>
          </c:tx>
          <c:spPr>
            <a:ln w="19050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xVal>
            <c:numRef>
              <c:f>[rotate_split_result.xlsx]Sheet1!$B$33:$B$58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[rotate_split_result.xlsx]Sheet1!$F$33:$F$58</c:f>
              <c:numCache>
                <c:formatCode>General</c:formatCode>
                <c:ptCount val="26"/>
                <c:pt idx="0">
                  <c:v>1.3573632697877818E-2</c:v>
                </c:pt>
                <c:pt idx="1">
                  <c:v>6.9979679440162574E-3</c:v>
                </c:pt>
                <c:pt idx="2">
                  <c:v>2.4996591373903559E-2</c:v>
                </c:pt>
                <c:pt idx="3">
                  <c:v>4.9903940771285314E-2</c:v>
                </c:pt>
                <c:pt idx="4">
                  <c:v>0.10010224219511615</c:v>
                </c:pt>
                <c:pt idx="5">
                  <c:v>0.19859201826570899</c:v>
                </c:pt>
                <c:pt idx="6">
                  <c:v>0.38448045053778335</c:v>
                </c:pt>
                <c:pt idx="7">
                  <c:v>0.67943782462572566</c:v>
                </c:pt>
                <c:pt idx="8">
                  <c:v>0.98263602029977593</c:v>
                </c:pt>
                <c:pt idx="9">
                  <c:v>1.1942416397172777</c:v>
                </c:pt>
                <c:pt idx="10">
                  <c:v>1.407835917620234</c:v>
                </c:pt>
                <c:pt idx="11">
                  <c:v>1.5541275348098309</c:v>
                </c:pt>
                <c:pt idx="12">
                  <c:v>1.6189515607624072</c:v>
                </c:pt>
                <c:pt idx="13">
                  <c:v>1.6462580824799677</c:v>
                </c:pt>
                <c:pt idx="14">
                  <c:v>1.7060950144088753</c:v>
                </c:pt>
                <c:pt idx="15">
                  <c:v>1.7155485596978748</c:v>
                </c:pt>
                <c:pt idx="16">
                  <c:v>1.7452055636986092</c:v>
                </c:pt>
                <c:pt idx="17">
                  <c:v>1.7308707659816425</c:v>
                </c:pt>
                <c:pt idx="18">
                  <c:v>1.6814063333248686</c:v>
                </c:pt>
                <c:pt idx="19">
                  <c:v>1.6593721836483415</c:v>
                </c:pt>
                <c:pt idx="20">
                  <c:v>1.623001929713183</c:v>
                </c:pt>
                <c:pt idx="21">
                  <c:v>1.5884061215479233</c:v>
                </c:pt>
                <c:pt idx="22">
                  <c:v>1.6150178026449642</c:v>
                </c:pt>
                <c:pt idx="23">
                  <c:v>1.6647922524211183</c:v>
                </c:pt>
                <c:pt idx="24">
                  <c:v>1.661133411556434</c:v>
                </c:pt>
                <c:pt idx="25">
                  <c:v>1.5411722346920795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F84-AE4B-A4AC-BCE6C0CE826F}"/>
            </c:ext>
          </c:extLst>
        </c:ser>
        <c:ser>
          <c:idx val="2"/>
          <c:order val="6"/>
          <c:tx>
            <c:strRef>
              <c:f>[rotate_split_result.xlsx]Sheet1!$E$32</c:f>
              <c:strCache>
                <c:ptCount val="1"/>
                <c:pt idx="0">
                  <c:v>par_ threads=4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[rotate_split_result.xlsx]Sheet1!$B$33:$B$58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[rotate_split_result.xlsx]Sheet1!$E$33:$E$58</c:f>
              <c:numCache>
                <c:formatCode>General</c:formatCode>
                <c:ptCount val="26"/>
                <c:pt idx="0">
                  <c:v>1.3516037163266258E-2</c:v>
                </c:pt>
                <c:pt idx="1">
                  <c:v>1.8246716162193033E-2</c:v>
                </c:pt>
                <c:pt idx="2">
                  <c:v>4.0626384990397398E-2</c:v>
                </c:pt>
                <c:pt idx="3">
                  <c:v>8.4496985084100279E-2</c:v>
                </c:pt>
                <c:pt idx="4">
                  <c:v>0.15872417433267985</c:v>
                </c:pt>
                <c:pt idx="5">
                  <c:v>0.28648038385548968</c:v>
                </c:pt>
                <c:pt idx="6">
                  <c:v>0.41689190928514425</c:v>
                </c:pt>
                <c:pt idx="7">
                  <c:v>0.56149287867761721</c:v>
                </c:pt>
                <c:pt idx="8">
                  <c:v>0.69419927718854224</c:v>
                </c:pt>
                <c:pt idx="9">
                  <c:v>0.79197423243993958</c:v>
                </c:pt>
                <c:pt idx="10">
                  <c:v>0.80262128568412949</c:v>
                </c:pt>
                <c:pt idx="11">
                  <c:v>0.84923047098330173</c:v>
                </c:pt>
                <c:pt idx="12">
                  <c:v>0.88145868149108142</c:v>
                </c:pt>
                <c:pt idx="13">
                  <c:v>0.89805312962777983</c:v>
                </c:pt>
                <c:pt idx="14">
                  <c:v>0.95378852493026889</c:v>
                </c:pt>
                <c:pt idx="15">
                  <c:v>0.93815224623349169</c:v>
                </c:pt>
                <c:pt idx="16">
                  <c:v>0.93627348034068381</c:v>
                </c:pt>
                <c:pt idx="17">
                  <c:v>0.94359281226350344</c:v>
                </c:pt>
                <c:pt idx="18">
                  <c:v>0.92710350235615724</c:v>
                </c:pt>
                <c:pt idx="19">
                  <c:v>0.92852259947222571</c:v>
                </c:pt>
                <c:pt idx="20">
                  <c:v>0.92436622515095124</c:v>
                </c:pt>
                <c:pt idx="21">
                  <c:v>0.92422013219407595</c:v>
                </c:pt>
                <c:pt idx="22">
                  <c:v>0.92243647537213203</c:v>
                </c:pt>
                <c:pt idx="23">
                  <c:v>0.92143977263843346</c:v>
                </c:pt>
                <c:pt idx="24">
                  <c:v>0.92167644015177641</c:v>
                </c:pt>
                <c:pt idx="25">
                  <c:v>0.92205321445568189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F84-AE4B-A4AC-BCE6C0CE826F}"/>
            </c:ext>
          </c:extLst>
        </c:ser>
        <c:ser>
          <c:idx val="1"/>
          <c:order val="7"/>
          <c:tx>
            <c:strRef>
              <c:f>[rotate_split_result.xlsx]Sheet1!$D$32</c:f>
              <c:strCache>
                <c:ptCount val="1"/>
                <c:pt idx="0">
                  <c:v>par_ threads=2</c:v>
                </c:pt>
              </c:strCache>
            </c:strRef>
          </c:tx>
          <c:spPr>
            <a:ln w="19050" cap="rnd">
              <a:solidFill>
                <a:srgbClr val="ED43E6"/>
              </a:solidFill>
              <a:round/>
            </a:ln>
            <a:effectLst/>
          </c:spPr>
          <c:marker>
            <c:symbol val="none"/>
          </c:marker>
          <c:xVal>
            <c:numRef>
              <c:f>[rotate_split_result.xlsx]Sheet1!$B$33:$B$58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[rotate_split_result.xlsx]Sheet1!$D$33:$D$58</c:f>
              <c:numCache>
                <c:formatCode>General</c:formatCode>
                <c:ptCount val="26"/>
                <c:pt idx="0">
                  <c:v>1.1189090636629288E-2</c:v>
                </c:pt>
                <c:pt idx="1">
                  <c:v>2.2810441571114906E-2</c:v>
                </c:pt>
                <c:pt idx="2">
                  <c:v>3.8147335084751863E-2</c:v>
                </c:pt>
                <c:pt idx="3">
                  <c:v>7.0747462319286358E-2</c:v>
                </c:pt>
                <c:pt idx="4">
                  <c:v>0.12877400937102429</c:v>
                </c:pt>
                <c:pt idx="5">
                  <c:v>0.21161697069918867</c:v>
                </c:pt>
                <c:pt idx="6">
                  <c:v>0.26377952755905509</c:v>
                </c:pt>
                <c:pt idx="7">
                  <c:v>0.35231051548684866</c:v>
                </c:pt>
                <c:pt idx="8">
                  <c:v>0.39995891668431971</c:v>
                </c:pt>
                <c:pt idx="9">
                  <c:v>0.45298326050273152</c:v>
                </c:pt>
                <c:pt idx="10">
                  <c:v>0.46924305664883709</c:v>
                </c:pt>
                <c:pt idx="11">
                  <c:v>0.48119386799428204</c:v>
                </c:pt>
                <c:pt idx="12">
                  <c:v>0.49451883200167684</c:v>
                </c:pt>
                <c:pt idx="13">
                  <c:v>0.49436826825191349</c:v>
                </c:pt>
                <c:pt idx="14">
                  <c:v>0.49163065901244424</c:v>
                </c:pt>
                <c:pt idx="15">
                  <c:v>0.49583809596382938</c:v>
                </c:pt>
                <c:pt idx="16">
                  <c:v>0.4965972358890039</c:v>
                </c:pt>
                <c:pt idx="17">
                  <c:v>0.49696760569651249</c:v>
                </c:pt>
                <c:pt idx="18">
                  <c:v>0.49669063260534146</c:v>
                </c:pt>
                <c:pt idx="19">
                  <c:v>0.49737629990604054</c:v>
                </c:pt>
                <c:pt idx="20">
                  <c:v>0.49743874591125109</c:v>
                </c:pt>
                <c:pt idx="21">
                  <c:v>0.49771487175402257</c:v>
                </c:pt>
                <c:pt idx="22">
                  <c:v>0.49758425008711238</c:v>
                </c:pt>
                <c:pt idx="23">
                  <c:v>0.49770626787505567</c:v>
                </c:pt>
                <c:pt idx="24">
                  <c:v>0.4972500957678091</c:v>
                </c:pt>
                <c:pt idx="25">
                  <c:v>0.49755340458091246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F84-AE4B-A4AC-BCE6C0CE82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4519519"/>
        <c:axId val="1644521167"/>
      </c:scatterChart>
      <c:valAx>
        <c:axId val="1644519519"/>
        <c:scaling>
          <c:orientation val="minMax"/>
          <c:max val="32"/>
          <c:min val="0"/>
        </c:scaling>
        <c:delete val="0"/>
        <c:axPos val="b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X where inputsize is 2^x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21167"/>
        <c:crosses val="autoZero"/>
        <c:crossBetween val="midCat"/>
        <c:majorUnit val="2"/>
      </c:valAx>
      <c:valAx>
        <c:axId val="164452116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relative speedup to sequential 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19519"/>
        <c:crosses val="autoZero"/>
        <c:crossBetween val="midCat"/>
      </c:valAx>
      <c:spPr>
        <a:noFill/>
        <a:ln w="6350">
          <a:solidFill>
            <a:schemeClr val="tx1">
              <a:lumMod val="15000"/>
              <a:lumOff val="85000"/>
            </a:schemeClr>
          </a:solidFill>
        </a:ln>
        <a:effectLst/>
      </c:spPr>
    </c:plotArea>
    <c:legend>
      <c:legendPos val="l"/>
      <c:layout>
        <c:manualLayout>
          <c:xMode val="edge"/>
          <c:yMode val="edge"/>
          <c:x val="0.126775956284153"/>
          <c:y val="0.14998498144135253"/>
          <c:w val="0.21263352552135173"/>
          <c:h val="0.3556805399325084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originalrotate_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16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'[originalrotate_cores 16.xlsx]Sheet1'!$B$32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16.xlsx]Sheet1'!$B$33:$B$58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C64-934B-A757-22AA77229B94}"/>
            </c:ext>
          </c:extLst>
        </c:ser>
        <c:ser>
          <c:idx val="1"/>
          <c:order val="1"/>
          <c:tx>
            <c:strRef>
              <c:f>'[originalrotate_cores 16.xlsx]Sheet1'!$C$32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16.xlsx]Sheet1'!$C$33:$C$58</c:f>
              <c:numCache>
                <c:formatCode>General</c:formatCode>
                <c:ptCount val="26"/>
                <c:pt idx="0">
                  <c:v>1.6824290691886512E-2</c:v>
                </c:pt>
                <c:pt idx="1">
                  <c:v>2.5629730487365342E-2</c:v>
                </c:pt>
                <c:pt idx="2">
                  <c:v>4.6431312356101304E-2</c:v>
                </c:pt>
                <c:pt idx="3">
                  <c:v>7.407407407407407E-2</c:v>
                </c:pt>
                <c:pt idx="4">
                  <c:v>0.12681106608751422</c:v>
                </c:pt>
                <c:pt idx="5">
                  <c:v>0.22292747116649894</c:v>
                </c:pt>
                <c:pt idx="6">
                  <c:v>0.30234472131262363</c:v>
                </c:pt>
                <c:pt idx="7">
                  <c:v>0.36851268357810413</c:v>
                </c:pt>
                <c:pt idx="8">
                  <c:v>0.42877921432123317</c:v>
                </c:pt>
                <c:pt idx="9">
                  <c:v>0.48191876081177282</c:v>
                </c:pt>
                <c:pt idx="10">
                  <c:v>0.48845067724334645</c:v>
                </c:pt>
                <c:pt idx="11">
                  <c:v>0.49492302712035102</c:v>
                </c:pt>
                <c:pt idx="12">
                  <c:v>0.50090604804098338</c:v>
                </c:pt>
                <c:pt idx="13">
                  <c:v>0.50416683837703935</c:v>
                </c:pt>
                <c:pt idx="14">
                  <c:v>0.50080112908064478</c:v>
                </c:pt>
                <c:pt idx="15">
                  <c:v>0.50657097875176682</c:v>
                </c:pt>
                <c:pt idx="16">
                  <c:v>0.50762126833526688</c:v>
                </c:pt>
                <c:pt idx="17">
                  <c:v>0.50660096369469965</c:v>
                </c:pt>
                <c:pt idx="18">
                  <c:v>0.50666383701188455</c:v>
                </c:pt>
                <c:pt idx="19">
                  <c:v>0.49921423511092405</c:v>
                </c:pt>
                <c:pt idx="20">
                  <c:v>0.49269132949225397</c:v>
                </c:pt>
                <c:pt idx="21">
                  <c:v>0.48957456037302777</c:v>
                </c:pt>
                <c:pt idx="22">
                  <c:v>0.48807762180768471</c:v>
                </c:pt>
                <c:pt idx="23">
                  <c:v>0.49205627755064751</c:v>
                </c:pt>
                <c:pt idx="24">
                  <c:v>0.49415010031530965</c:v>
                </c:pt>
                <c:pt idx="25">
                  <c:v>0.49561184176176082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C64-934B-A757-22AA77229B94}"/>
            </c:ext>
          </c:extLst>
        </c:ser>
        <c:ser>
          <c:idx val="2"/>
          <c:order val="2"/>
          <c:tx>
            <c:strRef>
              <c:f>'[originalrotate_cores 16.xlsx]Sheet1'!$D$32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16.xlsx]Sheet1'!$D$33:$D$58</c:f>
              <c:numCache>
                <c:formatCode>General</c:formatCode>
                <c:ptCount val="26"/>
                <c:pt idx="0">
                  <c:v>1.4545243821168834E-2</c:v>
                </c:pt>
                <c:pt idx="1">
                  <c:v>1.9327244661692822E-2</c:v>
                </c:pt>
                <c:pt idx="2">
                  <c:v>3.4686301953386477E-2</c:v>
                </c:pt>
                <c:pt idx="3">
                  <c:v>6.4149292899839616E-2</c:v>
                </c:pt>
                <c:pt idx="4">
                  <c:v>0.12416155273298131</c:v>
                </c:pt>
                <c:pt idx="5">
                  <c:v>0.23762700753851196</c:v>
                </c:pt>
                <c:pt idx="6">
                  <c:v>0.36177553381718736</c:v>
                </c:pt>
                <c:pt idx="7">
                  <c:v>0.5383427929894592</c:v>
                </c:pt>
                <c:pt idx="8">
                  <c:v>0.62595794583685593</c:v>
                </c:pt>
                <c:pt idx="9">
                  <c:v>0.87278509480459421</c:v>
                </c:pt>
                <c:pt idx="10">
                  <c:v>0.9322348415584768</c:v>
                </c:pt>
                <c:pt idx="11">
                  <c:v>0.97092184064625175</c:v>
                </c:pt>
                <c:pt idx="12">
                  <c:v>0.99591788813929771</c:v>
                </c:pt>
                <c:pt idx="13">
                  <c:v>1.0019052989136614</c:v>
                </c:pt>
                <c:pt idx="14">
                  <c:v>1.0067277238477459</c:v>
                </c:pt>
                <c:pt idx="15">
                  <c:v>1.0202795248718501</c:v>
                </c:pt>
                <c:pt idx="16">
                  <c:v>1.0091788851264247</c:v>
                </c:pt>
                <c:pt idx="17">
                  <c:v>1.0126481099715641</c:v>
                </c:pt>
                <c:pt idx="18">
                  <c:v>1.0123245158636796</c:v>
                </c:pt>
                <c:pt idx="19">
                  <c:v>1.0093212598085401</c:v>
                </c:pt>
                <c:pt idx="20">
                  <c:v>0.98500584584944695</c:v>
                </c:pt>
                <c:pt idx="21">
                  <c:v>0.97756998581927856</c:v>
                </c:pt>
                <c:pt idx="22">
                  <c:v>0.97817397659499605</c:v>
                </c:pt>
                <c:pt idx="23">
                  <c:v>0.96902132987361755</c:v>
                </c:pt>
                <c:pt idx="24">
                  <c:v>0.9779230406669992</c:v>
                </c:pt>
                <c:pt idx="25">
                  <c:v>0.98068965833871835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C64-934B-A757-22AA77229B94}"/>
            </c:ext>
          </c:extLst>
        </c:ser>
        <c:ser>
          <c:idx val="3"/>
          <c:order val="3"/>
          <c:tx>
            <c:strRef>
              <c:f>'[originalrotate_cores 16.xlsx]Sheet1'!$E$32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16.xlsx]Sheet1'!$E$33:$E$58</c:f>
              <c:numCache>
                <c:formatCode>General</c:formatCode>
                <c:ptCount val="26"/>
                <c:pt idx="0">
                  <c:v>2.0672385316212908E-2</c:v>
                </c:pt>
                <c:pt idx="1">
                  <c:v>1.4205546033013218E-2</c:v>
                </c:pt>
                <c:pt idx="2">
                  <c:v>2.5947187141216993E-2</c:v>
                </c:pt>
                <c:pt idx="3">
                  <c:v>5.0843168380610572E-2</c:v>
                </c:pt>
                <c:pt idx="4">
                  <c:v>0.11926759616999832</c:v>
                </c:pt>
                <c:pt idx="5">
                  <c:v>0.21461039767505405</c:v>
                </c:pt>
                <c:pt idx="6">
                  <c:v>0.36607917398387746</c:v>
                </c:pt>
                <c:pt idx="7">
                  <c:v>0.5619775339602926</c:v>
                </c:pt>
                <c:pt idx="8">
                  <c:v>0.79756491633006354</c:v>
                </c:pt>
                <c:pt idx="9">
                  <c:v>1.5220867148906141</c:v>
                </c:pt>
                <c:pt idx="10">
                  <c:v>1.3047410897599652</c:v>
                </c:pt>
                <c:pt idx="11">
                  <c:v>1.7858999276436824</c:v>
                </c:pt>
                <c:pt idx="12">
                  <c:v>1.7663552601185739</c:v>
                </c:pt>
                <c:pt idx="13">
                  <c:v>1.9734824738944317</c:v>
                </c:pt>
                <c:pt idx="14">
                  <c:v>1.9956007212823605</c:v>
                </c:pt>
                <c:pt idx="15">
                  <c:v>2.039779342904863</c:v>
                </c:pt>
                <c:pt idx="16">
                  <c:v>2.018305739533317</c:v>
                </c:pt>
                <c:pt idx="17">
                  <c:v>2.02140767509895</c:v>
                </c:pt>
                <c:pt idx="18">
                  <c:v>2.0233867910439187</c:v>
                </c:pt>
                <c:pt idx="19">
                  <c:v>1.9903049360608662</c:v>
                </c:pt>
                <c:pt idx="20">
                  <c:v>1.9729313902409213</c:v>
                </c:pt>
                <c:pt idx="21">
                  <c:v>1.9499258907500143</c:v>
                </c:pt>
                <c:pt idx="22">
                  <c:v>1.9389878677231072</c:v>
                </c:pt>
                <c:pt idx="23">
                  <c:v>1.9296948938663301</c:v>
                </c:pt>
                <c:pt idx="24">
                  <c:v>1.9354806519066867</c:v>
                </c:pt>
                <c:pt idx="25">
                  <c:v>1.9673389210808883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C64-934B-A757-22AA77229B94}"/>
            </c:ext>
          </c:extLst>
        </c:ser>
        <c:ser>
          <c:idx val="4"/>
          <c:order val="4"/>
          <c:tx>
            <c:strRef>
              <c:f>'[originalrotate_cores 16.xlsx]Sheet1'!$F$32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16.xlsx]Sheet1'!$F$33:$F$58</c:f>
              <c:numCache>
                <c:formatCode>0.00E+00</c:formatCode>
                <c:ptCount val="26"/>
                <c:pt idx="0">
                  <c:v>1.2272734946064115E-2</c:v>
                </c:pt>
                <c:pt idx="1">
                  <c:v>8.4933426769446384E-3</c:v>
                </c:pt>
                <c:pt idx="2">
                  <c:v>1.6041338387064719E-2</c:v>
                </c:pt>
                <c:pt idx="3">
                  <c:v>3.3820658272994207E-2</c:v>
                </c:pt>
                <c:pt idx="4">
                  <c:v>9.4054782023155301E-2</c:v>
                </c:pt>
                <c:pt idx="5">
                  <c:v>0.23111900341700972</c:v>
                </c:pt>
                <c:pt idx="6">
                  <c:v>0.44092004718190675</c:v>
                </c:pt>
                <c:pt idx="7">
                  <c:v>0.79548189982409034</c:v>
                </c:pt>
                <c:pt idx="8">
                  <c:v>1.2089250917262082</c:v>
                </c:pt>
                <c:pt idx="9">
                  <c:v>1.4955168661588683</c:v>
                </c:pt>
                <c:pt idx="10">
                  <c:v>1.7257455774025208</c:v>
                </c:pt>
                <c:pt idx="11">
                  <c:v>1.8646901698509468</c:v>
                </c:pt>
                <c:pt idx="12">
                  <c:v>1.9401636561664568</c:v>
                </c:pt>
                <c:pt idx="13">
                  <c:v>1.9765752302415396</c:v>
                </c:pt>
                <c:pt idx="14">
                  <c:v>2.2225920174804132</c:v>
                </c:pt>
                <c:pt idx="15">
                  <c:v>2.2917432462568921</c:v>
                </c:pt>
                <c:pt idx="16">
                  <c:v>2.8008739135839065</c:v>
                </c:pt>
                <c:pt idx="17">
                  <c:v>3.2702368097702648</c:v>
                </c:pt>
                <c:pt idx="18">
                  <c:v>3.6248473323748125</c:v>
                </c:pt>
                <c:pt idx="19">
                  <c:v>3.7621742004317023</c:v>
                </c:pt>
                <c:pt idx="20">
                  <c:v>3.852994876023323</c:v>
                </c:pt>
                <c:pt idx="21">
                  <c:v>3.8606985688793465</c:v>
                </c:pt>
                <c:pt idx="22">
                  <c:v>3.8892504183412235</c:v>
                </c:pt>
                <c:pt idx="23">
                  <c:v>3.8628880463511401</c:v>
                </c:pt>
                <c:pt idx="24">
                  <c:v>3.8389034247745442</c:v>
                </c:pt>
                <c:pt idx="25">
                  <c:v>3.8380626509057718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C64-934B-A757-22AA77229B94}"/>
            </c:ext>
          </c:extLst>
        </c:ser>
        <c:ser>
          <c:idx val="5"/>
          <c:order val="5"/>
          <c:tx>
            <c:strRef>
              <c:f>'[originalrotate_cores 16.xlsx]Sheet1'!$G$32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16.xlsx]Sheet1'!$G$33:$G$58</c:f>
              <c:numCache>
                <c:formatCode>General</c:formatCode>
                <c:ptCount val="26"/>
                <c:pt idx="0">
                  <c:v>1.2596244765635554E-2</c:v>
                </c:pt>
                <c:pt idx="1">
                  <c:v>5.2148194271481943E-3</c:v>
                </c:pt>
                <c:pt idx="2">
                  <c:v>1.191204064852101E-2</c:v>
                </c:pt>
                <c:pt idx="3">
                  <c:v>4.2034548944337814E-2</c:v>
                </c:pt>
                <c:pt idx="4">
                  <c:v>8.796019900497512E-2</c:v>
                </c:pt>
                <c:pt idx="5">
                  <c:v>0.17165423083029052</c:v>
                </c:pt>
                <c:pt idx="6">
                  <c:v>0.33592574499267219</c:v>
                </c:pt>
                <c:pt idx="7">
                  <c:v>0.66013385237885203</c:v>
                </c:pt>
                <c:pt idx="8">
                  <c:v>1.2317386231038507</c:v>
                </c:pt>
                <c:pt idx="9">
                  <c:v>1.9017700460129057</c:v>
                </c:pt>
                <c:pt idx="10">
                  <c:v>2.2825636975767907</c:v>
                </c:pt>
                <c:pt idx="11">
                  <c:v>2.670940836407167</c:v>
                </c:pt>
                <c:pt idx="12">
                  <c:v>2.957898621583253</c:v>
                </c:pt>
                <c:pt idx="13">
                  <c:v>2.8802678586657184</c:v>
                </c:pt>
                <c:pt idx="14">
                  <c:v>2.8883122862404629</c:v>
                </c:pt>
                <c:pt idx="15">
                  <c:v>3.2385641746285847</c:v>
                </c:pt>
                <c:pt idx="16">
                  <c:v>3.5270808994447727</c:v>
                </c:pt>
                <c:pt idx="17">
                  <c:v>3.575062875716092</c:v>
                </c:pt>
                <c:pt idx="18">
                  <c:v>3.8359996288472984</c:v>
                </c:pt>
                <c:pt idx="19">
                  <c:v>3.8180282572460933</c:v>
                </c:pt>
                <c:pt idx="20">
                  <c:v>3.8730817018231405</c:v>
                </c:pt>
                <c:pt idx="21">
                  <c:v>3.8602418588704204</c:v>
                </c:pt>
                <c:pt idx="22">
                  <c:v>3.8549384155595341</c:v>
                </c:pt>
                <c:pt idx="23">
                  <c:v>3.8443867233491815</c:v>
                </c:pt>
                <c:pt idx="24">
                  <c:v>3.8648121341808799</c:v>
                </c:pt>
                <c:pt idx="25">
                  <c:v>3.8744176215574462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C64-934B-A757-22AA77229B94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16.xlsx]Sheet1'!$H$33:$H$58</c:f>
              <c:numCache>
                <c:formatCode>0.00E+00</c:formatCode>
                <c:ptCount val="26"/>
                <c:pt idx="0">
                  <c:v>1.0140728476821192E-2</c:v>
                </c:pt>
                <c:pt idx="1">
                  <c:v>5.21343021191468E-3</c:v>
                </c:pt>
                <c:pt idx="2">
                  <c:v>8.821990959411035E-3</c:v>
                </c:pt>
                <c:pt idx="3">
                  <c:v>2.7990797546012268E-2</c:v>
                </c:pt>
                <c:pt idx="4">
                  <c:v>5.7597942743184027E-2</c:v>
                </c:pt>
                <c:pt idx="5">
                  <c:v>0.11366166014116044</c:v>
                </c:pt>
                <c:pt idx="6">
                  <c:v>0.22588112208199831</c:v>
                </c:pt>
                <c:pt idx="7">
                  <c:v>0.43814222698182009</c:v>
                </c:pt>
                <c:pt idx="8">
                  <c:v>0.87390324347039872</c:v>
                </c:pt>
                <c:pt idx="9">
                  <c:v>1.6940433993256681</c:v>
                </c:pt>
                <c:pt idx="10">
                  <c:v>2.3808511561320551</c:v>
                </c:pt>
                <c:pt idx="11">
                  <c:v>2.795124161774365</c:v>
                </c:pt>
                <c:pt idx="12">
                  <c:v>3.1905952104161823</c:v>
                </c:pt>
                <c:pt idx="13">
                  <c:v>3.5548697255906512</c:v>
                </c:pt>
                <c:pt idx="14">
                  <c:v>3.7825379048931773</c:v>
                </c:pt>
                <c:pt idx="15">
                  <c:v>3.9092459165471656</c:v>
                </c:pt>
                <c:pt idx="16">
                  <c:v>3.9740861716113471</c:v>
                </c:pt>
                <c:pt idx="17">
                  <c:v>4.0072241668784834</c:v>
                </c:pt>
                <c:pt idx="18">
                  <c:v>3.9924331110771787</c:v>
                </c:pt>
                <c:pt idx="19">
                  <c:v>3.9431943085254453</c:v>
                </c:pt>
                <c:pt idx="20">
                  <c:v>3.9354847059466409</c:v>
                </c:pt>
                <c:pt idx="21">
                  <c:v>3.9313747347980872</c:v>
                </c:pt>
                <c:pt idx="22">
                  <c:v>3.9068966385134525</c:v>
                </c:pt>
                <c:pt idx="23">
                  <c:v>3.860204512955185</c:v>
                </c:pt>
                <c:pt idx="24">
                  <c:v>3.8729847416150855</c:v>
                </c:pt>
                <c:pt idx="25">
                  <c:v>3.8238493216510312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C64-934B-A757-22AA77229B94}"/>
            </c:ext>
          </c:extLst>
        </c:ser>
        <c:ser>
          <c:idx val="6"/>
          <c:order val="7"/>
          <c:tx>
            <c:strRef>
              <c:f>'[originalrotate_cores 16.xlsx]Sheet1'!$I$32</c:f>
              <c:strCache>
                <c:ptCount val="1"/>
                <c:pt idx="0">
                  <c:v>default -chunk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16.xlsx]Sheet1'!$I$33:$I$58</c:f>
              <c:numCache>
                <c:formatCode>General</c:formatCode>
                <c:ptCount val="26"/>
                <c:pt idx="0">
                  <c:v>8.8285058549578688E-3</c:v>
                </c:pt>
                <c:pt idx="1">
                  <c:v>5.1614483548976893E-3</c:v>
                </c:pt>
                <c:pt idx="2">
                  <c:v>8.9758050423372048E-3</c:v>
                </c:pt>
                <c:pt idx="3">
                  <c:v>2.6302514952799599E-2</c:v>
                </c:pt>
                <c:pt idx="4">
                  <c:v>5.0544368660167552E-2</c:v>
                </c:pt>
                <c:pt idx="5">
                  <c:v>8.7010188286000462E-2</c:v>
                </c:pt>
                <c:pt idx="6">
                  <c:v>0.17121588089330025</c:v>
                </c:pt>
                <c:pt idx="7">
                  <c:v>0.34725729621597001</c:v>
                </c:pt>
                <c:pt idx="8">
                  <c:v>0.69651817092246138</c:v>
                </c:pt>
                <c:pt idx="9">
                  <c:v>1.3509634773713151</c:v>
                </c:pt>
                <c:pt idx="10">
                  <c:v>2.2740353497635049</c:v>
                </c:pt>
                <c:pt idx="11">
                  <c:v>2.8098344668292059</c:v>
                </c:pt>
                <c:pt idx="12">
                  <c:v>3.069709713299507</c:v>
                </c:pt>
                <c:pt idx="13">
                  <c:v>3.3325730516641809</c:v>
                </c:pt>
                <c:pt idx="14">
                  <c:v>3.529022747776775</c:v>
                </c:pt>
                <c:pt idx="15">
                  <c:v>3.6637350714679071</c:v>
                </c:pt>
                <c:pt idx="16">
                  <c:v>3.6794852956611179</c:v>
                </c:pt>
                <c:pt idx="17">
                  <c:v>3.6979338075829307</c:v>
                </c:pt>
                <c:pt idx="18">
                  <c:v>3.6778162285546752</c:v>
                </c:pt>
                <c:pt idx="19">
                  <c:v>3.621456984593161</c:v>
                </c:pt>
                <c:pt idx="20">
                  <c:v>3.6432068088540586</c:v>
                </c:pt>
                <c:pt idx="21">
                  <c:v>3.5700891013944571</c:v>
                </c:pt>
                <c:pt idx="22">
                  <c:v>3.5891681677582183</c:v>
                </c:pt>
                <c:pt idx="23">
                  <c:v>3.543819447446928</c:v>
                </c:pt>
                <c:pt idx="24">
                  <c:v>3.5586892156370751</c:v>
                </c:pt>
                <c:pt idx="25">
                  <c:v>3.5271525440671749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6C64-934B-A757-22AA77229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12653891020032754"/>
          <c:h val="0.323993968839001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originalrotate_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24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'[originalrotate_cores 24.xlsx]Sheet1'!$B$32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24.xlsx]Sheet1'!$B$33:$B$58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BC-AE44-BF3C-FA0187B7323D}"/>
            </c:ext>
          </c:extLst>
        </c:ser>
        <c:ser>
          <c:idx val="1"/>
          <c:order val="1"/>
          <c:tx>
            <c:strRef>
              <c:f>'[originalrotate_cores 24.xlsx]Sheet1'!$C$32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24.xlsx]Sheet1'!$C$33:$C$58</c:f>
              <c:numCache>
                <c:formatCode>0.00E+00</c:formatCode>
                <c:ptCount val="26"/>
                <c:pt idx="0">
                  <c:v>1.2656053143969762E-2</c:v>
                </c:pt>
                <c:pt idx="1">
                  <c:v>1.981211050134871E-2</c:v>
                </c:pt>
                <c:pt idx="2">
                  <c:v>3.413075180737845E-2</c:v>
                </c:pt>
                <c:pt idx="3">
                  <c:v>7.8858555819159959E-2</c:v>
                </c:pt>
                <c:pt idx="4">
                  <c:v>0.10142315867295075</c:v>
                </c:pt>
                <c:pt idx="5">
                  <c:v>0.19371021457780027</c:v>
                </c:pt>
                <c:pt idx="6">
                  <c:v>0.29392823553791458</c:v>
                </c:pt>
                <c:pt idx="7">
                  <c:v>0.3313011137746999</c:v>
                </c:pt>
                <c:pt idx="8">
                  <c:v>0.39736885790172638</c:v>
                </c:pt>
                <c:pt idx="9">
                  <c:v>0.47862444738087084</c:v>
                </c:pt>
                <c:pt idx="10">
                  <c:v>0.45204273911332904</c:v>
                </c:pt>
                <c:pt idx="11">
                  <c:v>0.50721975769839411</c:v>
                </c:pt>
                <c:pt idx="12">
                  <c:v>0.45730678953316528</c:v>
                </c:pt>
                <c:pt idx="13">
                  <c:v>0.45908119588159929</c:v>
                </c:pt>
                <c:pt idx="14">
                  <c:v>0.45912294277703136</c:v>
                </c:pt>
                <c:pt idx="15">
                  <c:v>0.45541831223217233</c:v>
                </c:pt>
                <c:pt idx="16">
                  <c:v>0.45147101122863759</c:v>
                </c:pt>
                <c:pt idx="17">
                  <c:v>0.51183086606957795</c:v>
                </c:pt>
                <c:pt idx="18">
                  <c:v>0.4405420346432618</c:v>
                </c:pt>
                <c:pt idx="19">
                  <c:v>0.51192746288451163</c:v>
                </c:pt>
                <c:pt idx="20">
                  <c:v>0.43536586809236605</c:v>
                </c:pt>
                <c:pt idx="21">
                  <c:v>0.47112208136491862</c:v>
                </c:pt>
                <c:pt idx="22">
                  <c:v>0.43767691260679781</c:v>
                </c:pt>
                <c:pt idx="23">
                  <c:v>0.48395319783334689</c:v>
                </c:pt>
                <c:pt idx="24">
                  <c:v>0.45679273093307932</c:v>
                </c:pt>
                <c:pt idx="25">
                  <c:v>0.50014551490106696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EBC-AE44-BF3C-FA0187B7323D}"/>
            </c:ext>
          </c:extLst>
        </c:ser>
        <c:ser>
          <c:idx val="2"/>
          <c:order val="2"/>
          <c:tx>
            <c:strRef>
              <c:f>'[originalrotate_cores 24.xlsx]Sheet1'!$D$32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24.xlsx]Sheet1'!$D$33:$D$58</c:f>
              <c:numCache>
                <c:formatCode>General</c:formatCode>
                <c:ptCount val="26"/>
                <c:pt idx="0">
                  <c:v>1.3336688475088074E-2</c:v>
                </c:pt>
                <c:pt idx="1">
                  <c:v>1.338673974913039E-2</c:v>
                </c:pt>
                <c:pt idx="2">
                  <c:v>2.5220680958385876E-2</c:v>
                </c:pt>
                <c:pt idx="3">
                  <c:v>6.0834524892759652E-2</c:v>
                </c:pt>
                <c:pt idx="4">
                  <c:v>8.5648424148483768E-2</c:v>
                </c:pt>
                <c:pt idx="5">
                  <c:v>0.20325559007570121</c:v>
                </c:pt>
                <c:pt idx="6">
                  <c:v>0.3037418655097614</c:v>
                </c:pt>
                <c:pt idx="7">
                  <c:v>0.4937782555553919</c:v>
                </c:pt>
                <c:pt idx="8">
                  <c:v>0.62717649154719601</c:v>
                </c:pt>
                <c:pt idx="9">
                  <c:v>0.72579012095678852</c:v>
                </c:pt>
                <c:pt idx="10">
                  <c:v>0.91635205396037289</c:v>
                </c:pt>
                <c:pt idx="11">
                  <c:v>0.92009822766536697</c:v>
                </c:pt>
                <c:pt idx="12">
                  <c:v>0.89164144275157675</c:v>
                </c:pt>
                <c:pt idx="13">
                  <c:v>0.99990624773609582</c:v>
                </c:pt>
                <c:pt idx="14">
                  <c:v>0.90040949270778126</c:v>
                </c:pt>
                <c:pt idx="15">
                  <c:v>1.0079468590729774</c:v>
                </c:pt>
                <c:pt idx="16">
                  <c:v>0.89285560321600255</c:v>
                </c:pt>
                <c:pt idx="17">
                  <c:v>1.0116490982126007</c:v>
                </c:pt>
                <c:pt idx="18">
                  <c:v>0.87870675230744322</c:v>
                </c:pt>
                <c:pt idx="19">
                  <c:v>1.0070678295620241</c:v>
                </c:pt>
                <c:pt idx="20">
                  <c:v>0.86638317977793533</c:v>
                </c:pt>
                <c:pt idx="21">
                  <c:v>0.94534315796589541</c:v>
                </c:pt>
                <c:pt idx="22">
                  <c:v>0.86295776445068273</c:v>
                </c:pt>
                <c:pt idx="23">
                  <c:v>0.94164100675366058</c:v>
                </c:pt>
                <c:pt idx="24">
                  <c:v>0.9592542897972095</c:v>
                </c:pt>
                <c:pt idx="25">
                  <c:v>0.9789305390755999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EBC-AE44-BF3C-FA0187B7323D}"/>
            </c:ext>
          </c:extLst>
        </c:ser>
        <c:ser>
          <c:idx val="3"/>
          <c:order val="3"/>
          <c:tx>
            <c:strRef>
              <c:f>'[originalrotate_cores 24.xlsx]Sheet1'!$E$32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24.xlsx]Sheet1'!$E$33:$E$58</c:f>
              <c:numCache>
                <c:formatCode>General</c:formatCode>
                <c:ptCount val="26"/>
                <c:pt idx="0">
                  <c:v>1.2414357296247059E-2</c:v>
                </c:pt>
                <c:pt idx="1">
                  <c:v>1.0038011015437127E-2</c:v>
                </c:pt>
                <c:pt idx="2">
                  <c:v>1.7161954656309278E-2</c:v>
                </c:pt>
                <c:pt idx="3">
                  <c:v>3.3630877545888858E-2</c:v>
                </c:pt>
                <c:pt idx="4">
                  <c:v>7.0772449413226121E-2</c:v>
                </c:pt>
                <c:pt idx="5">
                  <c:v>0.15878984702162205</c:v>
                </c:pt>
                <c:pt idx="6">
                  <c:v>0.25466924000425512</c:v>
                </c:pt>
                <c:pt idx="7">
                  <c:v>0.41788943972496945</c:v>
                </c:pt>
                <c:pt idx="8">
                  <c:v>0.69182651776142545</c:v>
                </c:pt>
                <c:pt idx="9">
                  <c:v>0.93778135356205583</c:v>
                </c:pt>
                <c:pt idx="10">
                  <c:v>1.1542527876654409</c:v>
                </c:pt>
                <c:pt idx="11">
                  <c:v>1.2933520052046004</c:v>
                </c:pt>
                <c:pt idx="12">
                  <c:v>1.2034509293782465</c:v>
                </c:pt>
                <c:pt idx="13">
                  <c:v>1.8525975051318491</c:v>
                </c:pt>
                <c:pt idx="14">
                  <c:v>1.8613849220976364</c:v>
                </c:pt>
                <c:pt idx="15">
                  <c:v>1.9035944313317599</c:v>
                </c:pt>
                <c:pt idx="16">
                  <c:v>1.6881723075409152</c:v>
                </c:pt>
                <c:pt idx="17">
                  <c:v>2.0119644552177571</c:v>
                </c:pt>
                <c:pt idx="18">
                  <c:v>1.7515256722661896</c:v>
                </c:pt>
                <c:pt idx="19">
                  <c:v>2.0004830389898816</c:v>
                </c:pt>
                <c:pt idx="20">
                  <c:v>1.7334830884634582</c:v>
                </c:pt>
                <c:pt idx="21">
                  <c:v>1.887500210831689</c:v>
                </c:pt>
                <c:pt idx="22">
                  <c:v>1.723786033344352</c:v>
                </c:pt>
                <c:pt idx="23">
                  <c:v>1.8696949405392576</c:v>
                </c:pt>
                <c:pt idx="24">
                  <c:v>1.7448075295654002</c:v>
                </c:pt>
                <c:pt idx="25">
                  <c:v>1.9090484334694462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EBC-AE44-BF3C-FA0187B7323D}"/>
            </c:ext>
          </c:extLst>
        </c:ser>
        <c:ser>
          <c:idx val="4"/>
          <c:order val="4"/>
          <c:tx>
            <c:strRef>
              <c:f>'[originalrotate_cores 24.xlsx]Sheet1'!$F$32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24.xlsx]Sheet1'!$F$33:$F$58</c:f>
              <c:numCache>
                <c:formatCode>0.00E+00</c:formatCode>
                <c:ptCount val="26"/>
                <c:pt idx="0">
                  <c:v>7.1559732123568807E-3</c:v>
                </c:pt>
                <c:pt idx="1">
                  <c:v>6.2552580788835556E-3</c:v>
                </c:pt>
                <c:pt idx="2">
                  <c:v>1.0436987904799064E-2</c:v>
                </c:pt>
                <c:pt idx="3">
                  <c:v>2.4172381238912348E-2</c:v>
                </c:pt>
                <c:pt idx="4">
                  <c:v>5.6802529221162551E-2</c:v>
                </c:pt>
                <c:pt idx="5">
                  <c:v>0.16495997692363165</c:v>
                </c:pt>
                <c:pt idx="6">
                  <c:v>0.28452354518591899</c:v>
                </c:pt>
                <c:pt idx="7">
                  <c:v>0.50746405628632618</c:v>
                </c:pt>
                <c:pt idx="8">
                  <c:v>0.97463499866733794</c:v>
                </c:pt>
                <c:pt idx="9">
                  <c:v>1.4531377262162537</c:v>
                </c:pt>
                <c:pt idx="10">
                  <c:v>1.5722152391213264</c:v>
                </c:pt>
                <c:pt idx="11">
                  <c:v>1.9030709235556831</c:v>
                </c:pt>
                <c:pt idx="12">
                  <c:v>1.8121244200890492</c:v>
                </c:pt>
                <c:pt idx="13">
                  <c:v>2.1248013945507203</c:v>
                </c:pt>
                <c:pt idx="14">
                  <c:v>2.3997416169039965</c:v>
                </c:pt>
                <c:pt idx="15">
                  <c:v>3.116115588115588</c:v>
                </c:pt>
                <c:pt idx="16">
                  <c:v>2.8765310837903231</c:v>
                </c:pt>
                <c:pt idx="17">
                  <c:v>3.055286659496105</c:v>
                </c:pt>
                <c:pt idx="18">
                  <c:v>2.91387518822755</c:v>
                </c:pt>
                <c:pt idx="19">
                  <c:v>3.3572150704320278</c:v>
                </c:pt>
                <c:pt idx="20">
                  <c:v>3.1206216525804154</c:v>
                </c:pt>
                <c:pt idx="21">
                  <c:v>3.4388166989217583</c:v>
                </c:pt>
                <c:pt idx="22">
                  <c:v>3.0618156064430604</c:v>
                </c:pt>
                <c:pt idx="23">
                  <c:v>3.1156073871893946</c:v>
                </c:pt>
                <c:pt idx="24">
                  <c:v>3.3304640235617393</c:v>
                </c:pt>
                <c:pt idx="25">
                  <c:v>3.1511160778451721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EBC-AE44-BF3C-FA0187B7323D}"/>
            </c:ext>
          </c:extLst>
        </c:ser>
        <c:ser>
          <c:idx val="5"/>
          <c:order val="5"/>
          <c:tx>
            <c:strRef>
              <c:f>'[originalrotate_cores 24.xlsx]Sheet1'!$G$32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24.xlsx]Sheet1'!$G$33:$G$58</c:f>
              <c:numCache>
                <c:formatCode>General</c:formatCode>
                <c:ptCount val="26"/>
                <c:pt idx="0">
                  <c:v>6.7799251870324191E-3</c:v>
                </c:pt>
                <c:pt idx="1">
                  <c:v>3.7118486786072943E-3</c:v>
                </c:pt>
                <c:pt idx="2">
                  <c:v>7.5622684055300805E-3</c:v>
                </c:pt>
                <c:pt idx="3">
                  <c:v>2.1193221629196474E-2</c:v>
                </c:pt>
                <c:pt idx="4">
                  <c:v>4.7560011115148661E-2</c:v>
                </c:pt>
                <c:pt idx="5">
                  <c:v>0.14738358137301968</c:v>
                </c:pt>
                <c:pt idx="6">
                  <c:v>0.27159875216189572</c:v>
                </c:pt>
                <c:pt idx="7">
                  <c:v>0.59467710244710381</c:v>
                </c:pt>
                <c:pt idx="8">
                  <c:v>0.97260027039206853</c:v>
                </c:pt>
                <c:pt idx="9">
                  <c:v>1.5945290014147031</c:v>
                </c:pt>
                <c:pt idx="10">
                  <c:v>2.3005542580262839</c:v>
                </c:pt>
                <c:pt idx="11">
                  <c:v>3.1827460629385476</c:v>
                </c:pt>
                <c:pt idx="12">
                  <c:v>3.2272172654264262</c:v>
                </c:pt>
                <c:pt idx="13">
                  <c:v>3.4240700047727568</c:v>
                </c:pt>
                <c:pt idx="14">
                  <c:v>3.5163652492656352</c:v>
                </c:pt>
                <c:pt idx="15">
                  <c:v>3.6271980848785201</c:v>
                </c:pt>
                <c:pt idx="16">
                  <c:v>3.51997413436853</c:v>
                </c:pt>
                <c:pt idx="17">
                  <c:v>3.9405463569534902</c:v>
                </c:pt>
                <c:pt idx="18">
                  <c:v>3.5162206591748189</c:v>
                </c:pt>
                <c:pt idx="19">
                  <c:v>4.0444294486807477</c:v>
                </c:pt>
                <c:pt idx="20">
                  <c:v>3.4548825543714745</c:v>
                </c:pt>
                <c:pt idx="21">
                  <c:v>3.7381024954609914</c:v>
                </c:pt>
                <c:pt idx="22">
                  <c:v>3.4253189242443161</c:v>
                </c:pt>
                <c:pt idx="23">
                  <c:v>3.7147581910654597</c:v>
                </c:pt>
                <c:pt idx="24">
                  <c:v>3.2564944494643084</c:v>
                </c:pt>
                <c:pt idx="25">
                  <c:v>3.7336802069329345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EBC-AE44-BF3C-FA0187B7323D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24.xlsx]Sheet1'!$H$33:$H$58</c:f>
              <c:numCache>
                <c:formatCode>0.00E+00</c:formatCode>
                <c:ptCount val="26"/>
                <c:pt idx="0">
                  <c:v>7.9142131705472428E-3</c:v>
                </c:pt>
                <c:pt idx="1">
                  <c:v>4.0822594474233141E-3</c:v>
                </c:pt>
                <c:pt idx="2">
                  <c:v>4.7210705671293313E-3</c:v>
                </c:pt>
                <c:pt idx="3">
                  <c:v>2.0367839703360695E-2</c:v>
                </c:pt>
                <c:pt idx="4">
                  <c:v>4.5338043033448919E-2</c:v>
                </c:pt>
                <c:pt idx="5">
                  <c:v>9.945652173913043E-2</c:v>
                </c:pt>
                <c:pt idx="6">
                  <c:v>0.17823418319169027</c:v>
                </c:pt>
                <c:pt idx="7">
                  <c:v>0.40166560600408174</c:v>
                </c:pt>
                <c:pt idx="8">
                  <c:v>0.72773296908199991</c:v>
                </c:pt>
                <c:pt idx="9">
                  <c:v>1.5168581185967092</c:v>
                </c:pt>
                <c:pt idx="10">
                  <c:v>2.1559930391178486</c:v>
                </c:pt>
                <c:pt idx="11">
                  <c:v>3.3955587043123772</c:v>
                </c:pt>
                <c:pt idx="12">
                  <c:v>4.1304700963358476</c:v>
                </c:pt>
                <c:pt idx="13">
                  <c:v>4.5337227941162226</c:v>
                </c:pt>
                <c:pt idx="14">
                  <c:v>4.3390389345045461</c:v>
                </c:pt>
                <c:pt idx="15">
                  <c:v>4.5918878684949895</c:v>
                </c:pt>
                <c:pt idx="16">
                  <c:v>4.5576019623331812</c:v>
                </c:pt>
                <c:pt idx="17">
                  <c:v>5.0151346440645259</c:v>
                </c:pt>
                <c:pt idx="18">
                  <c:v>4.5373632965070865</c:v>
                </c:pt>
                <c:pt idx="19">
                  <c:v>5.1722207825861624</c:v>
                </c:pt>
                <c:pt idx="20">
                  <c:v>4.5244144900698373</c:v>
                </c:pt>
                <c:pt idx="21">
                  <c:v>4.401537774430559</c:v>
                </c:pt>
                <c:pt idx="22">
                  <c:v>4.4401791426743449</c:v>
                </c:pt>
                <c:pt idx="23">
                  <c:v>4.6954136469885048</c:v>
                </c:pt>
                <c:pt idx="24">
                  <c:v>4.3998514774089319</c:v>
                </c:pt>
                <c:pt idx="25">
                  <c:v>4.7694483272507737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EBC-AE44-BF3C-FA0187B7323D}"/>
            </c:ext>
          </c:extLst>
        </c:ser>
        <c:ser>
          <c:idx val="6"/>
          <c:order val="7"/>
          <c:tx>
            <c:strRef>
              <c:f>'[originalrotate_cores 24.xlsx]Sheet1'!$I$32</c:f>
              <c:strCache>
                <c:ptCount val="1"/>
                <c:pt idx="0">
                  <c:v>default -chunk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24.xlsx]Sheet1'!$I$33:$I$58</c:f>
              <c:numCache>
                <c:formatCode>General</c:formatCode>
                <c:ptCount val="26"/>
                <c:pt idx="0">
                  <c:v>6.7764209084683865E-3</c:v>
                </c:pt>
                <c:pt idx="1">
                  <c:v>4.0428708812066611E-3</c:v>
                </c:pt>
                <c:pt idx="2">
                  <c:v>4.8657280234970426E-3</c:v>
                </c:pt>
                <c:pt idx="3">
                  <c:v>1.8793177988159417E-2</c:v>
                </c:pt>
                <c:pt idx="4">
                  <c:v>4.2670804441642826E-2</c:v>
                </c:pt>
                <c:pt idx="5">
                  <c:v>7.7629092265057584E-2</c:v>
                </c:pt>
                <c:pt idx="6">
                  <c:v>0.14227306411359358</c:v>
                </c:pt>
                <c:pt idx="7">
                  <c:v>0.31318973654852827</c:v>
                </c:pt>
                <c:pt idx="8">
                  <c:v>0.55823873292094361</c:v>
                </c:pt>
                <c:pt idx="9">
                  <c:v>1.1990397816489777</c:v>
                </c:pt>
                <c:pt idx="10">
                  <c:v>1.9221748322320684</c:v>
                </c:pt>
                <c:pt idx="11">
                  <c:v>3.0016586984096008</c:v>
                </c:pt>
                <c:pt idx="12">
                  <c:v>3.711986763863651</c:v>
                </c:pt>
                <c:pt idx="13">
                  <c:v>4.4725978565843336</c:v>
                </c:pt>
                <c:pt idx="14">
                  <c:v>4.2966738038114602</c:v>
                </c:pt>
                <c:pt idx="15">
                  <c:v>4.7771188022313007</c:v>
                </c:pt>
                <c:pt idx="16">
                  <c:v>4.4739227622047499</c:v>
                </c:pt>
                <c:pt idx="17">
                  <c:v>4.9254427884963974</c:v>
                </c:pt>
                <c:pt idx="18">
                  <c:v>4.4823622480566829</c:v>
                </c:pt>
                <c:pt idx="19">
                  <c:v>5.1559369539265383</c:v>
                </c:pt>
                <c:pt idx="20">
                  <c:v>4.4404987607723854</c:v>
                </c:pt>
                <c:pt idx="21">
                  <c:v>4.3018208602408397</c:v>
                </c:pt>
                <c:pt idx="22">
                  <c:v>4.2403232684910339</c:v>
                </c:pt>
                <c:pt idx="23">
                  <c:v>4.7094392845889539</c:v>
                </c:pt>
                <c:pt idx="24">
                  <c:v>4.253420213934894</c:v>
                </c:pt>
                <c:pt idx="25">
                  <c:v>4.5738786486755165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6EBC-AE44-BF3C-FA0187B732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12653891020032754"/>
          <c:h val="0.323993968839001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originalrotate_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32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'[originalrotate_cores 32.xlsx]Sheet1'!$B$32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32.xlsx]Sheet1'!$B$33:$B$58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67D-F643-8413-1AACC9CAEE2E}"/>
            </c:ext>
          </c:extLst>
        </c:ser>
        <c:ser>
          <c:idx val="1"/>
          <c:order val="1"/>
          <c:tx>
            <c:strRef>
              <c:f>'[originalrotate_cores 32.xlsx]Sheet1'!$C$32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32.xlsx]Sheet1'!$C$33:$C$58</c:f>
              <c:numCache>
                <c:formatCode>General</c:formatCode>
                <c:ptCount val="26"/>
                <c:pt idx="0">
                  <c:v>1.2732663892557249E-2</c:v>
                </c:pt>
                <c:pt idx="1">
                  <c:v>1.7642223918276287E-2</c:v>
                </c:pt>
                <c:pt idx="2">
                  <c:v>3.2967032967032968E-2</c:v>
                </c:pt>
                <c:pt idx="3">
                  <c:v>7.5531128467200198E-2</c:v>
                </c:pt>
                <c:pt idx="4">
                  <c:v>0.14457981491290939</c:v>
                </c:pt>
                <c:pt idx="5">
                  <c:v>0.20623652048885691</c:v>
                </c:pt>
                <c:pt idx="6">
                  <c:v>0.28213243201720695</c:v>
                </c:pt>
                <c:pt idx="7">
                  <c:v>0.37193716642406605</c:v>
                </c:pt>
                <c:pt idx="8">
                  <c:v>0.39947475588875003</c:v>
                </c:pt>
                <c:pt idx="9">
                  <c:v>0.43249603011986482</c:v>
                </c:pt>
                <c:pt idx="10">
                  <c:v>0.44237777415492946</c:v>
                </c:pt>
                <c:pt idx="11">
                  <c:v>0.49539224214375599</c:v>
                </c:pt>
                <c:pt idx="12">
                  <c:v>0.50082397643342014</c:v>
                </c:pt>
                <c:pt idx="13">
                  <c:v>0.51291807088394159</c:v>
                </c:pt>
                <c:pt idx="14">
                  <c:v>0.50880954610574902</c:v>
                </c:pt>
                <c:pt idx="15">
                  <c:v>0.51016022732829491</c:v>
                </c:pt>
                <c:pt idx="16">
                  <c:v>0.46671736347718784</c:v>
                </c:pt>
                <c:pt idx="17">
                  <c:v>0.46664101650506612</c:v>
                </c:pt>
                <c:pt idx="18">
                  <c:v>0.46577898305084742</c:v>
                </c:pt>
                <c:pt idx="19">
                  <c:v>0.50860321821569932</c:v>
                </c:pt>
                <c:pt idx="20">
                  <c:v>0.47967782579832274</c:v>
                </c:pt>
                <c:pt idx="21">
                  <c:v>0.47158254759015183</c:v>
                </c:pt>
                <c:pt idx="22">
                  <c:v>0.47692181091346925</c:v>
                </c:pt>
                <c:pt idx="23">
                  <c:v>0.48249313402428506</c:v>
                </c:pt>
                <c:pt idx="24">
                  <c:v>0.47706372777042255</c:v>
                </c:pt>
                <c:pt idx="25">
                  <c:v>0.48255149291283378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67D-F643-8413-1AACC9CAEE2E}"/>
            </c:ext>
          </c:extLst>
        </c:ser>
        <c:ser>
          <c:idx val="2"/>
          <c:order val="2"/>
          <c:tx>
            <c:strRef>
              <c:f>'[originalrotate_cores 32.xlsx]Sheet1'!$D$32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32.xlsx]Sheet1'!$D$33:$D$58</c:f>
              <c:numCache>
                <c:formatCode>General</c:formatCode>
                <c:ptCount val="26"/>
                <c:pt idx="0">
                  <c:v>1.4602302009963925E-2</c:v>
                </c:pt>
                <c:pt idx="1">
                  <c:v>1.3502679437950969E-2</c:v>
                </c:pt>
                <c:pt idx="2">
                  <c:v>2.3969722455845246E-2</c:v>
                </c:pt>
                <c:pt idx="3">
                  <c:v>5.7789721515374926E-2</c:v>
                </c:pt>
                <c:pt idx="4">
                  <c:v>0.11787518497729244</c:v>
                </c:pt>
                <c:pt idx="5">
                  <c:v>0.22277107850259092</c:v>
                </c:pt>
                <c:pt idx="6">
                  <c:v>0.3848527817165735</c:v>
                </c:pt>
                <c:pt idx="7">
                  <c:v>0.47868370305628394</c:v>
                </c:pt>
                <c:pt idx="8">
                  <c:v>0.59270744502157791</c:v>
                </c:pt>
                <c:pt idx="9">
                  <c:v>0.75591084997598934</c:v>
                </c:pt>
                <c:pt idx="10">
                  <c:v>0.80175188393024621</c:v>
                </c:pt>
                <c:pt idx="11">
                  <c:v>0.9594259903187361</c:v>
                </c:pt>
                <c:pt idx="12">
                  <c:v>0.99021982194844094</c:v>
                </c:pt>
                <c:pt idx="13">
                  <c:v>1.0014466777621303</c:v>
                </c:pt>
                <c:pt idx="14">
                  <c:v>0.98411686631538553</c:v>
                </c:pt>
                <c:pt idx="15">
                  <c:v>1.0090624056782627</c:v>
                </c:pt>
                <c:pt idx="16">
                  <c:v>0.92837937593284081</c:v>
                </c:pt>
                <c:pt idx="17">
                  <c:v>0.93021424410451137</c:v>
                </c:pt>
                <c:pt idx="18">
                  <c:v>0.928986737300314</c:v>
                </c:pt>
                <c:pt idx="19">
                  <c:v>1.0017411256579836</c:v>
                </c:pt>
                <c:pt idx="20">
                  <c:v>0.97704487007904695</c:v>
                </c:pt>
                <c:pt idx="21">
                  <c:v>0.94875795011540021</c:v>
                </c:pt>
                <c:pt idx="22">
                  <c:v>0.93747560623801518</c:v>
                </c:pt>
                <c:pt idx="23">
                  <c:v>0.94491062593968045</c:v>
                </c:pt>
                <c:pt idx="24">
                  <c:v>0.93495522192927016</c:v>
                </c:pt>
                <c:pt idx="25">
                  <c:v>0.95504480371572886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67D-F643-8413-1AACC9CAEE2E}"/>
            </c:ext>
          </c:extLst>
        </c:ser>
        <c:ser>
          <c:idx val="3"/>
          <c:order val="3"/>
          <c:tx>
            <c:strRef>
              <c:f>'[originalrotate_cores 32.xlsx]Sheet1'!$E$32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32.xlsx]Sheet1'!$E$33:$E$58</c:f>
              <c:numCache>
                <c:formatCode>General</c:formatCode>
                <c:ptCount val="26"/>
                <c:pt idx="0">
                  <c:v>1.2591727818545697E-2</c:v>
                </c:pt>
                <c:pt idx="1">
                  <c:v>8.482709950599859E-3</c:v>
                </c:pt>
                <c:pt idx="2">
                  <c:v>1.7094786090242477E-2</c:v>
                </c:pt>
                <c:pt idx="3">
                  <c:v>3.6403631068562751E-2</c:v>
                </c:pt>
                <c:pt idx="4">
                  <c:v>7.7203657359700348E-2</c:v>
                </c:pt>
                <c:pt idx="5">
                  <c:v>0.1441794791339818</c:v>
                </c:pt>
                <c:pt idx="6">
                  <c:v>0.25068004428831142</c:v>
                </c:pt>
                <c:pt idx="7">
                  <c:v>0.43397028603821719</c:v>
                </c:pt>
                <c:pt idx="8">
                  <c:v>0.61020066280636587</c:v>
                </c:pt>
                <c:pt idx="9">
                  <c:v>1.1426320471006819</c:v>
                </c:pt>
                <c:pt idx="10">
                  <c:v>1.3572954953414822</c:v>
                </c:pt>
                <c:pt idx="11">
                  <c:v>1.6196722035451478</c:v>
                </c:pt>
                <c:pt idx="12">
                  <c:v>1.8424743045140821</c:v>
                </c:pt>
                <c:pt idx="13">
                  <c:v>1.9734127084226725</c:v>
                </c:pt>
                <c:pt idx="14">
                  <c:v>1.9994930539876206</c:v>
                </c:pt>
                <c:pt idx="15">
                  <c:v>2.0460302828562162</c:v>
                </c:pt>
                <c:pt idx="16">
                  <c:v>1.8487702795903154</c:v>
                </c:pt>
                <c:pt idx="17">
                  <c:v>1.8549905229602828</c:v>
                </c:pt>
                <c:pt idx="18">
                  <c:v>1.8510543642672836</c:v>
                </c:pt>
                <c:pt idx="19">
                  <c:v>2.0176526054657518</c:v>
                </c:pt>
                <c:pt idx="20">
                  <c:v>1.9649297988759724</c:v>
                </c:pt>
                <c:pt idx="21">
                  <c:v>1.8872379511562567</c:v>
                </c:pt>
                <c:pt idx="22">
                  <c:v>1.8721833715244269</c:v>
                </c:pt>
                <c:pt idx="23">
                  <c:v>1.8670862518187665</c:v>
                </c:pt>
                <c:pt idx="24">
                  <c:v>1.836869935742216</c:v>
                </c:pt>
                <c:pt idx="25">
                  <c:v>1.8500905826580316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67D-F643-8413-1AACC9CAEE2E}"/>
            </c:ext>
          </c:extLst>
        </c:ser>
        <c:ser>
          <c:idx val="4"/>
          <c:order val="4"/>
          <c:tx>
            <c:strRef>
              <c:f>'[originalrotate_cores 32.xlsx]Sheet1'!$F$32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32.xlsx]Sheet1'!$F$33:$F$58</c:f>
              <c:numCache>
                <c:formatCode>0.00E+00</c:formatCode>
                <c:ptCount val="26"/>
                <c:pt idx="0">
                  <c:v>1.1754767768169061E-2</c:v>
                </c:pt>
                <c:pt idx="1">
                  <c:v>6.0514228893413513E-3</c:v>
                </c:pt>
                <c:pt idx="2">
                  <c:v>1.0367783477027173E-2</c:v>
                </c:pt>
                <c:pt idx="3">
                  <c:v>2.3813400635024018E-2</c:v>
                </c:pt>
                <c:pt idx="4">
                  <c:v>5.1451836606863227E-2</c:v>
                </c:pt>
                <c:pt idx="5">
                  <c:v>0.12226760874365201</c:v>
                </c:pt>
                <c:pt idx="6">
                  <c:v>0.24366210276091949</c:v>
                </c:pt>
                <c:pt idx="7">
                  <c:v>0.43870009463004445</c:v>
                </c:pt>
                <c:pt idx="8">
                  <c:v>0.78781361236275271</c:v>
                </c:pt>
                <c:pt idx="9">
                  <c:v>1.4108109246351788</c:v>
                </c:pt>
                <c:pt idx="10">
                  <c:v>1.7085367563640073</c:v>
                </c:pt>
                <c:pt idx="11">
                  <c:v>2.3638862873013817</c:v>
                </c:pt>
                <c:pt idx="12">
                  <c:v>2.5093000966995644</c:v>
                </c:pt>
                <c:pt idx="13">
                  <c:v>2.5318756460549023</c:v>
                </c:pt>
                <c:pt idx="14">
                  <c:v>3.4425841366480636</c:v>
                </c:pt>
                <c:pt idx="15">
                  <c:v>4.1509182212949707</c:v>
                </c:pt>
                <c:pt idx="16">
                  <c:v>3.6713786361244334</c:v>
                </c:pt>
                <c:pt idx="17">
                  <c:v>3.6426794796323696</c:v>
                </c:pt>
                <c:pt idx="18">
                  <c:v>3.6969172729722448</c:v>
                </c:pt>
                <c:pt idx="19">
                  <c:v>4.0372922140633509</c:v>
                </c:pt>
                <c:pt idx="20">
                  <c:v>3.7969982501009558</c:v>
                </c:pt>
                <c:pt idx="21">
                  <c:v>3.8168267347462548</c:v>
                </c:pt>
                <c:pt idx="22">
                  <c:v>3.7516759257695749</c:v>
                </c:pt>
                <c:pt idx="23">
                  <c:v>3.7262469503930604</c:v>
                </c:pt>
                <c:pt idx="24">
                  <c:v>3.6484696343914584</c:v>
                </c:pt>
                <c:pt idx="25">
                  <c:v>3.695884027957546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67D-F643-8413-1AACC9CAEE2E}"/>
            </c:ext>
          </c:extLst>
        </c:ser>
        <c:ser>
          <c:idx val="5"/>
          <c:order val="5"/>
          <c:tx>
            <c:strRef>
              <c:f>'[originalrotate_cores 32.xlsx]Sheet1'!$G$32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32.xlsx]Sheet1'!$G$33:$G$58</c:f>
              <c:numCache>
                <c:formatCode>General</c:formatCode>
                <c:ptCount val="26"/>
                <c:pt idx="0">
                  <c:v>7.3163352311796902E-3</c:v>
                </c:pt>
                <c:pt idx="1">
                  <c:v>4.3244874099588925E-3</c:v>
                </c:pt>
                <c:pt idx="2">
                  <c:v>7.1504193249782438E-3</c:v>
                </c:pt>
                <c:pt idx="3">
                  <c:v>1.3921859103646456E-2</c:v>
                </c:pt>
                <c:pt idx="4">
                  <c:v>3.1071633624911346E-2</c:v>
                </c:pt>
                <c:pt idx="5">
                  <c:v>0.11353484216795712</c:v>
                </c:pt>
                <c:pt idx="6">
                  <c:v>0.27703976236071109</c:v>
                </c:pt>
                <c:pt idx="7">
                  <c:v>0.52974660567777543</c:v>
                </c:pt>
                <c:pt idx="8">
                  <c:v>0.90220084926258826</c:v>
                </c:pt>
                <c:pt idx="9">
                  <c:v>1.6039004788373157</c:v>
                </c:pt>
                <c:pt idx="10">
                  <c:v>2.4102593803740566</c:v>
                </c:pt>
                <c:pt idx="11">
                  <c:v>3.2255088988377478</c:v>
                </c:pt>
                <c:pt idx="12">
                  <c:v>3.6057558924530979</c:v>
                </c:pt>
                <c:pt idx="13">
                  <c:v>3.5242079331982579</c:v>
                </c:pt>
                <c:pt idx="14">
                  <c:v>3.9496834669431591</c:v>
                </c:pt>
                <c:pt idx="15">
                  <c:v>4.1365960177620051</c:v>
                </c:pt>
                <c:pt idx="16">
                  <c:v>4.0055435858615276</c:v>
                </c:pt>
                <c:pt idx="17">
                  <c:v>3.9813826578436919</c:v>
                </c:pt>
                <c:pt idx="18">
                  <c:v>4.218766930995419</c:v>
                </c:pt>
                <c:pt idx="19">
                  <c:v>4.5706522405819507</c:v>
                </c:pt>
                <c:pt idx="20">
                  <c:v>4.52669086025392</c:v>
                </c:pt>
                <c:pt idx="21">
                  <c:v>4.2642722344608766</c:v>
                </c:pt>
                <c:pt idx="22">
                  <c:v>4.4898570312847763</c:v>
                </c:pt>
                <c:pt idx="23">
                  <c:v>4.0470298852606303</c:v>
                </c:pt>
                <c:pt idx="24">
                  <c:v>4.2306207306207302</c:v>
                </c:pt>
                <c:pt idx="25">
                  <c:v>4.1310887871034518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67D-F643-8413-1AACC9CAEE2E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32.xlsx]Sheet1'!$H$33:$H$58</c:f>
              <c:numCache>
                <c:formatCode>0.00E+00</c:formatCode>
                <c:ptCount val="26"/>
                <c:pt idx="0">
                  <c:v>1.0696308724832213E-2</c:v>
                </c:pt>
                <c:pt idx="1">
                  <c:v>3.8322956851660869E-3</c:v>
                </c:pt>
                <c:pt idx="2">
                  <c:v>4.4877008947353664E-3</c:v>
                </c:pt>
                <c:pt idx="3">
                  <c:v>1.1705719223503877E-2</c:v>
                </c:pt>
                <c:pt idx="4">
                  <c:v>4.5629941177054094E-2</c:v>
                </c:pt>
                <c:pt idx="5">
                  <c:v>9.6788431628063401E-2</c:v>
                </c:pt>
                <c:pt idx="6">
                  <c:v>0.19243676328705062</c:v>
                </c:pt>
                <c:pt idx="7">
                  <c:v>0.37864308861440982</c:v>
                </c:pt>
                <c:pt idx="8">
                  <c:v>0.70336892298123777</c:v>
                </c:pt>
                <c:pt idx="9">
                  <c:v>1.3557122821886574</c:v>
                </c:pt>
                <c:pt idx="10">
                  <c:v>2.5076838485410473</c:v>
                </c:pt>
                <c:pt idx="11">
                  <c:v>3.8961377105946595</c:v>
                </c:pt>
                <c:pt idx="12">
                  <c:v>4.8030885178070051</c:v>
                </c:pt>
                <c:pt idx="13">
                  <c:v>4.7469916215667416</c:v>
                </c:pt>
                <c:pt idx="14">
                  <c:v>5.4100124713788214</c:v>
                </c:pt>
                <c:pt idx="15">
                  <c:v>5.7347621798345649</c:v>
                </c:pt>
                <c:pt idx="16">
                  <c:v>5.2419983799523626</c:v>
                </c:pt>
                <c:pt idx="17">
                  <c:v>6.1063032050385786</c:v>
                </c:pt>
                <c:pt idx="18">
                  <c:v>5.7538821634409691</c:v>
                </c:pt>
                <c:pt idx="19">
                  <c:v>6.6365856153569034</c:v>
                </c:pt>
                <c:pt idx="20">
                  <c:v>6.1518671927082762</c:v>
                </c:pt>
                <c:pt idx="21">
                  <c:v>6.0649021885094188</c:v>
                </c:pt>
                <c:pt idx="22">
                  <c:v>6.0865026427700188</c:v>
                </c:pt>
                <c:pt idx="23">
                  <c:v>6.057377116746304</c:v>
                </c:pt>
                <c:pt idx="24">
                  <c:v>5.7185346982533902</c:v>
                </c:pt>
                <c:pt idx="25">
                  <c:v>5.7118246884980284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67D-F643-8413-1AACC9CAEE2E}"/>
            </c:ext>
          </c:extLst>
        </c:ser>
        <c:ser>
          <c:idx val="6"/>
          <c:order val="7"/>
          <c:tx>
            <c:strRef>
              <c:f>'[originalrotate_cores 32.xlsx]Sheet1'!$I$32</c:f>
              <c:strCache>
                <c:ptCount val="1"/>
                <c:pt idx="0">
                  <c:v>default -chunk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32.xlsx]Sheet1'!$I$33:$I$58</c:f>
              <c:numCache>
                <c:formatCode>General</c:formatCode>
                <c:ptCount val="26"/>
                <c:pt idx="0">
                  <c:v>6.8395015003649539E-3</c:v>
                </c:pt>
                <c:pt idx="1">
                  <c:v>3.7530387709581218E-3</c:v>
                </c:pt>
                <c:pt idx="2">
                  <c:v>3.8552474011197277E-3</c:v>
                </c:pt>
                <c:pt idx="3">
                  <c:v>8.7859274973247966E-3</c:v>
                </c:pt>
                <c:pt idx="4">
                  <c:v>2.7713153829044108E-2</c:v>
                </c:pt>
                <c:pt idx="5">
                  <c:v>5.1880601068163307E-2</c:v>
                </c:pt>
                <c:pt idx="6">
                  <c:v>8.7435653002859867E-2</c:v>
                </c:pt>
                <c:pt idx="7">
                  <c:v>0.17335604511356681</c:v>
                </c:pt>
                <c:pt idx="8">
                  <c:v>0.32429570936484547</c:v>
                </c:pt>
                <c:pt idx="9">
                  <c:v>0.65771111583586217</c:v>
                </c:pt>
                <c:pt idx="10">
                  <c:v>1.4031219362156133</c:v>
                </c:pt>
                <c:pt idx="11">
                  <c:v>2.6563916508676932</c:v>
                </c:pt>
                <c:pt idx="12">
                  <c:v>4.0845995015476451</c:v>
                </c:pt>
                <c:pt idx="13">
                  <c:v>5.8742865428799291</c:v>
                </c:pt>
                <c:pt idx="14">
                  <c:v>6.3369708321457177</c:v>
                </c:pt>
                <c:pt idx="15">
                  <c:v>6.7882850044943339</c:v>
                </c:pt>
                <c:pt idx="16">
                  <c:v>6.3284586610114584</c:v>
                </c:pt>
                <c:pt idx="17">
                  <c:v>6.3705852557903944</c:v>
                </c:pt>
                <c:pt idx="18">
                  <c:v>6.461140776241062</c:v>
                </c:pt>
                <c:pt idx="19">
                  <c:v>7.0696254594386412</c:v>
                </c:pt>
                <c:pt idx="20">
                  <c:v>6.5716456631034772</c:v>
                </c:pt>
                <c:pt idx="21">
                  <c:v>6.6595052021133281</c:v>
                </c:pt>
                <c:pt idx="22">
                  <c:v>6.6430093120658551</c:v>
                </c:pt>
                <c:pt idx="23">
                  <c:v>6.7898492524403808</c:v>
                </c:pt>
                <c:pt idx="24">
                  <c:v>6.442127414188195</c:v>
                </c:pt>
                <c:pt idx="25">
                  <c:v>6.3853064155403132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67D-F643-8413-1AACC9CAEE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12653891020032754"/>
          <c:h val="0.323993968839001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originalrotate_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40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'[originalrotate_cores 40.xlsx]Sheet1'!$B$32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40.xlsx]Sheet1'!$B$33:$B$58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37C-534B-AB62-72136BEF57CC}"/>
            </c:ext>
          </c:extLst>
        </c:ser>
        <c:ser>
          <c:idx val="1"/>
          <c:order val="1"/>
          <c:tx>
            <c:strRef>
              <c:f>'[originalrotate_cores 40.xlsx]Sheet1'!$C$32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40.xlsx]Sheet1'!$C$33:$C$58</c:f>
              <c:numCache>
                <c:formatCode>General</c:formatCode>
                <c:ptCount val="26"/>
                <c:pt idx="0">
                  <c:v>1.3841368584758942E-2</c:v>
                </c:pt>
                <c:pt idx="1">
                  <c:v>1.6722320776374831E-2</c:v>
                </c:pt>
                <c:pt idx="2">
                  <c:v>3.3937611357787272E-2</c:v>
                </c:pt>
                <c:pt idx="3">
                  <c:v>7.3511011011011013E-2</c:v>
                </c:pt>
                <c:pt idx="4">
                  <c:v>0.13334101316130517</c:v>
                </c:pt>
                <c:pt idx="5">
                  <c:v>0.2293349287067504</c:v>
                </c:pt>
                <c:pt idx="6">
                  <c:v>0.29907938105830589</c:v>
                </c:pt>
                <c:pt idx="7">
                  <c:v>0.35843411653494195</c:v>
                </c:pt>
                <c:pt idx="8">
                  <c:v>0.42301504466113471</c:v>
                </c:pt>
                <c:pt idx="9">
                  <c:v>0.45550189399810292</c:v>
                </c:pt>
                <c:pt idx="10">
                  <c:v>0.47722626383867361</c:v>
                </c:pt>
                <c:pt idx="11">
                  <c:v>0.49384656814892108</c:v>
                </c:pt>
                <c:pt idx="12">
                  <c:v>0.50060386215726027</c:v>
                </c:pt>
                <c:pt idx="13">
                  <c:v>0.5037413922227969</c:v>
                </c:pt>
                <c:pt idx="14">
                  <c:v>0.51116232284410279</c:v>
                </c:pt>
                <c:pt idx="15">
                  <c:v>0.50714362630026055</c:v>
                </c:pt>
                <c:pt idx="16">
                  <c:v>0.50604416485409109</c:v>
                </c:pt>
                <c:pt idx="17">
                  <c:v>0.50677519208297017</c:v>
                </c:pt>
                <c:pt idx="18">
                  <c:v>0.5051704591464895</c:v>
                </c:pt>
                <c:pt idx="19">
                  <c:v>0.49918384865208293</c:v>
                </c:pt>
                <c:pt idx="20">
                  <c:v>0.48403854663122303</c:v>
                </c:pt>
                <c:pt idx="21">
                  <c:v>0.47178889557501119</c:v>
                </c:pt>
                <c:pt idx="22">
                  <c:v>0.47829505590405585</c:v>
                </c:pt>
                <c:pt idx="23">
                  <c:v>0.48222490771953752</c:v>
                </c:pt>
                <c:pt idx="24">
                  <c:v>0.4913434222516036</c:v>
                </c:pt>
                <c:pt idx="25">
                  <c:v>0.49710792342011639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37C-534B-AB62-72136BEF57CC}"/>
            </c:ext>
          </c:extLst>
        </c:ser>
        <c:ser>
          <c:idx val="2"/>
          <c:order val="2"/>
          <c:tx>
            <c:strRef>
              <c:f>'[originalrotate_cores 40.xlsx]Sheet1'!$D$32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40.xlsx]Sheet1'!$D$33:$D$58</c:f>
              <c:numCache>
                <c:formatCode>General</c:formatCode>
                <c:ptCount val="26"/>
                <c:pt idx="0">
                  <c:v>1.0030168867296164E-2</c:v>
                </c:pt>
                <c:pt idx="1">
                  <c:v>1.1556616569909393E-2</c:v>
                </c:pt>
                <c:pt idx="2">
                  <c:v>2.4166167365688038E-2</c:v>
                </c:pt>
                <c:pt idx="3">
                  <c:v>5.4036578607057087E-2</c:v>
                </c:pt>
                <c:pt idx="4">
                  <c:v>0.11414233352193058</c:v>
                </c:pt>
                <c:pt idx="5">
                  <c:v>0.27489472747761107</c:v>
                </c:pt>
                <c:pt idx="6">
                  <c:v>0.38727069775278533</c:v>
                </c:pt>
                <c:pt idx="7">
                  <c:v>0.49758349465932017</c:v>
                </c:pt>
                <c:pt idx="8">
                  <c:v>0.68486688463334888</c:v>
                </c:pt>
                <c:pt idx="9">
                  <c:v>0.78366195079273637</c:v>
                </c:pt>
                <c:pt idx="10">
                  <c:v>0.91590980709050795</c:v>
                </c:pt>
                <c:pt idx="11">
                  <c:v>0.95756272963051825</c:v>
                </c:pt>
                <c:pt idx="12">
                  <c:v>0.98475952424888014</c:v>
                </c:pt>
                <c:pt idx="13">
                  <c:v>0.99985516938792041</c:v>
                </c:pt>
                <c:pt idx="14">
                  <c:v>0.97571824685825459</c:v>
                </c:pt>
                <c:pt idx="15">
                  <c:v>1.0079311858045508</c:v>
                </c:pt>
                <c:pt idx="16">
                  <c:v>1.0113025047340334</c:v>
                </c:pt>
                <c:pt idx="17">
                  <c:v>1.0136210932974845</c:v>
                </c:pt>
                <c:pt idx="18">
                  <c:v>1.0163603236190961</c:v>
                </c:pt>
                <c:pt idx="19">
                  <c:v>1.0050058356439784</c:v>
                </c:pt>
                <c:pt idx="20">
                  <c:v>0.96238288917218084</c:v>
                </c:pt>
                <c:pt idx="21">
                  <c:v>0.94313091489307821</c:v>
                </c:pt>
                <c:pt idx="22">
                  <c:v>0.93351648351648353</c:v>
                </c:pt>
                <c:pt idx="23">
                  <c:v>0.93655744680851061</c:v>
                </c:pt>
                <c:pt idx="24">
                  <c:v>0.95834694401979104</c:v>
                </c:pt>
                <c:pt idx="25">
                  <c:v>0.97274573876181225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37C-534B-AB62-72136BEF57CC}"/>
            </c:ext>
          </c:extLst>
        </c:ser>
        <c:ser>
          <c:idx val="3"/>
          <c:order val="3"/>
          <c:tx>
            <c:strRef>
              <c:f>'[originalrotate_cores 40.xlsx]Sheet1'!$E$32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40.xlsx]Sheet1'!$E$33:$E$58</c:f>
              <c:numCache>
                <c:formatCode>General</c:formatCode>
                <c:ptCount val="26"/>
                <c:pt idx="0">
                  <c:v>2.7746276990737806E-3</c:v>
                </c:pt>
                <c:pt idx="1">
                  <c:v>8.6062731981890132E-3</c:v>
                </c:pt>
                <c:pt idx="2">
                  <c:v>1.7471158150078693E-2</c:v>
                </c:pt>
                <c:pt idx="3">
                  <c:v>3.5308612296412037E-2</c:v>
                </c:pt>
                <c:pt idx="4">
                  <c:v>7.2855723589800192E-2</c:v>
                </c:pt>
                <c:pt idx="5">
                  <c:v>0.14654041322183403</c:v>
                </c:pt>
                <c:pt idx="6">
                  <c:v>0.26324522256551092</c:v>
                </c:pt>
                <c:pt idx="7">
                  <c:v>0.4517421495729122</c:v>
                </c:pt>
                <c:pt idx="8">
                  <c:v>0.71759965575245466</c:v>
                </c:pt>
                <c:pt idx="9">
                  <c:v>1.0719251610264799</c:v>
                </c:pt>
                <c:pt idx="10">
                  <c:v>1.0647610135434122</c:v>
                </c:pt>
                <c:pt idx="11">
                  <c:v>1.7670686355923024</c:v>
                </c:pt>
                <c:pt idx="12">
                  <c:v>1.9170190628792443</c:v>
                </c:pt>
                <c:pt idx="13">
                  <c:v>1.9673233297007293</c:v>
                </c:pt>
                <c:pt idx="14">
                  <c:v>1.9914083515066145</c:v>
                </c:pt>
                <c:pt idx="15">
                  <c:v>2.110841143367765</c:v>
                </c:pt>
                <c:pt idx="16">
                  <c:v>1.9799112411072524</c:v>
                </c:pt>
                <c:pt idx="17">
                  <c:v>2.0167107129044735</c:v>
                </c:pt>
                <c:pt idx="18">
                  <c:v>2.0324834353318582</c:v>
                </c:pt>
                <c:pt idx="19">
                  <c:v>1.9902026598942619</c:v>
                </c:pt>
                <c:pt idx="20">
                  <c:v>1.9472318630589347</c:v>
                </c:pt>
                <c:pt idx="21">
                  <c:v>1.8974175640718642</c:v>
                </c:pt>
                <c:pt idx="22">
                  <c:v>1.8710490487349365</c:v>
                </c:pt>
                <c:pt idx="23">
                  <c:v>1.8601896736969452</c:v>
                </c:pt>
                <c:pt idx="24">
                  <c:v>1.881939266154123</c:v>
                </c:pt>
                <c:pt idx="25">
                  <c:v>1.9145131560907986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37C-534B-AB62-72136BEF57CC}"/>
            </c:ext>
          </c:extLst>
        </c:ser>
        <c:ser>
          <c:idx val="4"/>
          <c:order val="4"/>
          <c:tx>
            <c:strRef>
              <c:f>'[originalrotate_cores 40.xlsx]Sheet1'!$F$32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40.xlsx]Sheet1'!$F$33:$F$58</c:f>
              <c:numCache>
                <c:formatCode>0.00E+00</c:formatCode>
                <c:ptCount val="26"/>
                <c:pt idx="0">
                  <c:v>1.0414063983529389E-3</c:v>
                </c:pt>
                <c:pt idx="1">
                  <c:v>8.4696112894187166E-3</c:v>
                </c:pt>
                <c:pt idx="2">
                  <c:v>1.0531079740291389E-2</c:v>
                </c:pt>
                <c:pt idx="3">
                  <c:v>2.1128858951322358E-2</c:v>
                </c:pt>
                <c:pt idx="4">
                  <c:v>4.460692571007438E-2</c:v>
                </c:pt>
                <c:pt idx="5">
                  <c:v>9.6197892808062305E-2</c:v>
                </c:pt>
                <c:pt idx="6">
                  <c:v>0.24895184597223918</c:v>
                </c:pt>
                <c:pt idx="7">
                  <c:v>0.43276933620058128</c:v>
                </c:pt>
                <c:pt idx="8">
                  <c:v>0.79892579937338293</c:v>
                </c:pt>
                <c:pt idx="9">
                  <c:v>1.1726021691417952</c:v>
                </c:pt>
                <c:pt idx="10">
                  <c:v>1.8008757310570886</c:v>
                </c:pt>
                <c:pt idx="11">
                  <c:v>2.1526145354185835</c:v>
                </c:pt>
                <c:pt idx="12">
                  <c:v>3.416290649279389</c:v>
                </c:pt>
                <c:pt idx="13">
                  <c:v>3.7503284140644522</c:v>
                </c:pt>
                <c:pt idx="14">
                  <c:v>3.8965175702894808</c:v>
                </c:pt>
                <c:pt idx="15">
                  <c:v>3.8645240815108797</c:v>
                </c:pt>
                <c:pt idx="16">
                  <c:v>4.0072637156041697</c:v>
                </c:pt>
                <c:pt idx="17">
                  <c:v>4.0475932577111955</c:v>
                </c:pt>
                <c:pt idx="18">
                  <c:v>4.0166323391734648</c:v>
                </c:pt>
                <c:pt idx="19">
                  <c:v>4.0003116930575748</c:v>
                </c:pt>
                <c:pt idx="20">
                  <c:v>3.9035826859763745</c:v>
                </c:pt>
                <c:pt idx="21">
                  <c:v>3.8025523701544111</c:v>
                </c:pt>
                <c:pt idx="22">
                  <c:v>3.7250637442799004</c:v>
                </c:pt>
                <c:pt idx="23">
                  <c:v>3.7216385649633335</c:v>
                </c:pt>
                <c:pt idx="24">
                  <c:v>3.7186140947278297</c:v>
                </c:pt>
                <c:pt idx="25">
                  <c:v>3.7763140357288734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37C-534B-AB62-72136BEF57CC}"/>
            </c:ext>
          </c:extLst>
        </c:ser>
        <c:ser>
          <c:idx val="5"/>
          <c:order val="5"/>
          <c:tx>
            <c:strRef>
              <c:f>'[originalrotate_cores 40.xlsx]Sheet1'!$G$32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40.xlsx]Sheet1'!$G$33:$G$58</c:f>
              <c:numCache>
                <c:formatCode>General</c:formatCode>
                <c:ptCount val="26"/>
                <c:pt idx="0">
                  <c:v>2.3900899060805749E-3</c:v>
                </c:pt>
                <c:pt idx="1">
                  <c:v>4.7721564406171509E-3</c:v>
                </c:pt>
                <c:pt idx="2">
                  <c:v>6.547477327330577E-3</c:v>
                </c:pt>
                <c:pt idx="3">
                  <c:v>1.2657200811359027E-2</c:v>
                </c:pt>
                <c:pt idx="4">
                  <c:v>2.8488658628938224E-2</c:v>
                </c:pt>
                <c:pt idx="5">
                  <c:v>7.291946467790611E-2</c:v>
                </c:pt>
                <c:pt idx="6">
                  <c:v>0.24698001022357341</c:v>
                </c:pt>
                <c:pt idx="7">
                  <c:v>0.47236867547534644</c:v>
                </c:pt>
                <c:pt idx="8">
                  <c:v>0.88299155609167679</c:v>
                </c:pt>
                <c:pt idx="9">
                  <c:v>1.6067037390455507</c:v>
                </c:pt>
                <c:pt idx="10">
                  <c:v>2.5275355311102281</c:v>
                </c:pt>
                <c:pt idx="11">
                  <c:v>3.2454953706270446</c:v>
                </c:pt>
                <c:pt idx="12">
                  <c:v>3.7165899349103033</c:v>
                </c:pt>
                <c:pt idx="13">
                  <c:v>4.0241640958658085</c:v>
                </c:pt>
                <c:pt idx="14">
                  <c:v>4.5054331610506351</c:v>
                </c:pt>
                <c:pt idx="15">
                  <c:v>6.194635316458859</c:v>
                </c:pt>
                <c:pt idx="16">
                  <c:v>7.5230771694140435</c:v>
                </c:pt>
                <c:pt idx="17">
                  <c:v>7.9355856931277744</c:v>
                </c:pt>
                <c:pt idx="18">
                  <c:v>7.8659168161225557</c:v>
                </c:pt>
                <c:pt idx="19">
                  <c:v>7.951958527200425</c:v>
                </c:pt>
                <c:pt idx="20">
                  <c:v>7.7236180904522609</c:v>
                </c:pt>
                <c:pt idx="21">
                  <c:v>7.5399046023778213</c:v>
                </c:pt>
                <c:pt idx="22">
                  <c:v>7.4355903350177313</c:v>
                </c:pt>
                <c:pt idx="23">
                  <c:v>7.4235799027028122</c:v>
                </c:pt>
                <c:pt idx="24">
                  <c:v>7.4028476897055953</c:v>
                </c:pt>
                <c:pt idx="25">
                  <c:v>7.4046133979287809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37C-534B-AB62-72136BEF57CC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40.xlsx]Sheet1'!$H$33:$H$58</c:f>
              <c:numCache>
                <c:formatCode>0.00E+00</c:formatCode>
                <c:ptCount val="26"/>
                <c:pt idx="0">
                  <c:v>1.7265908808376039E-3</c:v>
                </c:pt>
                <c:pt idx="1">
                  <c:v>4.8671023304474401E-3</c:v>
                </c:pt>
                <c:pt idx="2">
                  <c:v>3.9767181229890458E-3</c:v>
                </c:pt>
                <c:pt idx="3">
                  <c:v>8.9504283965728283E-3</c:v>
                </c:pt>
                <c:pt idx="4">
                  <c:v>2.7297166068615958E-2</c:v>
                </c:pt>
                <c:pt idx="5">
                  <c:v>8.7121104041239864E-2</c:v>
                </c:pt>
                <c:pt idx="6">
                  <c:v>0.1748110447106816</c:v>
                </c:pt>
                <c:pt idx="7">
                  <c:v>0.35781024460656186</c:v>
                </c:pt>
                <c:pt idx="8">
                  <c:v>0.72989910884469145</c:v>
                </c:pt>
                <c:pt idx="9">
                  <c:v>1.4021107825970474</c:v>
                </c:pt>
                <c:pt idx="10">
                  <c:v>2.5735064067635736</c:v>
                </c:pt>
                <c:pt idx="11">
                  <c:v>3.9500779084120849</c:v>
                </c:pt>
                <c:pt idx="12">
                  <c:v>5.4684317718940942</c:v>
                </c:pt>
                <c:pt idx="13">
                  <c:v>6.5227986720734368</c:v>
                </c:pt>
                <c:pt idx="14">
                  <c:v>7.1845133965564871</c:v>
                </c:pt>
                <c:pt idx="15">
                  <c:v>7.5352756444140425</c:v>
                </c:pt>
                <c:pt idx="16">
                  <c:v>7.8379786945735788</c:v>
                </c:pt>
                <c:pt idx="17">
                  <c:v>7.9770810526962164</c:v>
                </c:pt>
                <c:pt idx="18">
                  <c:v>8.0181872149238949</c:v>
                </c:pt>
                <c:pt idx="19">
                  <c:v>7.9943018411503823</c:v>
                </c:pt>
                <c:pt idx="20">
                  <c:v>7.6213375984199132</c:v>
                </c:pt>
                <c:pt idx="21">
                  <c:v>7.5678728000722355</c:v>
                </c:pt>
                <c:pt idx="22">
                  <c:v>7.4598515519568158</c:v>
                </c:pt>
                <c:pt idx="23">
                  <c:v>7.4437757578416912</c:v>
                </c:pt>
                <c:pt idx="24">
                  <c:v>7.4430814540615575</c:v>
                </c:pt>
                <c:pt idx="25">
                  <c:v>7.4313288037048313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37C-534B-AB62-72136BEF57CC}"/>
            </c:ext>
          </c:extLst>
        </c:ser>
        <c:ser>
          <c:idx val="6"/>
          <c:order val="7"/>
          <c:tx>
            <c:strRef>
              <c:f>'[originalrotate_cores 40.xlsx]Sheet1'!$I$32</c:f>
              <c:strCache>
                <c:ptCount val="1"/>
                <c:pt idx="0">
                  <c:v>default -chunk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40.xlsx]Sheet1'!$I$33:$I$58</c:f>
              <c:numCache>
                <c:formatCode>General</c:formatCode>
                <c:ptCount val="26"/>
                <c:pt idx="0">
                  <c:v>1.7700000000000001E-3</c:v>
                </c:pt>
                <c:pt idx="1">
                  <c:v>5.0400000000000002E-3</c:v>
                </c:pt>
                <c:pt idx="2">
                  <c:v>3.8999999999999998E-3</c:v>
                </c:pt>
                <c:pt idx="3">
                  <c:v>5.8100000000000001E-3</c:v>
                </c:pt>
                <c:pt idx="4">
                  <c:v>2.5899999999999999E-2</c:v>
                </c:pt>
                <c:pt idx="5">
                  <c:v>4.9799999999999997E-2</c:v>
                </c:pt>
                <c:pt idx="6">
                  <c:v>8.4599999999999995E-2</c:v>
                </c:pt>
                <c:pt idx="7">
                  <c:v>0.17399999999999999</c:v>
                </c:pt>
                <c:pt idx="8">
                  <c:v>0.34599999999999997</c:v>
                </c:pt>
                <c:pt idx="9">
                  <c:v>0.69399999999999995</c:v>
                </c:pt>
                <c:pt idx="10">
                  <c:v>1.39</c:v>
                </c:pt>
                <c:pt idx="11">
                  <c:v>2.7</c:v>
                </c:pt>
                <c:pt idx="12">
                  <c:v>4.54</c:v>
                </c:pt>
                <c:pt idx="13">
                  <c:v>6.25</c:v>
                </c:pt>
                <c:pt idx="14">
                  <c:v>6.9</c:v>
                </c:pt>
                <c:pt idx="15">
                  <c:v>7.46</c:v>
                </c:pt>
                <c:pt idx="16">
                  <c:v>6.08</c:v>
                </c:pt>
                <c:pt idx="17">
                  <c:v>7.94</c:v>
                </c:pt>
                <c:pt idx="18">
                  <c:v>7.79</c:v>
                </c:pt>
                <c:pt idx="19">
                  <c:v>7.91</c:v>
                </c:pt>
                <c:pt idx="20">
                  <c:v>7.45</c:v>
                </c:pt>
                <c:pt idx="21">
                  <c:v>7.49</c:v>
                </c:pt>
                <c:pt idx="22">
                  <c:v>7.34</c:v>
                </c:pt>
                <c:pt idx="23">
                  <c:v>7.32</c:v>
                </c:pt>
                <c:pt idx="24">
                  <c:v>7.36</c:v>
                </c:pt>
                <c:pt idx="25">
                  <c:v>7.32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637C-534B-AB62-72136BEF57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12653891020032754"/>
          <c:h val="0.323993968839001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splitcores_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4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7F1-7041-BE8B-EFC27233EC5E}"/>
            </c:ext>
          </c:extLst>
        </c:ser>
        <c:ser>
          <c:idx val="1"/>
          <c:order val="1"/>
          <c:tx>
            <c:strRef>
              <c:f>Sheet1!$C$32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8B8B4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Sheet1!$C$33:$C$58</c:f>
              <c:numCache>
                <c:formatCode>General</c:formatCode>
                <c:ptCount val="26"/>
                <c:pt idx="0">
                  <c:v>2.0081398989221344E-2</c:v>
                </c:pt>
                <c:pt idx="1">
                  <c:v>2.4828501880947113E-2</c:v>
                </c:pt>
                <c:pt idx="2">
                  <c:v>4.3611167719584266E-2</c:v>
                </c:pt>
                <c:pt idx="3">
                  <c:v>7.7611940298507459E-2</c:v>
                </c:pt>
                <c:pt idx="4">
                  <c:v>0.14363096278175783</c:v>
                </c:pt>
                <c:pt idx="5">
                  <c:v>0.22647026370958842</c:v>
                </c:pt>
                <c:pt idx="6">
                  <c:v>0.27988999656239255</c:v>
                </c:pt>
                <c:pt idx="7">
                  <c:v>0.36177550339303594</c:v>
                </c:pt>
                <c:pt idx="8">
                  <c:v>0.35054871678890293</c:v>
                </c:pt>
                <c:pt idx="9">
                  <c:v>0.43631967218567275</c:v>
                </c:pt>
                <c:pt idx="10">
                  <c:v>0.4704755004075718</c:v>
                </c:pt>
                <c:pt idx="11">
                  <c:v>0.50142259737500361</c:v>
                </c:pt>
                <c:pt idx="12">
                  <c:v>0.50518075622054726</c:v>
                </c:pt>
                <c:pt idx="13">
                  <c:v>0.50493111514202482</c:v>
                </c:pt>
                <c:pt idx="14">
                  <c:v>0.50338353515823742</c:v>
                </c:pt>
                <c:pt idx="15">
                  <c:v>0.50732371325324743</c:v>
                </c:pt>
                <c:pt idx="16">
                  <c:v>0.50554324402806017</c:v>
                </c:pt>
                <c:pt idx="17">
                  <c:v>0.48690958618486319</c:v>
                </c:pt>
                <c:pt idx="18">
                  <c:v>0.48713114691127546</c:v>
                </c:pt>
                <c:pt idx="19">
                  <c:v>0.49027593181721313</c:v>
                </c:pt>
                <c:pt idx="20">
                  <c:v>0.49224674324107642</c:v>
                </c:pt>
                <c:pt idx="21">
                  <c:v>0.49884144715398976</c:v>
                </c:pt>
                <c:pt idx="22">
                  <c:v>0.50012420632160492</c:v>
                </c:pt>
                <c:pt idx="23">
                  <c:v>0.50185028599850789</c:v>
                </c:pt>
                <c:pt idx="24">
                  <c:v>0.50211923744795273</c:v>
                </c:pt>
                <c:pt idx="25">
                  <c:v>0.50144021011881423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7F1-7041-BE8B-EFC27233EC5E}"/>
            </c:ext>
          </c:extLst>
        </c:ser>
        <c:ser>
          <c:idx val="2"/>
          <c:order val="2"/>
          <c:tx>
            <c:strRef>
              <c:f>Sheet1!$D$32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Sheet1!$D$33:$D$58</c:f>
              <c:numCache>
                <c:formatCode>General</c:formatCode>
                <c:ptCount val="26"/>
                <c:pt idx="0">
                  <c:v>1.7800142701565966E-2</c:v>
                </c:pt>
                <c:pt idx="1">
                  <c:v>2.0272216621057181E-2</c:v>
                </c:pt>
                <c:pt idx="2">
                  <c:v>4.0511647098540833E-2</c:v>
                </c:pt>
                <c:pt idx="3">
                  <c:v>9.1510136170585399E-2</c:v>
                </c:pt>
                <c:pt idx="4">
                  <c:v>0.17344953041712496</c:v>
                </c:pt>
                <c:pt idx="5">
                  <c:v>0.27220438737292674</c:v>
                </c:pt>
                <c:pt idx="6">
                  <c:v>0.37033917596175736</c:v>
                </c:pt>
                <c:pt idx="7">
                  <c:v>0.44363988436153384</c:v>
                </c:pt>
                <c:pt idx="8">
                  <c:v>0.48498398739894144</c:v>
                </c:pt>
                <c:pt idx="9">
                  <c:v>0.51844757823161824</c:v>
                </c:pt>
                <c:pt idx="10">
                  <c:v>0.5252446160196178</c:v>
                </c:pt>
                <c:pt idx="11">
                  <c:v>0.54513163393230257</c:v>
                </c:pt>
                <c:pt idx="12">
                  <c:v>0.60157440177945631</c:v>
                </c:pt>
                <c:pt idx="13">
                  <c:v>0.69211080598288321</c:v>
                </c:pt>
                <c:pt idx="14">
                  <c:v>0.78824024858011132</c:v>
                </c:pt>
                <c:pt idx="15">
                  <c:v>0.904431293365489</c:v>
                </c:pt>
                <c:pt idx="16">
                  <c:v>0.94678844952451457</c:v>
                </c:pt>
                <c:pt idx="17">
                  <c:v>0.95042646923762886</c:v>
                </c:pt>
                <c:pt idx="18">
                  <c:v>0.95461539968681575</c:v>
                </c:pt>
                <c:pt idx="19">
                  <c:v>0.95884399372427753</c:v>
                </c:pt>
                <c:pt idx="20">
                  <c:v>0.95947622381880171</c:v>
                </c:pt>
                <c:pt idx="21">
                  <c:v>0.96036272493867481</c:v>
                </c:pt>
                <c:pt idx="22">
                  <c:v>0.96040312652102966</c:v>
                </c:pt>
                <c:pt idx="23">
                  <c:v>0.93938108380263308</c:v>
                </c:pt>
                <c:pt idx="24">
                  <c:v>0.96130791881224964</c:v>
                </c:pt>
                <c:pt idx="25">
                  <c:v>0.96112736139409927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7F1-7041-BE8B-EFC27233EC5E}"/>
            </c:ext>
          </c:extLst>
        </c:ser>
        <c:ser>
          <c:idx val="3"/>
          <c:order val="3"/>
          <c:tx>
            <c:strRef>
              <c:f>Sheet1!$E$32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Sheet1!$E$33:$E$58</c:f>
              <c:numCache>
                <c:formatCode>General</c:formatCode>
                <c:ptCount val="26"/>
                <c:pt idx="0">
                  <c:v>1.7366849323011802E-2</c:v>
                </c:pt>
                <c:pt idx="1">
                  <c:v>1.7807337481227207E-2</c:v>
                </c:pt>
                <c:pt idx="2">
                  <c:v>4.5136252425546267E-2</c:v>
                </c:pt>
                <c:pt idx="3">
                  <c:v>8.6486486486486491E-2</c:v>
                </c:pt>
                <c:pt idx="4">
                  <c:v>0.18089171974522292</c:v>
                </c:pt>
                <c:pt idx="5">
                  <c:v>0.31155509626057332</c:v>
                </c:pt>
                <c:pt idx="6">
                  <c:v>0.4282565797903693</c:v>
                </c:pt>
                <c:pt idx="7">
                  <c:v>0.58856677062659479</c:v>
                </c:pt>
                <c:pt idx="8">
                  <c:v>0.71774569671464361</c:v>
                </c:pt>
                <c:pt idx="9">
                  <c:v>0.82293105927514398</c:v>
                </c:pt>
                <c:pt idx="10">
                  <c:v>0.89329564919492965</c:v>
                </c:pt>
                <c:pt idx="11">
                  <c:v>0.92250653019883788</c:v>
                </c:pt>
                <c:pt idx="12">
                  <c:v>0.909724838152973</c:v>
                </c:pt>
                <c:pt idx="13">
                  <c:v>0.91673361288898703</c:v>
                </c:pt>
                <c:pt idx="14">
                  <c:v>1.0040906222726163</c:v>
                </c:pt>
                <c:pt idx="15">
                  <c:v>0.98926908735816443</c:v>
                </c:pt>
                <c:pt idx="16">
                  <c:v>0.96335915628921709</c:v>
                </c:pt>
                <c:pt idx="17">
                  <c:v>0.98055898243076522</c:v>
                </c:pt>
                <c:pt idx="18">
                  <c:v>0.96901423900689554</c:v>
                </c:pt>
                <c:pt idx="19">
                  <c:v>0.96578120711214122</c:v>
                </c:pt>
                <c:pt idx="20">
                  <c:v>0.96299632787986589</c:v>
                </c:pt>
                <c:pt idx="21">
                  <c:v>0.96107822143846833</c:v>
                </c:pt>
                <c:pt idx="22">
                  <c:v>0.96061661814537302</c:v>
                </c:pt>
                <c:pt idx="23">
                  <c:v>0.96263916659906179</c:v>
                </c:pt>
                <c:pt idx="24">
                  <c:v>0.96139914671044469</c:v>
                </c:pt>
                <c:pt idx="25">
                  <c:v>0.96126913016563664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7F1-7041-BE8B-EFC27233EC5E}"/>
            </c:ext>
          </c:extLst>
        </c:ser>
        <c:ser>
          <c:idx val="4"/>
          <c:order val="4"/>
          <c:tx>
            <c:strRef>
              <c:f>Sheet1!$F$32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Sheet1!$F$33:$F$58</c:f>
              <c:numCache>
                <c:formatCode>0.00E+00</c:formatCode>
                <c:ptCount val="26"/>
                <c:pt idx="0">
                  <c:v>8.194909948068211E-3</c:v>
                </c:pt>
                <c:pt idx="1">
                  <c:v>1.7301038062283738E-2</c:v>
                </c:pt>
                <c:pt idx="2">
                  <c:v>3.7471546139029942E-2</c:v>
                </c:pt>
                <c:pt idx="3">
                  <c:v>7.0917149676099564E-2</c:v>
                </c:pt>
                <c:pt idx="4">
                  <c:v>0.14844898816609481</c:v>
                </c:pt>
                <c:pt idx="5">
                  <c:v>0.26894463098294813</c:v>
                </c:pt>
                <c:pt idx="6">
                  <c:v>0.43126351560086501</c:v>
                </c:pt>
                <c:pt idx="7">
                  <c:v>0.57365633919053671</c:v>
                </c:pt>
                <c:pt idx="8">
                  <c:v>0.68806068120487207</c:v>
                </c:pt>
                <c:pt idx="9">
                  <c:v>0.81001186817199711</c:v>
                </c:pt>
                <c:pt idx="10">
                  <c:v>0.87601070034997386</c:v>
                </c:pt>
                <c:pt idx="11">
                  <c:v>0.93035951540780315</c:v>
                </c:pt>
                <c:pt idx="12">
                  <c:v>0.95410510908841417</c:v>
                </c:pt>
                <c:pt idx="13">
                  <c:v>0.97851790408975248</c:v>
                </c:pt>
                <c:pt idx="14">
                  <c:v>0.97393949589256168</c:v>
                </c:pt>
                <c:pt idx="15">
                  <c:v>0.99319171791116456</c:v>
                </c:pt>
                <c:pt idx="16">
                  <c:v>0.97141886851951809</c:v>
                </c:pt>
                <c:pt idx="17">
                  <c:v>0.98600791188428405</c:v>
                </c:pt>
                <c:pt idx="18">
                  <c:v>0.96895430821353357</c:v>
                </c:pt>
                <c:pt idx="19">
                  <c:v>0.96929164534142032</c:v>
                </c:pt>
                <c:pt idx="20">
                  <c:v>0.96585030111843984</c:v>
                </c:pt>
                <c:pt idx="21">
                  <c:v>0.96868497552019583</c:v>
                </c:pt>
                <c:pt idx="22">
                  <c:v>0.96548128163179403</c:v>
                </c:pt>
                <c:pt idx="23">
                  <c:v>0.96503894390070133</c:v>
                </c:pt>
                <c:pt idx="24">
                  <c:v>0.96546421584805309</c:v>
                </c:pt>
                <c:pt idx="25">
                  <c:v>0.96530625419923455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7F1-7041-BE8B-EFC27233EC5E}"/>
            </c:ext>
          </c:extLst>
        </c:ser>
        <c:ser>
          <c:idx val="5"/>
          <c:order val="5"/>
          <c:tx>
            <c:strRef>
              <c:f>Sheet1!$G$32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Sheet1!$G$33:$G$58</c:f>
              <c:numCache>
                <c:formatCode>General</c:formatCode>
                <c:ptCount val="26"/>
                <c:pt idx="0">
                  <c:v>1.3452305462451308E-2</c:v>
                </c:pt>
                <c:pt idx="1">
                  <c:v>1.1019500580491547E-2</c:v>
                </c:pt>
                <c:pt idx="2">
                  <c:v>2.9129355917574713E-2</c:v>
                </c:pt>
                <c:pt idx="3">
                  <c:v>4.9944772607213181E-2</c:v>
                </c:pt>
                <c:pt idx="4">
                  <c:v>9.4361229444368103E-2</c:v>
                </c:pt>
                <c:pt idx="5">
                  <c:v>0.18022657054582902</c:v>
                </c:pt>
                <c:pt idx="6">
                  <c:v>0.28993774129595495</c:v>
                </c:pt>
                <c:pt idx="7">
                  <c:v>0.43075028796123449</c:v>
                </c:pt>
                <c:pt idx="8">
                  <c:v>0.58787031218190977</c:v>
                </c:pt>
                <c:pt idx="9">
                  <c:v>0.7144108986605272</c:v>
                </c:pt>
                <c:pt idx="10">
                  <c:v>0.80151109905956885</c:v>
                </c:pt>
                <c:pt idx="11">
                  <c:v>0.856892524324671</c:v>
                </c:pt>
                <c:pt idx="12">
                  <c:v>0.87509328592870872</c:v>
                </c:pt>
                <c:pt idx="13">
                  <c:v>0.88744994461957916</c:v>
                </c:pt>
                <c:pt idx="14">
                  <c:v>0.90861154568551139</c:v>
                </c:pt>
                <c:pt idx="15">
                  <c:v>0.92752722923846553</c:v>
                </c:pt>
                <c:pt idx="16">
                  <c:v>0.93899196709576993</c:v>
                </c:pt>
                <c:pt idx="17">
                  <c:v>0.95004864243389042</c:v>
                </c:pt>
                <c:pt idx="18">
                  <c:v>0.95425388784077325</c:v>
                </c:pt>
                <c:pt idx="19">
                  <c:v>0.96160048453647262</c:v>
                </c:pt>
                <c:pt idx="20">
                  <c:v>0.96264003321563119</c:v>
                </c:pt>
                <c:pt idx="21">
                  <c:v>0.96518479866817275</c:v>
                </c:pt>
                <c:pt idx="22">
                  <c:v>0.9661919836267826</c:v>
                </c:pt>
                <c:pt idx="23">
                  <c:v>0.96493215914632402</c:v>
                </c:pt>
                <c:pt idx="24">
                  <c:v>0.96580930807741339</c:v>
                </c:pt>
                <c:pt idx="25">
                  <c:v>0.96573673081267686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7F1-7041-BE8B-EFC27233EC5E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Sheet1!$H$33:$H$58</c:f>
              <c:numCache>
                <c:formatCode>0.00E+00</c:formatCode>
                <c:ptCount val="26"/>
                <c:pt idx="0">
                  <c:v>1.1625512048882073E-2</c:v>
                </c:pt>
                <c:pt idx="1">
                  <c:v>1.65592322016903E-2</c:v>
                </c:pt>
                <c:pt idx="2">
                  <c:v>1.7046359725983749E-2</c:v>
                </c:pt>
                <c:pt idx="3">
                  <c:v>3.3970611471006475E-2</c:v>
                </c:pt>
                <c:pt idx="4">
                  <c:v>6.7154352596927577E-2</c:v>
                </c:pt>
                <c:pt idx="5">
                  <c:v>0.11637925139832883</c:v>
                </c:pt>
                <c:pt idx="6">
                  <c:v>0.19807436114811675</c:v>
                </c:pt>
                <c:pt idx="7">
                  <c:v>0.33604567881585229</c:v>
                </c:pt>
                <c:pt idx="8">
                  <c:v>0.47607126222636237</c:v>
                </c:pt>
                <c:pt idx="9">
                  <c:v>0.63328011992485234</c:v>
                </c:pt>
                <c:pt idx="10">
                  <c:v>0.75770490084127606</c:v>
                </c:pt>
                <c:pt idx="11">
                  <c:v>0.84601432772890528</c:v>
                </c:pt>
                <c:pt idx="12">
                  <c:v>0.89753579093439984</c:v>
                </c:pt>
                <c:pt idx="13">
                  <c:v>0.91171171959036956</c:v>
                </c:pt>
                <c:pt idx="14">
                  <c:v>0.91855328243602019</c:v>
                </c:pt>
                <c:pt idx="15">
                  <c:v>0.95288616153868</c:v>
                </c:pt>
                <c:pt idx="16">
                  <c:v>0.92230123039696854</c:v>
                </c:pt>
                <c:pt idx="17">
                  <c:v>0.91297311798490177</c:v>
                </c:pt>
                <c:pt idx="18">
                  <c:v>0.94109578759457424</c:v>
                </c:pt>
                <c:pt idx="19">
                  <c:v>0.95351285502658234</c:v>
                </c:pt>
                <c:pt idx="20">
                  <c:v>0.96036630509478449</c:v>
                </c:pt>
                <c:pt idx="21">
                  <c:v>0.96270503838570298</c:v>
                </c:pt>
                <c:pt idx="22">
                  <c:v>0.96432633943507151</c:v>
                </c:pt>
                <c:pt idx="23">
                  <c:v>0.96464414530773146</c:v>
                </c:pt>
                <c:pt idx="24">
                  <c:v>0.96805131703347336</c:v>
                </c:pt>
                <c:pt idx="25">
                  <c:v>0.96627570369147076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17F1-7041-BE8B-EFC27233EC5E}"/>
            </c:ext>
          </c:extLst>
        </c:ser>
        <c:ser>
          <c:idx val="6"/>
          <c:order val="7"/>
          <c:tx>
            <c:strRef>
              <c:f>Sheet1!$I$32</c:f>
              <c:strCache>
                <c:ptCount val="1"/>
                <c:pt idx="0">
                  <c:v>default -chunk(originalrotate)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Sheet1!$I$33:$I$58</c:f>
              <c:numCache>
                <c:formatCode>General</c:formatCode>
                <c:ptCount val="26"/>
                <c:pt idx="0">
                  <c:v>7.605652804479072E-3</c:v>
                </c:pt>
                <c:pt idx="1">
                  <c:v>1.7149808622377829E-2</c:v>
                </c:pt>
                <c:pt idx="2">
                  <c:v>3.2874894438412357E-2</c:v>
                </c:pt>
                <c:pt idx="3">
                  <c:v>5.7728270591104969E-2</c:v>
                </c:pt>
                <c:pt idx="4">
                  <c:v>0.11960855382384922</c:v>
                </c:pt>
                <c:pt idx="5">
                  <c:v>0.2167166237831242</c:v>
                </c:pt>
                <c:pt idx="6">
                  <c:v>0.38148894302848579</c:v>
                </c:pt>
                <c:pt idx="7">
                  <c:v>0.55330216632646345</c:v>
                </c:pt>
                <c:pt idx="8">
                  <c:v>0.6594732732306382</c:v>
                </c:pt>
                <c:pt idx="9">
                  <c:v>0.78016677127230338</c:v>
                </c:pt>
                <c:pt idx="10">
                  <c:v>0.8515938420189324</c:v>
                </c:pt>
                <c:pt idx="11">
                  <c:v>0.9049401985198694</c:v>
                </c:pt>
                <c:pt idx="12">
                  <c:v>0.93065249696041785</c:v>
                </c:pt>
                <c:pt idx="13">
                  <c:v>0.95118410683920196</c:v>
                </c:pt>
                <c:pt idx="14">
                  <c:v>0.97032890198636335</c:v>
                </c:pt>
                <c:pt idx="15">
                  <c:v>0.9594872335227278</c:v>
                </c:pt>
                <c:pt idx="16">
                  <c:v>0.94568376775291252</c:v>
                </c:pt>
                <c:pt idx="17">
                  <c:v>0.95040379369974848</c:v>
                </c:pt>
                <c:pt idx="18">
                  <c:v>0.94082297578101548</c:v>
                </c:pt>
                <c:pt idx="19">
                  <c:v>0.92957070259410279</c:v>
                </c:pt>
                <c:pt idx="20">
                  <c:v>0.92144130239053335</c:v>
                </c:pt>
                <c:pt idx="21">
                  <c:v>0.93403916547047283</c:v>
                </c:pt>
                <c:pt idx="22">
                  <c:v>0.93239394672672782</c:v>
                </c:pt>
                <c:pt idx="23">
                  <c:v>0.92089701287166525</c:v>
                </c:pt>
                <c:pt idx="24">
                  <c:v>0.94295170009539853</c:v>
                </c:pt>
                <c:pt idx="25">
                  <c:v>0.9435062579785104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17F1-7041-BE8B-EFC27233EC5E}"/>
            </c:ext>
          </c:extLst>
        </c:ser>
        <c:ser>
          <c:idx val="8"/>
          <c:order val="8"/>
          <c:tx>
            <c:v>default_chunk(splitcore)</c:v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Sheet1!$J$33:$J$58</c:f>
              <c:numCache>
                <c:formatCode>General</c:formatCode>
                <c:ptCount val="26"/>
                <c:pt idx="0">
                  <c:v>1.3516037163266258E-2</c:v>
                </c:pt>
                <c:pt idx="1">
                  <c:v>1.8246716162193033E-2</c:v>
                </c:pt>
                <c:pt idx="2">
                  <c:v>4.0626384990397398E-2</c:v>
                </c:pt>
                <c:pt idx="3">
                  <c:v>8.4496985084100279E-2</c:v>
                </c:pt>
                <c:pt idx="4">
                  <c:v>0.15872417433267985</c:v>
                </c:pt>
                <c:pt idx="5">
                  <c:v>0.28648038385548968</c:v>
                </c:pt>
                <c:pt idx="6">
                  <c:v>0.41689190928514425</c:v>
                </c:pt>
                <c:pt idx="7">
                  <c:v>0.56149287867761721</c:v>
                </c:pt>
                <c:pt idx="8">
                  <c:v>0.69419927718854224</c:v>
                </c:pt>
                <c:pt idx="9">
                  <c:v>0.79197423243993958</c:v>
                </c:pt>
                <c:pt idx="10">
                  <c:v>0.80262128568412949</c:v>
                </c:pt>
                <c:pt idx="11">
                  <c:v>0.84923047098330173</c:v>
                </c:pt>
                <c:pt idx="12">
                  <c:v>0.88145868149108142</c:v>
                </c:pt>
                <c:pt idx="13">
                  <c:v>0.89805312962777983</c:v>
                </c:pt>
                <c:pt idx="14">
                  <c:v>0.95378852493026889</c:v>
                </c:pt>
                <c:pt idx="15">
                  <c:v>0.93815224623349169</c:v>
                </c:pt>
                <c:pt idx="16">
                  <c:v>0.93627348034068381</c:v>
                </c:pt>
                <c:pt idx="17">
                  <c:v>0.94359281226350344</c:v>
                </c:pt>
                <c:pt idx="18">
                  <c:v>0.92710350235615724</c:v>
                </c:pt>
                <c:pt idx="19">
                  <c:v>0.92852259947222571</c:v>
                </c:pt>
                <c:pt idx="20">
                  <c:v>0.92436622515095124</c:v>
                </c:pt>
                <c:pt idx="21">
                  <c:v>0.92422013219407595</c:v>
                </c:pt>
                <c:pt idx="22">
                  <c:v>0.92243647537213203</c:v>
                </c:pt>
                <c:pt idx="23">
                  <c:v>0.92143977263843346</c:v>
                </c:pt>
                <c:pt idx="24">
                  <c:v>0.92167644015177641</c:v>
                </c:pt>
                <c:pt idx="25">
                  <c:v>0.92205321445568189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17F1-7041-BE8B-EFC27233EC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23907452273594007"/>
          <c:h val="0.38222465192970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splitcores_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8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84-9F46-82C6-8A8FD9F4E13C}"/>
            </c:ext>
          </c:extLst>
        </c:ser>
        <c:ser>
          <c:idx val="1"/>
          <c:order val="1"/>
          <c:tx>
            <c:strRef>
              <c:f>Sheet1!$C$32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D8CA0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Sheet1!$C$33:$C$58</c:f>
              <c:numCache>
                <c:formatCode>General</c:formatCode>
                <c:ptCount val="26"/>
                <c:pt idx="0">
                  <c:v>2.5369502523431869E-2</c:v>
                </c:pt>
                <c:pt idx="1">
                  <c:v>2.7337653123965376E-2</c:v>
                </c:pt>
                <c:pt idx="2">
                  <c:v>5.0984936268829661E-2</c:v>
                </c:pt>
                <c:pt idx="3">
                  <c:v>9.1398308704194062E-2</c:v>
                </c:pt>
                <c:pt idx="4">
                  <c:v>0.14236075970718215</c:v>
                </c:pt>
                <c:pt idx="5">
                  <c:v>0.22618694161785743</c:v>
                </c:pt>
                <c:pt idx="6">
                  <c:v>0.30496776778235057</c:v>
                </c:pt>
                <c:pt idx="7">
                  <c:v>0.39753276792598302</c:v>
                </c:pt>
                <c:pt idx="8">
                  <c:v>0.4430373053433096</c:v>
                </c:pt>
                <c:pt idx="9">
                  <c:v>0.4776752129438484</c:v>
                </c:pt>
                <c:pt idx="10">
                  <c:v>0.49507938007412883</c:v>
                </c:pt>
                <c:pt idx="11">
                  <c:v>0.50126892127623657</c:v>
                </c:pt>
                <c:pt idx="12">
                  <c:v>0.50302628110998149</c:v>
                </c:pt>
                <c:pt idx="13">
                  <c:v>0.5061486639706716</c:v>
                </c:pt>
                <c:pt idx="14">
                  <c:v>0.50316732390255736</c:v>
                </c:pt>
                <c:pt idx="15">
                  <c:v>0.50692450839783332</c:v>
                </c:pt>
                <c:pt idx="16">
                  <c:v>0.50893721384585244</c:v>
                </c:pt>
                <c:pt idx="17">
                  <c:v>0.50402656075609698</c:v>
                </c:pt>
                <c:pt idx="18">
                  <c:v>0.49464777442124558</c:v>
                </c:pt>
                <c:pt idx="19">
                  <c:v>0.48395701065817676</c:v>
                </c:pt>
                <c:pt idx="20">
                  <c:v>0.47965089178838716</c:v>
                </c:pt>
                <c:pt idx="21">
                  <c:v>0.47540519849124246</c:v>
                </c:pt>
                <c:pt idx="22">
                  <c:v>0.48326759008569614</c:v>
                </c:pt>
                <c:pt idx="23">
                  <c:v>0.49327214087189564</c:v>
                </c:pt>
                <c:pt idx="24">
                  <c:v>0.49266766413076857</c:v>
                </c:pt>
                <c:pt idx="25">
                  <c:v>0.49515840064570965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F84-9F46-82C6-8A8FD9F4E13C}"/>
            </c:ext>
          </c:extLst>
        </c:ser>
        <c:ser>
          <c:idx val="2"/>
          <c:order val="2"/>
          <c:tx>
            <c:strRef>
              <c:f>Sheet1!$D$32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Sheet1!$D$33:$D$58</c:f>
              <c:numCache>
                <c:formatCode>General</c:formatCode>
                <c:ptCount val="26"/>
                <c:pt idx="0">
                  <c:v>1.6543456543456545E-2</c:v>
                </c:pt>
                <c:pt idx="1">
                  <c:v>2.2194112235510578E-2</c:v>
                </c:pt>
                <c:pt idx="2">
                  <c:v>4.0209087253719342E-2</c:v>
                </c:pt>
                <c:pt idx="3">
                  <c:v>7.6124075128059188E-2</c:v>
                </c:pt>
                <c:pt idx="4">
                  <c:v>0.1446989439034426</c:v>
                </c:pt>
                <c:pt idx="5">
                  <c:v>0.27000223935506573</c:v>
                </c:pt>
                <c:pt idx="6">
                  <c:v>0.35942984333533085</c:v>
                </c:pt>
                <c:pt idx="7">
                  <c:v>0.47615931721194882</c:v>
                </c:pt>
                <c:pt idx="8">
                  <c:v>0.71991518126237841</c:v>
                </c:pt>
                <c:pt idx="9">
                  <c:v>0.76202550398286062</c:v>
                </c:pt>
                <c:pt idx="10">
                  <c:v>0.8590981330165508</c:v>
                </c:pt>
                <c:pt idx="11">
                  <c:v>0.93376175121485983</c:v>
                </c:pt>
                <c:pt idx="12">
                  <c:v>0.99845947005769975</c:v>
                </c:pt>
                <c:pt idx="13">
                  <c:v>1.0036378827991514</c:v>
                </c:pt>
                <c:pt idx="14">
                  <c:v>1.0091499541795548</c:v>
                </c:pt>
                <c:pt idx="15">
                  <c:v>1.0149364844903987</c:v>
                </c:pt>
                <c:pt idx="16">
                  <c:v>1.0120489057747164</c:v>
                </c:pt>
                <c:pt idx="17">
                  <c:v>1.0140247299972733</c:v>
                </c:pt>
                <c:pt idx="18">
                  <c:v>0.99942313538523142</c:v>
                </c:pt>
                <c:pt idx="19">
                  <c:v>0.9621507737503523</c:v>
                </c:pt>
                <c:pt idx="20">
                  <c:v>0.95196193770342141</c:v>
                </c:pt>
                <c:pt idx="21">
                  <c:v>0.94334625898853031</c:v>
                </c:pt>
                <c:pt idx="22">
                  <c:v>0.94294190956269408</c:v>
                </c:pt>
                <c:pt idx="23">
                  <c:v>0.94986123266578359</c:v>
                </c:pt>
                <c:pt idx="24">
                  <c:v>0.95161578247654666</c:v>
                </c:pt>
                <c:pt idx="25">
                  <c:v>0.95284493600216269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F84-9F46-82C6-8A8FD9F4E13C}"/>
            </c:ext>
          </c:extLst>
        </c:ser>
        <c:ser>
          <c:idx val="3"/>
          <c:order val="3"/>
          <c:tx>
            <c:strRef>
              <c:f>Sheet1!$E$32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Sheet1!$E$33:$E$58</c:f>
              <c:numCache>
                <c:formatCode>General</c:formatCode>
                <c:ptCount val="26"/>
                <c:pt idx="0">
                  <c:v>1.5897297459431897E-2</c:v>
                </c:pt>
                <c:pt idx="1">
                  <c:v>1.651422057883177E-2</c:v>
                </c:pt>
                <c:pt idx="2">
                  <c:v>3.0507077092208332E-2</c:v>
                </c:pt>
                <c:pt idx="3">
                  <c:v>6.095476814401276E-2</c:v>
                </c:pt>
                <c:pt idx="4">
                  <c:v>0.13822016966362061</c:v>
                </c:pt>
                <c:pt idx="5">
                  <c:v>0.30067094829751356</c:v>
                </c:pt>
                <c:pt idx="6">
                  <c:v>0.51467591325242568</c:v>
                </c:pt>
                <c:pt idx="7">
                  <c:v>0.67580157289776166</c:v>
                </c:pt>
                <c:pt idx="8">
                  <c:v>0.83116641209998887</c:v>
                </c:pt>
                <c:pt idx="9">
                  <c:v>0.90878706565673728</c:v>
                </c:pt>
                <c:pt idx="10">
                  <c:v>0.95644022069715673</c:v>
                </c:pt>
                <c:pt idx="11">
                  <c:v>0.98307584786287061</c:v>
                </c:pt>
                <c:pt idx="12">
                  <c:v>1.0075464943189312</c:v>
                </c:pt>
                <c:pt idx="13">
                  <c:v>1.1977189719688992</c:v>
                </c:pt>
                <c:pt idx="14">
                  <c:v>1.2942333650103806</c:v>
                </c:pt>
                <c:pt idx="15">
                  <c:v>1.6559776939126167</c:v>
                </c:pt>
                <c:pt idx="16">
                  <c:v>1.7777174890362846</c:v>
                </c:pt>
                <c:pt idx="17">
                  <c:v>1.8939518139019664</c:v>
                </c:pt>
                <c:pt idx="18">
                  <c:v>1.8643834353353386</c:v>
                </c:pt>
                <c:pt idx="19">
                  <c:v>1.9110012035174335</c:v>
                </c:pt>
                <c:pt idx="20">
                  <c:v>1.9045784658898399</c:v>
                </c:pt>
                <c:pt idx="21">
                  <c:v>1.8871384087395804</c:v>
                </c:pt>
                <c:pt idx="22">
                  <c:v>1.8822195292783528</c:v>
                </c:pt>
                <c:pt idx="23">
                  <c:v>1.8926547909383433</c:v>
                </c:pt>
                <c:pt idx="24">
                  <c:v>1.8832725788648654</c:v>
                </c:pt>
                <c:pt idx="25">
                  <c:v>1.8839637450467102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F84-9F46-82C6-8A8FD9F4E13C}"/>
            </c:ext>
          </c:extLst>
        </c:ser>
        <c:ser>
          <c:idx val="4"/>
          <c:order val="4"/>
          <c:tx>
            <c:strRef>
              <c:f>Sheet1!$F$32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Sheet1!$F$33:$F$58</c:f>
              <c:numCache>
                <c:formatCode>0.00E+00</c:formatCode>
                <c:ptCount val="26"/>
                <c:pt idx="0">
                  <c:v>9.2505834852382486E-3</c:v>
                </c:pt>
                <c:pt idx="1">
                  <c:v>1.2066966226989419E-2</c:v>
                </c:pt>
                <c:pt idx="2">
                  <c:v>2.7727125121774537E-2</c:v>
                </c:pt>
                <c:pt idx="3">
                  <c:v>6.7861877406729373E-2</c:v>
                </c:pt>
                <c:pt idx="4">
                  <c:v>0.13597788350263598</c:v>
                </c:pt>
                <c:pt idx="5">
                  <c:v>0.270322518284628</c:v>
                </c:pt>
                <c:pt idx="6">
                  <c:v>0.50511842934766293</c:v>
                </c:pt>
                <c:pt idx="7">
                  <c:v>0.8186931429130393</c:v>
                </c:pt>
                <c:pt idx="8">
                  <c:v>1.051600251019768</c:v>
                </c:pt>
                <c:pt idx="9">
                  <c:v>1.377896576539529</c:v>
                </c:pt>
                <c:pt idx="10">
                  <c:v>1.5991641791044777</c:v>
                </c:pt>
                <c:pt idx="11">
                  <c:v>1.7850486912355776</c:v>
                </c:pt>
                <c:pt idx="12">
                  <c:v>1.8745645819111136</c:v>
                </c:pt>
                <c:pt idx="13">
                  <c:v>1.8875156362867562</c:v>
                </c:pt>
                <c:pt idx="14">
                  <c:v>1.956702264692179</c:v>
                </c:pt>
                <c:pt idx="15">
                  <c:v>2.03754920715595</c:v>
                </c:pt>
                <c:pt idx="16">
                  <c:v>1.9411488804397574</c:v>
                </c:pt>
                <c:pt idx="17">
                  <c:v>1.9872414291913785</c:v>
                </c:pt>
                <c:pt idx="18">
                  <c:v>1.9176386476170215</c:v>
                </c:pt>
                <c:pt idx="19">
                  <c:v>1.9524440808958341</c:v>
                </c:pt>
                <c:pt idx="20">
                  <c:v>1.9198100256020185</c:v>
                </c:pt>
                <c:pt idx="21">
                  <c:v>1.9138291306320039</c:v>
                </c:pt>
                <c:pt idx="22">
                  <c:v>1.9022776576703964</c:v>
                </c:pt>
                <c:pt idx="23">
                  <c:v>1.895563641778266</c:v>
                </c:pt>
                <c:pt idx="24">
                  <c:v>1.8885341870995063</c:v>
                </c:pt>
                <c:pt idx="25">
                  <c:v>1.8863397894491944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F84-9F46-82C6-8A8FD9F4E13C}"/>
            </c:ext>
          </c:extLst>
        </c:ser>
        <c:ser>
          <c:idx val="5"/>
          <c:order val="5"/>
          <c:tx>
            <c:strRef>
              <c:f>Sheet1!$G$32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Sheet1!$G$33:$G$58</c:f>
              <c:numCache>
                <c:formatCode>General</c:formatCode>
                <c:ptCount val="26"/>
                <c:pt idx="0">
                  <c:v>7.6180802437785669E-3</c:v>
                </c:pt>
                <c:pt idx="1">
                  <c:v>6.8997513710281821E-3</c:v>
                </c:pt>
                <c:pt idx="2">
                  <c:v>2.4247984795858185E-2</c:v>
                </c:pt>
                <c:pt idx="3">
                  <c:v>4.6388193665314575E-2</c:v>
                </c:pt>
                <c:pt idx="4">
                  <c:v>0.10064718758922624</c:v>
                </c:pt>
                <c:pt idx="5">
                  <c:v>0.19239578561612458</c:v>
                </c:pt>
                <c:pt idx="6">
                  <c:v>0.38407617133984839</c:v>
                </c:pt>
                <c:pt idx="7">
                  <c:v>0.73615778260965059</c:v>
                </c:pt>
                <c:pt idx="8">
                  <c:v>1.0843383245649534</c:v>
                </c:pt>
                <c:pt idx="9">
                  <c:v>1.338794645980987</c:v>
                </c:pt>
                <c:pt idx="10">
                  <c:v>1.5152209714935738</c:v>
                </c:pt>
                <c:pt idx="11">
                  <c:v>1.7309789547515848</c:v>
                </c:pt>
                <c:pt idx="12">
                  <c:v>1.8393037492013109</c:v>
                </c:pt>
                <c:pt idx="13">
                  <c:v>1.9297420511573009</c:v>
                </c:pt>
                <c:pt idx="14">
                  <c:v>1.9919218398497778</c:v>
                </c:pt>
                <c:pt idx="15">
                  <c:v>2.0309991372195966</c:v>
                </c:pt>
                <c:pt idx="16">
                  <c:v>2.0278660121282126</c:v>
                </c:pt>
                <c:pt idx="17">
                  <c:v>2.0373893332700388</c:v>
                </c:pt>
                <c:pt idx="18">
                  <c:v>1.9506332308880079</c:v>
                </c:pt>
                <c:pt idx="19">
                  <c:v>1.9442583948782</c:v>
                </c:pt>
                <c:pt idx="20">
                  <c:v>1.9274323943453042</c:v>
                </c:pt>
                <c:pt idx="21">
                  <c:v>1.9058433102914585</c:v>
                </c:pt>
                <c:pt idx="22">
                  <c:v>1.8956426285629235</c:v>
                </c:pt>
                <c:pt idx="23">
                  <c:v>1.8884287136914015</c:v>
                </c:pt>
                <c:pt idx="24">
                  <c:v>1.8862306096051664</c:v>
                </c:pt>
                <c:pt idx="25">
                  <c:v>1.890881426437675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F84-9F46-82C6-8A8FD9F4E13C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Sheet1!$H$33:$H$58</c:f>
              <c:numCache>
                <c:formatCode>0.00E+00</c:formatCode>
                <c:ptCount val="26"/>
                <c:pt idx="0">
                  <c:v>1.0136264062674042E-2</c:v>
                </c:pt>
                <c:pt idx="1">
                  <c:v>6.8904068904068905E-3</c:v>
                </c:pt>
                <c:pt idx="2">
                  <c:v>1.6027742565313051E-2</c:v>
                </c:pt>
                <c:pt idx="3">
                  <c:v>3.4025447869848707E-2</c:v>
                </c:pt>
                <c:pt idx="4">
                  <c:v>6.8215193671145924E-2</c:v>
                </c:pt>
                <c:pt idx="5">
                  <c:v>0.14167729805949106</c:v>
                </c:pt>
                <c:pt idx="6">
                  <c:v>0.25728363982439445</c:v>
                </c:pt>
                <c:pt idx="7">
                  <c:v>0.42667532831467259</c:v>
                </c:pt>
                <c:pt idx="8">
                  <c:v>0.74471614377361806</c:v>
                </c:pt>
                <c:pt idx="9">
                  <c:v>1.0668015227051908</c:v>
                </c:pt>
                <c:pt idx="10">
                  <c:v>1.3191886645580222</c:v>
                </c:pt>
                <c:pt idx="11">
                  <c:v>1.5425777086394146</c:v>
                </c:pt>
                <c:pt idx="12">
                  <c:v>1.6892458144561155</c:v>
                </c:pt>
                <c:pt idx="13">
                  <c:v>1.7447208762571766</c:v>
                </c:pt>
                <c:pt idx="14">
                  <c:v>1.7773864343497197</c:v>
                </c:pt>
                <c:pt idx="15">
                  <c:v>1.8357224527822478</c:v>
                </c:pt>
                <c:pt idx="16">
                  <c:v>1.7931674219028606</c:v>
                </c:pt>
                <c:pt idx="17">
                  <c:v>1.869684252924239</c:v>
                </c:pt>
                <c:pt idx="18">
                  <c:v>1.8648096219466874</c:v>
                </c:pt>
                <c:pt idx="19">
                  <c:v>1.9154993522417063</c:v>
                </c:pt>
                <c:pt idx="20">
                  <c:v>1.9066245361355036</c:v>
                </c:pt>
                <c:pt idx="21">
                  <c:v>1.9048209218611842</c:v>
                </c:pt>
                <c:pt idx="22">
                  <c:v>1.8784017927702978</c:v>
                </c:pt>
                <c:pt idx="23">
                  <c:v>1.8883115675977136</c:v>
                </c:pt>
                <c:pt idx="24">
                  <c:v>1.8892139670962971</c:v>
                </c:pt>
                <c:pt idx="25">
                  <c:v>1.8953964676245438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FF84-9F46-82C6-8A8FD9F4E13C}"/>
            </c:ext>
          </c:extLst>
        </c:ser>
        <c:ser>
          <c:idx val="6"/>
          <c:order val="7"/>
          <c:tx>
            <c:strRef>
              <c:f>Sheet1!$I$32</c:f>
              <c:strCache>
                <c:ptCount val="1"/>
                <c:pt idx="0">
                  <c:v>default -chunk(originalrotate)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Sheet1!$I$33:$I$58</c:f>
              <c:numCache>
                <c:formatCode>General</c:formatCode>
                <c:ptCount val="26"/>
                <c:pt idx="0">
                  <c:v>7.2429670957550501E-3</c:v>
                </c:pt>
                <c:pt idx="1">
                  <c:v>7.1524362986142157E-3</c:v>
                </c:pt>
                <c:pt idx="2">
                  <c:v>2.3501762632197415E-2</c:v>
                </c:pt>
                <c:pt idx="3">
                  <c:v>4.2504789272030649E-2</c:v>
                </c:pt>
                <c:pt idx="4">
                  <c:v>7.4211831385051372E-2</c:v>
                </c:pt>
                <c:pt idx="5">
                  <c:v>0.15009213044956082</c:v>
                </c:pt>
                <c:pt idx="6">
                  <c:v>0.29128360495890793</c:v>
                </c:pt>
                <c:pt idx="7">
                  <c:v>0.5685411656347541</c:v>
                </c:pt>
                <c:pt idx="8">
                  <c:v>0.96869767780446958</c:v>
                </c:pt>
                <c:pt idx="9">
                  <c:v>1.2545193388960811</c:v>
                </c:pt>
                <c:pt idx="10">
                  <c:v>1.4450092798711158</c:v>
                </c:pt>
                <c:pt idx="11">
                  <c:v>1.646652615918671</c:v>
                </c:pt>
                <c:pt idx="12">
                  <c:v>1.7553945672214326</c:v>
                </c:pt>
                <c:pt idx="13">
                  <c:v>1.8170461827658393</c:v>
                </c:pt>
                <c:pt idx="14">
                  <c:v>1.8689376925544865</c:v>
                </c:pt>
                <c:pt idx="15">
                  <c:v>1.9064600021727711</c:v>
                </c:pt>
                <c:pt idx="16">
                  <c:v>1.8777277148525695</c:v>
                </c:pt>
                <c:pt idx="17">
                  <c:v>1.9037486033519553</c:v>
                </c:pt>
                <c:pt idx="18">
                  <c:v>1.8232874717915122</c:v>
                </c:pt>
                <c:pt idx="19">
                  <c:v>1.8522097649595628</c:v>
                </c:pt>
                <c:pt idx="20">
                  <c:v>1.8188798618581214</c:v>
                </c:pt>
                <c:pt idx="21">
                  <c:v>1.7816503660240486</c:v>
                </c:pt>
                <c:pt idx="22">
                  <c:v>1.8031035115308649</c:v>
                </c:pt>
                <c:pt idx="23">
                  <c:v>1.7729890117630487</c:v>
                </c:pt>
                <c:pt idx="24">
                  <c:v>1.7930354999977858</c:v>
                </c:pt>
                <c:pt idx="25">
                  <c:v>1.7794092282109231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FF84-9F46-82C6-8A8FD9F4E13C}"/>
            </c:ext>
          </c:extLst>
        </c:ser>
        <c:ser>
          <c:idx val="8"/>
          <c:order val="8"/>
          <c:tx>
            <c:v>default_chunk(splitcore)</c:v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Sheet1!$J$33:$J$58</c:f>
              <c:numCache>
                <c:formatCode>General</c:formatCode>
                <c:ptCount val="26"/>
                <c:pt idx="0">
                  <c:v>1.3573633E-2</c:v>
                </c:pt>
                <c:pt idx="1">
                  <c:v>6.9979680000000002E-3</c:v>
                </c:pt>
                <c:pt idx="2">
                  <c:v>2.4996590999999999E-2</c:v>
                </c:pt>
                <c:pt idx="3">
                  <c:v>4.9903941E-2</c:v>
                </c:pt>
                <c:pt idx="4">
                  <c:v>0.10010224199999999</c:v>
                </c:pt>
                <c:pt idx="5">
                  <c:v>0.19859201800000001</c:v>
                </c:pt>
                <c:pt idx="6">
                  <c:v>0.384480451</c:v>
                </c:pt>
                <c:pt idx="7">
                  <c:v>0.67943782500000005</c:v>
                </c:pt>
                <c:pt idx="8">
                  <c:v>0.98263602000000005</c:v>
                </c:pt>
                <c:pt idx="9">
                  <c:v>1.19424164</c:v>
                </c:pt>
                <c:pt idx="10">
                  <c:v>1.407835918</c:v>
                </c:pt>
                <c:pt idx="11">
                  <c:v>1.5541275349999999</c:v>
                </c:pt>
                <c:pt idx="12">
                  <c:v>1.618951561</c:v>
                </c:pt>
                <c:pt idx="13">
                  <c:v>1.6462580819999999</c:v>
                </c:pt>
                <c:pt idx="14">
                  <c:v>1.706095014</c:v>
                </c:pt>
                <c:pt idx="15">
                  <c:v>1.71554856</c:v>
                </c:pt>
                <c:pt idx="16">
                  <c:v>1.7452055639999999</c:v>
                </c:pt>
                <c:pt idx="17">
                  <c:v>1.730870766</c:v>
                </c:pt>
                <c:pt idx="18">
                  <c:v>1.681406333</c:v>
                </c:pt>
                <c:pt idx="19">
                  <c:v>1.659372184</c:v>
                </c:pt>
                <c:pt idx="20">
                  <c:v>1.62300193</c:v>
                </c:pt>
                <c:pt idx="21">
                  <c:v>1.5884061220000001</c:v>
                </c:pt>
                <c:pt idx="22">
                  <c:v>1.615017803</c:v>
                </c:pt>
                <c:pt idx="23">
                  <c:v>1.664792252</c:v>
                </c:pt>
                <c:pt idx="24">
                  <c:v>1.6611334120000001</c:v>
                </c:pt>
                <c:pt idx="25">
                  <c:v>1.5411722349999999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FF84-9F46-82C6-8A8FD9F4E1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22340500706642438"/>
          <c:h val="0.3508696687270193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splitcores_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16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'[splitcores 16.xlsx]Sheet1'!$B$32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'[splitcores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16.xlsx]Sheet1'!$B$33:$B$58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35B-BC42-9C09-BAA2F12FE940}"/>
            </c:ext>
          </c:extLst>
        </c:ser>
        <c:ser>
          <c:idx val="1"/>
          <c:order val="1"/>
          <c:tx>
            <c:strRef>
              <c:f>'[splitcores 16.xlsx]Sheet1'!$C$32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AA0A0"/>
              </a:solidFill>
              <a:round/>
            </a:ln>
            <a:effectLst/>
          </c:spPr>
          <c:marker>
            <c:symbol val="none"/>
          </c:marker>
          <c:xVal>
            <c:numRef>
              <c:f>'[splitcores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16.xlsx]Sheet1'!$C$33:$C$58</c:f>
              <c:numCache>
                <c:formatCode>General</c:formatCode>
                <c:ptCount val="26"/>
                <c:pt idx="0">
                  <c:v>2.6835664335664335E-2</c:v>
                </c:pt>
                <c:pt idx="1">
                  <c:v>2.4657421842947405E-2</c:v>
                </c:pt>
                <c:pt idx="2">
                  <c:v>4.5728622880498566E-2</c:v>
                </c:pt>
                <c:pt idx="3">
                  <c:v>8.6200171620251176E-2</c:v>
                </c:pt>
                <c:pt idx="4">
                  <c:v>0.15242846255109818</c:v>
                </c:pt>
                <c:pt idx="5">
                  <c:v>0.20868153383315027</c:v>
                </c:pt>
                <c:pt idx="6">
                  <c:v>0.28884838553249836</c:v>
                </c:pt>
                <c:pt idx="7">
                  <c:v>0.39072930102052367</c:v>
                </c:pt>
                <c:pt idx="8">
                  <c:v>0.43300166358015002</c:v>
                </c:pt>
                <c:pt idx="9">
                  <c:v>0.47765301171414709</c:v>
                </c:pt>
                <c:pt idx="10">
                  <c:v>0.49370594293459413</c:v>
                </c:pt>
                <c:pt idx="11">
                  <c:v>0.49778761861726162</c:v>
                </c:pt>
                <c:pt idx="12">
                  <c:v>0.50194929998269322</c:v>
                </c:pt>
                <c:pt idx="13">
                  <c:v>0.50492198363844221</c:v>
                </c:pt>
                <c:pt idx="14">
                  <c:v>0.50107173275021977</c:v>
                </c:pt>
                <c:pt idx="15">
                  <c:v>0.50766310194266917</c:v>
                </c:pt>
                <c:pt idx="16">
                  <c:v>0.50876399835288089</c:v>
                </c:pt>
                <c:pt idx="17">
                  <c:v>0.50774918058283747</c:v>
                </c:pt>
                <c:pt idx="18">
                  <c:v>0.50609884332281807</c:v>
                </c:pt>
                <c:pt idx="19">
                  <c:v>0.50269179489027416</c:v>
                </c:pt>
                <c:pt idx="20">
                  <c:v>0.49600378835802872</c:v>
                </c:pt>
                <c:pt idx="21">
                  <c:v>0.49176066522053502</c:v>
                </c:pt>
                <c:pt idx="22">
                  <c:v>0.49524000766710174</c:v>
                </c:pt>
                <c:pt idx="23">
                  <c:v>0.48845335034631954</c:v>
                </c:pt>
                <c:pt idx="24">
                  <c:v>0.49929018228304239</c:v>
                </c:pt>
                <c:pt idx="25">
                  <c:v>0.50027182313996554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35B-BC42-9C09-BAA2F12FE940}"/>
            </c:ext>
          </c:extLst>
        </c:ser>
        <c:ser>
          <c:idx val="2"/>
          <c:order val="2"/>
          <c:tx>
            <c:strRef>
              <c:f>'[splitcores 16.xlsx]Sheet1'!$D$32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'[splitcores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16.xlsx]Sheet1'!$D$33:$D$58</c:f>
              <c:numCache>
                <c:formatCode>General</c:formatCode>
                <c:ptCount val="26"/>
                <c:pt idx="0">
                  <c:v>2.0778198984335885E-2</c:v>
                </c:pt>
                <c:pt idx="1">
                  <c:v>2.0313201976766577E-2</c:v>
                </c:pt>
                <c:pt idx="2">
                  <c:v>3.911342894393742E-2</c:v>
                </c:pt>
                <c:pt idx="3">
                  <c:v>7.2535443455324755E-2</c:v>
                </c:pt>
                <c:pt idx="4">
                  <c:v>0.13558529600841565</c:v>
                </c:pt>
                <c:pt idx="5">
                  <c:v>0.24307578244982259</c:v>
                </c:pt>
                <c:pt idx="6">
                  <c:v>0.37037434072295355</c:v>
                </c:pt>
                <c:pt idx="7">
                  <c:v>0.48521507151441512</c:v>
                </c:pt>
                <c:pt idx="8">
                  <c:v>0.58482750929960248</c:v>
                </c:pt>
                <c:pt idx="9">
                  <c:v>0.91807339750961015</c:v>
                </c:pt>
                <c:pt idx="10">
                  <c:v>0.90975778044086142</c:v>
                </c:pt>
                <c:pt idx="11">
                  <c:v>0.98193965501870395</c:v>
                </c:pt>
                <c:pt idx="12">
                  <c:v>0.99708252041332479</c:v>
                </c:pt>
                <c:pt idx="13">
                  <c:v>1.0019641006055977</c:v>
                </c:pt>
                <c:pt idx="14">
                  <c:v>1.0084803589318765</c:v>
                </c:pt>
                <c:pt idx="15">
                  <c:v>1.02123803338075</c:v>
                </c:pt>
                <c:pt idx="16">
                  <c:v>1.0127366253964067</c:v>
                </c:pt>
                <c:pt idx="17">
                  <c:v>1.0143767536566524</c:v>
                </c:pt>
                <c:pt idx="18">
                  <c:v>1.0145032569776973</c:v>
                </c:pt>
                <c:pt idx="19">
                  <c:v>1.0058175490069177</c:v>
                </c:pt>
                <c:pt idx="20">
                  <c:v>0.98430997334637826</c:v>
                </c:pt>
                <c:pt idx="21">
                  <c:v>0.97650781302056044</c:v>
                </c:pt>
                <c:pt idx="22">
                  <c:v>0.96551911087015441</c:v>
                </c:pt>
                <c:pt idx="23">
                  <c:v>0.98068297377787461</c:v>
                </c:pt>
                <c:pt idx="24">
                  <c:v>0.97480532948370335</c:v>
                </c:pt>
                <c:pt idx="25">
                  <c:v>0.99933044733044729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35B-BC42-9C09-BAA2F12FE940}"/>
            </c:ext>
          </c:extLst>
        </c:ser>
        <c:ser>
          <c:idx val="3"/>
          <c:order val="3"/>
          <c:tx>
            <c:strRef>
              <c:f>'[splitcores 16.xlsx]Sheet1'!$E$32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'[splitcores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16.xlsx]Sheet1'!$E$33:$E$58</c:f>
              <c:numCache>
                <c:formatCode>General</c:formatCode>
                <c:ptCount val="26"/>
                <c:pt idx="0">
                  <c:v>1.5351574928412345E-2</c:v>
                </c:pt>
                <c:pt idx="1">
                  <c:v>1.5992749953354479E-2</c:v>
                </c:pt>
                <c:pt idx="2">
                  <c:v>2.9216535533970626E-2</c:v>
                </c:pt>
                <c:pt idx="3">
                  <c:v>5.8329135403133864E-2</c:v>
                </c:pt>
                <c:pt idx="4">
                  <c:v>0.12234910277324633</c:v>
                </c:pt>
                <c:pt idx="5">
                  <c:v>0.30555066079295157</c:v>
                </c:pt>
                <c:pt idx="6">
                  <c:v>0.49409375625661411</c:v>
                </c:pt>
                <c:pt idx="7">
                  <c:v>0.67540283059552286</c:v>
                </c:pt>
                <c:pt idx="8">
                  <c:v>0.83587306194519018</c:v>
                </c:pt>
                <c:pt idx="9">
                  <c:v>1.1810055005688769</c:v>
                </c:pt>
                <c:pt idx="10">
                  <c:v>1.7593061768891554</c:v>
                </c:pt>
                <c:pt idx="11">
                  <c:v>1.5240654431797751</c:v>
                </c:pt>
                <c:pt idx="12">
                  <c:v>1.8524649396264146</c:v>
                </c:pt>
                <c:pt idx="13">
                  <c:v>1.9821459088496927</c:v>
                </c:pt>
                <c:pt idx="14">
                  <c:v>1.9986803618801441</c:v>
                </c:pt>
                <c:pt idx="15">
                  <c:v>2.0311443576604282</c:v>
                </c:pt>
                <c:pt idx="16">
                  <c:v>2.0164507392768263</c:v>
                </c:pt>
                <c:pt idx="17">
                  <c:v>2.0227487771170356</c:v>
                </c:pt>
                <c:pt idx="18">
                  <c:v>2.0275350655323066</c:v>
                </c:pt>
                <c:pt idx="19">
                  <c:v>2.0052961347709517</c:v>
                </c:pt>
                <c:pt idx="20">
                  <c:v>1.9841144222052751</c:v>
                </c:pt>
                <c:pt idx="21">
                  <c:v>1.963530046779417</c:v>
                </c:pt>
                <c:pt idx="22">
                  <c:v>1.9563885495165294</c:v>
                </c:pt>
                <c:pt idx="23">
                  <c:v>1.9375587873525795</c:v>
                </c:pt>
                <c:pt idx="24">
                  <c:v>1.9332825700714313</c:v>
                </c:pt>
                <c:pt idx="25">
                  <c:v>1.9591160448426801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35B-BC42-9C09-BAA2F12FE940}"/>
            </c:ext>
          </c:extLst>
        </c:ser>
        <c:ser>
          <c:idx val="4"/>
          <c:order val="4"/>
          <c:tx>
            <c:strRef>
              <c:f>'[splitcores 16.xlsx]Sheet1'!$F$32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'[splitcores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16.xlsx]Sheet1'!$F$33:$F$58</c:f>
              <c:numCache>
                <c:formatCode>0.00E+00</c:formatCode>
                <c:ptCount val="26"/>
                <c:pt idx="0">
                  <c:v>1.0886090204395729E-2</c:v>
                </c:pt>
                <c:pt idx="1">
                  <c:v>9.132141166409603E-3</c:v>
                </c:pt>
                <c:pt idx="2">
                  <c:v>1.8577372453287888E-2</c:v>
                </c:pt>
                <c:pt idx="3">
                  <c:v>3.6920095557894383E-2</c:v>
                </c:pt>
                <c:pt idx="4">
                  <c:v>8.0703244750595565E-2</c:v>
                </c:pt>
                <c:pt idx="5">
                  <c:v>0.24694174342011463</c:v>
                </c:pt>
                <c:pt idx="6">
                  <c:v>0.46419852448021459</c:v>
                </c:pt>
                <c:pt idx="7">
                  <c:v>0.83687276396660848</c:v>
                </c:pt>
                <c:pt idx="8">
                  <c:v>1.2475818648658155</c:v>
                </c:pt>
                <c:pt idx="9">
                  <c:v>1.55984093630674</c:v>
                </c:pt>
                <c:pt idx="10">
                  <c:v>1.7778254356426768</c:v>
                </c:pt>
                <c:pt idx="11">
                  <c:v>1.8966106512604324</c:v>
                </c:pt>
                <c:pt idx="12">
                  <c:v>1.9592858216676541</c:v>
                </c:pt>
                <c:pt idx="13">
                  <c:v>2.0693796859263682</c:v>
                </c:pt>
                <c:pt idx="14">
                  <c:v>2.1436809156535501</c:v>
                </c:pt>
                <c:pt idx="15">
                  <c:v>2.1877789262479479</c:v>
                </c:pt>
                <c:pt idx="16">
                  <c:v>2.8187542556779492</c:v>
                </c:pt>
                <c:pt idx="17">
                  <c:v>3.2999376099972997</c:v>
                </c:pt>
                <c:pt idx="18">
                  <c:v>3.6736941439993362</c:v>
                </c:pt>
                <c:pt idx="19">
                  <c:v>3.7538382804503585</c:v>
                </c:pt>
                <c:pt idx="20">
                  <c:v>3.8440055659302352</c:v>
                </c:pt>
                <c:pt idx="21">
                  <c:v>3.8986806410959289</c:v>
                </c:pt>
                <c:pt idx="22">
                  <c:v>3.8385592113035036</c:v>
                </c:pt>
                <c:pt idx="23">
                  <c:v>3.8672938135075938</c:v>
                </c:pt>
                <c:pt idx="24">
                  <c:v>3.858009031863407</c:v>
                </c:pt>
                <c:pt idx="25">
                  <c:v>3.868173164771167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35B-BC42-9C09-BAA2F12FE940}"/>
            </c:ext>
          </c:extLst>
        </c:ser>
        <c:ser>
          <c:idx val="5"/>
          <c:order val="5"/>
          <c:tx>
            <c:strRef>
              <c:f>'[splitcores 16.xlsx]Sheet1'!$G$32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'[splitcores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16.xlsx]Sheet1'!$G$33:$G$58</c:f>
              <c:numCache>
                <c:formatCode>General</c:formatCode>
                <c:ptCount val="26"/>
                <c:pt idx="0">
                  <c:v>1.0698447893569843E-2</c:v>
                </c:pt>
                <c:pt idx="1">
                  <c:v>5.5137661578908929E-3</c:v>
                </c:pt>
                <c:pt idx="2">
                  <c:v>1.1717063744938021E-2</c:v>
                </c:pt>
                <c:pt idx="3">
                  <c:v>4.3962601949472845E-2</c:v>
                </c:pt>
                <c:pt idx="4">
                  <c:v>8.7701693826764057E-2</c:v>
                </c:pt>
                <c:pt idx="5">
                  <c:v>0.17753296748300437</c:v>
                </c:pt>
                <c:pt idx="6">
                  <c:v>0.36280819055578772</c:v>
                </c:pt>
                <c:pt idx="7">
                  <c:v>0.67708638217331063</c:v>
                </c:pt>
                <c:pt idx="8">
                  <c:v>1.2744039503261231</c:v>
                </c:pt>
                <c:pt idx="9">
                  <c:v>1.9731990904280423</c:v>
                </c:pt>
                <c:pt idx="10">
                  <c:v>2.344224691609746</c:v>
                </c:pt>
                <c:pt idx="11">
                  <c:v>2.7663786536225494</c:v>
                </c:pt>
                <c:pt idx="12">
                  <c:v>3.0307000412299545</c:v>
                </c:pt>
                <c:pt idx="13">
                  <c:v>3.0516013374080324</c:v>
                </c:pt>
                <c:pt idx="14">
                  <c:v>3.1212575273529164</c:v>
                </c:pt>
                <c:pt idx="15">
                  <c:v>3.338075910976317</c:v>
                </c:pt>
                <c:pt idx="16">
                  <c:v>3.3307407177787671</c:v>
                </c:pt>
                <c:pt idx="17">
                  <c:v>3.7913783790735351</c:v>
                </c:pt>
                <c:pt idx="18">
                  <c:v>3.8879884766784687</c:v>
                </c:pt>
                <c:pt idx="19">
                  <c:v>3.859809523809524</c:v>
                </c:pt>
                <c:pt idx="20">
                  <c:v>3.9071697426107637</c:v>
                </c:pt>
                <c:pt idx="21">
                  <c:v>3.909863908937484</c:v>
                </c:pt>
                <c:pt idx="22">
                  <c:v>3.8926097205477483</c:v>
                </c:pt>
                <c:pt idx="23">
                  <c:v>3.8658528231548814</c:v>
                </c:pt>
                <c:pt idx="24">
                  <c:v>3.922666835050244</c:v>
                </c:pt>
                <c:pt idx="25">
                  <c:v>3.8745708730506019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35B-BC42-9C09-BAA2F12FE940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'[splitcores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16.xlsx]Sheet1'!$H$33:$H$58</c:f>
              <c:numCache>
                <c:formatCode>0.00E+00</c:formatCode>
                <c:ptCount val="26"/>
                <c:pt idx="0">
                  <c:v>1.0713812489352438E-2</c:v>
                </c:pt>
                <c:pt idx="1">
                  <c:v>5.5603870991617795E-3</c:v>
                </c:pt>
                <c:pt idx="2">
                  <c:v>9.0205983402099049E-3</c:v>
                </c:pt>
                <c:pt idx="3">
                  <c:v>2.7885027885027884E-2</c:v>
                </c:pt>
                <c:pt idx="4">
                  <c:v>5.8887883412795966E-2</c:v>
                </c:pt>
                <c:pt idx="5">
                  <c:v>0.1172488491741132</c:v>
                </c:pt>
                <c:pt idx="6">
                  <c:v>0.23127096782816736</c:v>
                </c:pt>
                <c:pt idx="7">
                  <c:v>0.46529386413833973</c:v>
                </c:pt>
                <c:pt idx="8">
                  <c:v>0.92379027941333902</c:v>
                </c:pt>
                <c:pt idx="9">
                  <c:v>1.7658499136331649</c:v>
                </c:pt>
                <c:pt idx="10">
                  <c:v>2.5052002976784711</c:v>
                </c:pt>
                <c:pt idx="11">
                  <c:v>2.8459789200115506</c:v>
                </c:pt>
                <c:pt idx="12">
                  <c:v>3.1989872625672433</c:v>
                </c:pt>
                <c:pt idx="13">
                  <c:v>3.5198378979018239</c:v>
                </c:pt>
                <c:pt idx="14">
                  <c:v>3.8153189356424946</c:v>
                </c:pt>
                <c:pt idx="15">
                  <c:v>3.9900566416307113</c:v>
                </c:pt>
                <c:pt idx="16">
                  <c:v>3.9783503692682394</c:v>
                </c:pt>
                <c:pt idx="17">
                  <c:v>4.04225319874568</c:v>
                </c:pt>
                <c:pt idx="18">
                  <c:v>4.0442596168127141</c:v>
                </c:pt>
                <c:pt idx="19">
                  <c:v>3.9042540707475748</c:v>
                </c:pt>
                <c:pt idx="20">
                  <c:v>3.9853847805195723</c:v>
                </c:pt>
                <c:pt idx="21">
                  <c:v>3.8866141505078491</c:v>
                </c:pt>
                <c:pt idx="22">
                  <c:v>3.9044441238005914</c:v>
                </c:pt>
                <c:pt idx="23">
                  <c:v>3.8706992882016218</c:v>
                </c:pt>
                <c:pt idx="24">
                  <c:v>3.8768372395363118</c:v>
                </c:pt>
                <c:pt idx="25">
                  <c:v>3.8803378292977992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135B-BC42-9C09-BAA2F12FE940}"/>
            </c:ext>
          </c:extLst>
        </c:ser>
        <c:ser>
          <c:idx val="6"/>
          <c:order val="7"/>
          <c:tx>
            <c:strRef>
              <c:f>'[splitcores 16.xlsx]Sheet1'!$I$32</c:f>
              <c:strCache>
                <c:ptCount val="1"/>
                <c:pt idx="0">
                  <c:v>default -chunk(originalrotate)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'[splitcores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16.xlsx]Sheet1'!$I$33:$I$58</c:f>
              <c:numCache>
                <c:formatCode>General</c:formatCode>
                <c:ptCount val="26"/>
                <c:pt idx="0">
                  <c:v>8.8285058549578688E-3</c:v>
                </c:pt>
                <c:pt idx="1">
                  <c:v>5.1614483548976893E-3</c:v>
                </c:pt>
                <c:pt idx="2">
                  <c:v>8.9758050423372048E-3</c:v>
                </c:pt>
                <c:pt idx="3">
                  <c:v>2.6302514952799599E-2</c:v>
                </c:pt>
                <c:pt idx="4">
                  <c:v>5.0544368660167552E-2</c:v>
                </c:pt>
                <c:pt idx="5">
                  <c:v>8.7010188286000462E-2</c:v>
                </c:pt>
                <c:pt idx="6">
                  <c:v>0.17121588089330025</c:v>
                </c:pt>
                <c:pt idx="7">
                  <c:v>0.34725729621597001</c:v>
                </c:pt>
                <c:pt idx="8">
                  <c:v>0.69651817092246138</c:v>
                </c:pt>
                <c:pt idx="9">
                  <c:v>1.3509634773713151</c:v>
                </c:pt>
                <c:pt idx="10">
                  <c:v>2.2740353497635049</c:v>
                </c:pt>
                <c:pt idx="11">
                  <c:v>2.8098344668292059</c:v>
                </c:pt>
                <c:pt idx="12">
                  <c:v>3.069709713299507</c:v>
                </c:pt>
                <c:pt idx="13">
                  <c:v>3.3325730516641809</c:v>
                </c:pt>
                <c:pt idx="14">
                  <c:v>3.529022747776775</c:v>
                </c:pt>
                <c:pt idx="15">
                  <c:v>3.6637350714679071</c:v>
                </c:pt>
                <c:pt idx="16">
                  <c:v>3.6794852956611179</c:v>
                </c:pt>
                <c:pt idx="17">
                  <c:v>3.6979338075829307</c:v>
                </c:pt>
                <c:pt idx="18">
                  <c:v>3.6778162285546752</c:v>
                </c:pt>
                <c:pt idx="19">
                  <c:v>3.621456984593161</c:v>
                </c:pt>
                <c:pt idx="20">
                  <c:v>3.6432068088540586</c:v>
                </c:pt>
                <c:pt idx="21">
                  <c:v>3.5700891013944571</c:v>
                </c:pt>
                <c:pt idx="22">
                  <c:v>3.5891681677582183</c:v>
                </c:pt>
                <c:pt idx="23">
                  <c:v>3.543819447446928</c:v>
                </c:pt>
                <c:pt idx="24">
                  <c:v>3.5586892156370751</c:v>
                </c:pt>
                <c:pt idx="25">
                  <c:v>3.5271525440671749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135B-BC42-9C09-BAA2F12FE940}"/>
            </c:ext>
          </c:extLst>
        </c:ser>
        <c:ser>
          <c:idx val="8"/>
          <c:order val="8"/>
          <c:tx>
            <c:v>default_chunk(splitcore)</c:v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'[splitcores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16.xlsx]Sheet1'!$J$33:$J$58</c:f>
              <c:numCache>
                <c:formatCode>General</c:formatCode>
                <c:ptCount val="26"/>
                <c:pt idx="0">
                  <c:v>2.5738585496866605E-2</c:v>
                </c:pt>
                <c:pt idx="1">
                  <c:v>5.4034062206826878E-3</c:v>
                </c:pt>
                <c:pt idx="2">
                  <c:v>8.5785430141811676E-3</c:v>
                </c:pt>
                <c:pt idx="3">
                  <c:v>2.7619454139151831E-2</c:v>
                </c:pt>
                <c:pt idx="4">
                  <c:v>5.7269829513140323E-2</c:v>
                </c:pt>
                <c:pt idx="5">
                  <c:v>0.11568936061449883</c:v>
                </c:pt>
                <c:pt idx="6">
                  <c:v>0.23057331671157225</c:v>
                </c:pt>
                <c:pt idx="7">
                  <c:v>0.46194542915458159</c:v>
                </c:pt>
                <c:pt idx="8">
                  <c:v>0.89509010185427018</c:v>
                </c:pt>
                <c:pt idx="9">
                  <c:v>1.760939304504042</c:v>
                </c:pt>
                <c:pt idx="10">
                  <c:v>2.4119204249630619</c:v>
                </c:pt>
                <c:pt idx="11">
                  <c:v>2.7485531609987324</c:v>
                </c:pt>
                <c:pt idx="12">
                  <c:v>3.1070636581711693</c:v>
                </c:pt>
                <c:pt idx="13">
                  <c:v>3.3811220825022583</c:v>
                </c:pt>
                <c:pt idx="14">
                  <c:v>3.5865002697003874</c:v>
                </c:pt>
                <c:pt idx="15">
                  <c:v>3.8087597959627213</c:v>
                </c:pt>
                <c:pt idx="16">
                  <c:v>3.7812249011117265</c:v>
                </c:pt>
                <c:pt idx="17">
                  <c:v>3.7700360778250221</c:v>
                </c:pt>
                <c:pt idx="18">
                  <c:v>3.8604219112425384</c:v>
                </c:pt>
                <c:pt idx="19">
                  <c:v>3.7570673744859149</c:v>
                </c:pt>
                <c:pt idx="20">
                  <c:v>3.7917076800527916</c:v>
                </c:pt>
                <c:pt idx="21">
                  <c:v>3.7386458044862922</c:v>
                </c:pt>
                <c:pt idx="22">
                  <c:v>3.7152406973357559</c:v>
                </c:pt>
                <c:pt idx="23">
                  <c:v>3.71162134330066</c:v>
                </c:pt>
                <c:pt idx="24">
                  <c:v>3.6861410687658216</c:v>
                </c:pt>
                <c:pt idx="25">
                  <c:v>3.6945294153328891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135B-BC42-9C09-BAA2F12FE9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21770700136841872"/>
          <c:h val="0.4404553350204125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splitcores_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24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'[splitcores 24.xlsx]Sheet1'!$B$32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'[splitcores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24.xlsx]Sheet1'!$B$33:$B$58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C7F-2843-8C26-1FC4E6FD4356}"/>
            </c:ext>
          </c:extLst>
        </c:ser>
        <c:ser>
          <c:idx val="1"/>
          <c:order val="1"/>
          <c:tx>
            <c:strRef>
              <c:f>'[splitcores 24.xlsx]Sheet1'!$C$32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7B7B0"/>
              </a:solidFill>
              <a:round/>
            </a:ln>
            <a:effectLst/>
          </c:spPr>
          <c:marker>
            <c:symbol val="none"/>
          </c:marker>
          <c:xVal>
            <c:numRef>
              <c:f>'[splitcores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24.xlsx]Sheet1'!$C$33:$C$58</c:f>
              <c:numCache>
                <c:formatCode>General</c:formatCode>
                <c:ptCount val="26"/>
                <c:pt idx="0">
                  <c:v>5.159883720930232E-2</c:v>
                </c:pt>
                <c:pt idx="1">
                  <c:v>2.0078926598263616E-2</c:v>
                </c:pt>
                <c:pt idx="2">
                  <c:v>3.6804964107555661E-2</c:v>
                </c:pt>
                <c:pt idx="3">
                  <c:v>6.3409286201072612E-2</c:v>
                </c:pt>
                <c:pt idx="4">
                  <c:v>0.11292480599411293</c:v>
                </c:pt>
                <c:pt idx="5">
                  <c:v>0.19752138392952368</c:v>
                </c:pt>
                <c:pt idx="6">
                  <c:v>0.30158210226342169</c:v>
                </c:pt>
                <c:pt idx="7">
                  <c:v>0.39434945989058634</c:v>
                </c:pt>
                <c:pt idx="8">
                  <c:v>0.38349398003635993</c:v>
                </c:pt>
                <c:pt idx="9">
                  <c:v>0.48594381494784328</c:v>
                </c:pt>
                <c:pt idx="10">
                  <c:v>0.49488092588470955</c:v>
                </c:pt>
                <c:pt idx="11">
                  <c:v>0.50676479475115466</c:v>
                </c:pt>
                <c:pt idx="12">
                  <c:v>0.45845886316704709</c:v>
                </c:pt>
                <c:pt idx="13">
                  <c:v>0.45751919541472913</c:v>
                </c:pt>
                <c:pt idx="14">
                  <c:v>0.49812463460879403</c:v>
                </c:pt>
                <c:pt idx="15">
                  <c:v>0.51000314735025665</c:v>
                </c:pt>
                <c:pt idx="16">
                  <c:v>0.46169477023992017</c:v>
                </c:pt>
                <c:pt idx="17">
                  <c:v>0.51041066556518144</c:v>
                </c:pt>
                <c:pt idx="18">
                  <c:v>0.50851773880197937</c:v>
                </c:pt>
                <c:pt idx="19">
                  <c:v>0.51163109390523831</c:v>
                </c:pt>
                <c:pt idx="20">
                  <c:v>0.43926886388692971</c:v>
                </c:pt>
                <c:pt idx="21">
                  <c:v>0.47652321310857904</c:v>
                </c:pt>
                <c:pt idx="22">
                  <c:v>0.48965633557767846</c:v>
                </c:pt>
                <c:pt idx="23">
                  <c:v>0.48411339818796706</c:v>
                </c:pt>
                <c:pt idx="24">
                  <c:v>0.45250786711723789</c:v>
                </c:pt>
                <c:pt idx="25">
                  <c:v>0.50332906237129915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C7F-2843-8C26-1FC4E6FD4356}"/>
            </c:ext>
          </c:extLst>
        </c:ser>
        <c:ser>
          <c:idx val="2"/>
          <c:order val="2"/>
          <c:tx>
            <c:strRef>
              <c:f>'[splitcores 24.xlsx]Sheet1'!$D$32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'[splitcores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24.xlsx]Sheet1'!$D$33:$D$58</c:f>
              <c:numCache>
                <c:formatCode>General</c:formatCode>
                <c:ptCount val="26"/>
                <c:pt idx="0">
                  <c:v>3.0267675589186308E-2</c:v>
                </c:pt>
                <c:pt idx="1">
                  <c:v>1.4190895479026527E-2</c:v>
                </c:pt>
                <c:pt idx="2">
                  <c:v>2.9380599171563434E-2</c:v>
                </c:pt>
                <c:pt idx="3">
                  <c:v>5.4614458946588916E-2</c:v>
                </c:pt>
                <c:pt idx="4">
                  <c:v>0.10137201782749279</c:v>
                </c:pt>
                <c:pt idx="5">
                  <c:v>0.20713931134076446</c:v>
                </c:pt>
                <c:pt idx="6">
                  <c:v>0.38084092792046398</c:v>
                </c:pt>
                <c:pt idx="7">
                  <c:v>0.5227482695396336</c:v>
                </c:pt>
                <c:pt idx="8">
                  <c:v>0.54529822588400201</c:v>
                </c:pt>
                <c:pt idx="9">
                  <c:v>0.72578953617223363</c:v>
                </c:pt>
                <c:pt idx="10">
                  <c:v>0.89017206094140844</c:v>
                </c:pt>
                <c:pt idx="11">
                  <c:v>0.85144144104949149</c:v>
                </c:pt>
                <c:pt idx="12">
                  <c:v>0.88233059539587533</c:v>
                </c:pt>
                <c:pt idx="13">
                  <c:v>1.0024673018474883</c:v>
                </c:pt>
                <c:pt idx="14">
                  <c:v>0.88902816787697747</c:v>
                </c:pt>
                <c:pt idx="15">
                  <c:v>1.0065873583160709</c:v>
                </c:pt>
                <c:pt idx="16">
                  <c:v>0.90007704201753103</c:v>
                </c:pt>
                <c:pt idx="17">
                  <c:v>1.0180251650732746</c:v>
                </c:pt>
                <c:pt idx="18">
                  <c:v>1.0143616899187338</c:v>
                </c:pt>
                <c:pt idx="19">
                  <c:v>0.99339028412316499</c:v>
                </c:pt>
                <c:pt idx="20">
                  <c:v>0.86610699143595549</c:v>
                </c:pt>
                <c:pt idx="21">
                  <c:v>0.8569210853583844</c:v>
                </c:pt>
                <c:pt idx="22">
                  <c:v>0.9393087946052262</c:v>
                </c:pt>
                <c:pt idx="23">
                  <c:v>0.95757791877399967</c:v>
                </c:pt>
                <c:pt idx="24">
                  <c:v>0.96424694945816769</c:v>
                </c:pt>
                <c:pt idx="25">
                  <c:v>0.98704535919175951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C7F-2843-8C26-1FC4E6FD4356}"/>
            </c:ext>
          </c:extLst>
        </c:ser>
        <c:ser>
          <c:idx val="3"/>
          <c:order val="3"/>
          <c:tx>
            <c:strRef>
              <c:f>'[splitcores 24.xlsx]Sheet1'!$E$32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'[splitcores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24.xlsx]Sheet1'!$E$33:$E$58</c:f>
              <c:numCache>
                <c:formatCode>General</c:formatCode>
                <c:ptCount val="26"/>
                <c:pt idx="0">
                  <c:v>1.2184882554115211E-2</c:v>
                </c:pt>
                <c:pt idx="1">
                  <c:v>1.0784767905123692E-2</c:v>
                </c:pt>
                <c:pt idx="2">
                  <c:v>2.1425128104411793E-2</c:v>
                </c:pt>
                <c:pt idx="3">
                  <c:v>4.3940838802565392E-2</c:v>
                </c:pt>
                <c:pt idx="4">
                  <c:v>7.5423105224429729E-2</c:v>
                </c:pt>
                <c:pt idx="5">
                  <c:v>0.24280456483173143</c:v>
                </c:pt>
                <c:pt idx="6">
                  <c:v>0.45222241332710883</c:v>
                </c:pt>
                <c:pt idx="7">
                  <c:v>0.68911558259241934</c:v>
                </c:pt>
                <c:pt idx="8">
                  <c:v>0.93546826871674771</c:v>
                </c:pt>
                <c:pt idx="9">
                  <c:v>1.0719644994599014</c:v>
                </c:pt>
                <c:pt idx="10">
                  <c:v>1.1910923680760472</c:v>
                </c:pt>
                <c:pt idx="11">
                  <c:v>1.7383955249294476</c:v>
                </c:pt>
                <c:pt idx="12">
                  <c:v>1.6421538529357127</c:v>
                </c:pt>
                <c:pt idx="13">
                  <c:v>1.9764329601885364</c:v>
                </c:pt>
                <c:pt idx="14">
                  <c:v>1.7747507061906544</c:v>
                </c:pt>
                <c:pt idx="15">
                  <c:v>2.0506689974547965</c:v>
                </c:pt>
                <c:pt idx="16">
                  <c:v>1.7820449664667226</c:v>
                </c:pt>
                <c:pt idx="17">
                  <c:v>2.0223774191986315</c:v>
                </c:pt>
                <c:pt idx="18">
                  <c:v>1.7249817335716733</c:v>
                </c:pt>
                <c:pt idx="19">
                  <c:v>2.0049410204433711</c:v>
                </c:pt>
                <c:pt idx="20">
                  <c:v>1.73282803718115</c:v>
                </c:pt>
                <c:pt idx="21">
                  <c:v>1.7031960541374502</c:v>
                </c:pt>
                <c:pt idx="22">
                  <c:v>1.8734311855748678</c:v>
                </c:pt>
                <c:pt idx="23">
                  <c:v>1.7196224329265704</c:v>
                </c:pt>
                <c:pt idx="24">
                  <c:v>1.9091970979757644</c:v>
                </c:pt>
                <c:pt idx="25">
                  <c:v>1.9266749786731414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C7F-2843-8C26-1FC4E6FD4356}"/>
            </c:ext>
          </c:extLst>
        </c:ser>
        <c:ser>
          <c:idx val="4"/>
          <c:order val="4"/>
          <c:tx>
            <c:strRef>
              <c:f>'[splitcores 24.xlsx]Sheet1'!$F$32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'[splitcores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24.xlsx]Sheet1'!$F$33:$F$58</c:f>
              <c:numCache>
                <c:formatCode>0.00E+00</c:formatCode>
                <c:ptCount val="26"/>
                <c:pt idx="0">
                  <c:v>8.2180600312398867E-3</c:v>
                </c:pt>
                <c:pt idx="1">
                  <c:v>7.0139404798321902E-3</c:v>
                </c:pt>
                <c:pt idx="2">
                  <c:v>1.3512765132635544E-2</c:v>
                </c:pt>
                <c:pt idx="3">
                  <c:v>2.7615904888951302E-2</c:v>
                </c:pt>
                <c:pt idx="4">
                  <c:v>5.4314421545138672E-2</c:v>
                </c:pt>
                <c:pt idx="5">
                  <c:v>0.21626439612506745</c:v>
                </c:pt>
                <c:pt idx="6">
                  <c:v>0.41310866451843897</c:v>
                </c:pt>
                <c:pt idx="7">
                  <c:v>0.74964397607519218</c:v>
                </c:pt>
                <c:pt idx="8">
                  <c:v>1.023254395461962</c:v>
                </c:pt>
                <c:pt idx="9">
                  <c:v>1.4586853063652589</c:v>
                </c:pt>
                <c:pt idx="10">
                  <c:v>1.6883708113507587</c:v>
                </c:pt>
                <c:pt idx="11">
                  <c:v>1.9768414118975524</c:v>
                </c:pt>
                <c:pt idx="12">
                  <c:v>1.8402922465761036</c:v>
                </c:pt>
                <c:pt idx="13">
                  <c:v>2.3886804439893274</c:v>
                </c:pt>
                <c:pt idx="14">
                  <c:v>3.1799501321026278</c:v>
                </c:pt>
                <c:pt idx="15">
                  <c:v>3.7987418655097618</c:v>
                </c:pt>
                <c:pt idx="16">
                  <c:v>3.5313247411078459</c:v>
                </c:pt>
                <c:pt idx="17">
                  <c:v>4.0541555600275059</c:v>
                </c:pt>
                <c:pt idx="18">
                  <c:v>4.0735249589064795</c:v>
                </c:pt>
                <c:pt idx="19">
                  <c:v>3.9103251533103585</c:v>
                </c:pt>
                <c:pt idx="20">
                  <c:v>3.4868040266786395</c:v>
                </c:pt>
                <c:pt idx="21">
                  <c:v>3.8377389127566723</c:v>
                </c:pt>
                <c:pt idx="22">
                  <c:v>3.4333048861435089</c:v>
                </c:pt>
                <c:pt idx="23">
                  <c:v>3.6204306377920092</c:v>
                </c:pt>
                <c:pt idx="24">
                  <c:v>3.332239098481137</c:v>
                </c:pt>
                <c:pt idx="25">
                  <c:v>3.6324123517941036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C7F-2843-8C26-1FC4E6FD4356}"/>
            </c:ext>
          </c:extLst>
        </c:ser>
        <c:ser>
          <c:idx val="5"/>
          <c:order val="5"/>
          <c:tx>
            <c:strRef>
              <c:f>'[splitcores 24.xlsx]Sheet1'!$G$32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'[splitcores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24.xlsx]Sheet1'!$G$33:$G$58</c:f>
              <c:numCache>
                <c:formatCode>General</c:formatCode>
                <c:ptCount val="26"/>
                <c:pt idx="0">
                  <c:v>8.6553717135086135E-3</c:v>
                </c:pt>
                <c:pt idx="1">
                  <c:v>5.4571055453822535E-3</c:v>
                </c:pt>
                <c:pt idx="2">
                  <c:v>8.4028983111551925E-3</c:v>
                </c:pt>
                <c:pt idx="3">
                  <c:v>2.3069403714565007E-2</c:v>
                </c:pt>
                <c:pt idx="4">
                  <c:v>4.8965134046395326E-2</c:v>
                </c:pt>
                <c:pt idx="5">
                  <c:v>0.13875497167650958</c:v>
                </c:pt>
                <c:pt idx="6">
                  <c:v>0.31333796633727135</c:v>
                </c:pt>
                <c:pt idx="7">
                  <c:v>0.61306298820009963</c:v>
                </c:pt>
                <c:pt idx="8">
                  <c:v>1.0565819490409021</c:v>
                </c:pt>
                <c:pt idx="9">
                  <c:v>1.7510581450716893</c:v>
                </c:pt>
                <c:pt idx="10">
                  <c:v>2.747731075157259</c:v>
                </c:pt>
                <c:pt idx="11">
                  <c:v>2.9728288170319401</c:v>
                </c:pt>
                <c:pt idx="12">
                  <c:v>3.6802497247522767</c:v>
                </c:pt>
                <c:pt idx="13">
                  <c:v>3.8404453295896048</c:v>
                </c:pt>
                <c:pt idx="14">
                  <c:v>3.5517363243943691</c:v>
                </c:pt>
                <c:pt idx="15">
                  <c:v>4.1543235433283767</c:v>
                </c:pt>
                <c:pt idx="16">
                  <c:v>3.5725205262977084</c:v>
                </c:pt>
                <c:pt idx="17">
                  <c:v>4.0953806949007845</c:v>
                </c:pt>
                <c:pt idx="18">
                  <c:v>4.077160276766441</c:v>
                </c:pt>
                <c:pt idx="19">
                  <c:v>4.0369533898764072</c:v>
                </c:pt>
                <c:pt idx="20">
                  <c:v>3.4741384097197487</c:v>
                </c:pt>
                <c:pt idx="21">
                  <c:v>3.7785039695722626</c:v>
                </c:pt>
                <c:pt idx="22">
                  <c:v>3.4300290358470598</c:v>
                </c:pt>
                <c:pt idx="23">
                  <c:v>3.7521578256578607</c:v>
                </c:pt>
                <c:pt idx="24">
                  <c:v>3.769688406968926</c:v>
                </c:pt>
                <c:pt idx="25">
                  <c:v>3.7607675087943715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C7F-2843-8C26-1FC4E6FD4356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'[splitcores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24.xlsx]Sheet1'!$H$33:$H$58</c:f>
              <c:numCache>
                <c:formatCode>0.00E+00</c:formatCode>
                <c:ptCount val="26"/>
                <c:pt idx="0">
                  <c:v>1.019338721950239E-2</c:v>
                </c:pt>
                <c:pt idx="1">
                  <c:v>4.6629617138583815E-3</c:v>
                </c:pt>
                <c:pt idx="2">
                  <c:v>5.4629759222722361E-3</c:v>
                </c:pt>
                <c:pt idx="3">
                  <c:v>2.1880620816258415E-2</c:v>
                </c:pt>
                <c:pt idx="4">
                  <c:v>4.2194934612814095E-2</c:v>
                </c:pt>
                <c:pt idx="5">
                  <c:v>0.10233869446016894</c:v>
                </c:pt>
                <c:pt idx="6">
                  <c:v>0.20469638679778707</c:v>
                </c:pt>
                <c:pt idx="7">
                  <c:v>0.42760454154960642</c:v>
                </c:pt>
                <c:pt idx="8">
                  <c:v>0.76029415149492485</c:v>
                </c:pt>
                <c:pt idx="9">
                  <c:v>1.621781850298079</c:v>
                </c:pt>
                <c:pt idx="10">
                  <c:v>2.6396105352896306</c:v>
                </c:pt>
                <c:pt idx="11">
                  <c:v>3.5979411710736371</c:v>
                </c:pt>
                <c:pt idx="12">
                  <c:v>3.8138393244454729</c:v>
                </c:pt>
                <c:pt idx="13">
                  <c:v>4.7318500935406647</c:v>
                </c:pt>
                <c:pt idx="14">
                  <c:v>5.0318038057609433</c:v>
                </c:pt>
                <c:pt idx="15">
                  <c:v>5.1872103350827619</c:v>
                </c:pt>
                <c:pt idx="16">
                  <c:v>4.732317531449417</c:v>
                </c:pt>
                <c:pt idx="17">
                  <c:v>5.2071701073938614</c:v>
                </c:pt>
                <c:pt idx="18">
                  <c:v>5.2947541721779743</c:v>
                </c:pt>
                <c:pt idx="19">
                  <c:v>5.3474631067163463</c:v>
                </c:pt>
                <c:pt idx="20">
                  <c:v>4.6702376181140028</c:v>
                </c:pt>
                <c:pt idx="21">
                  <c:v>5.0911670612901476</c:v>
                </c:pt>
                <c:pt idx="22">
                  <c:v>4.5394286021399433</c:v>
                </c:pt>
                <c:pt idx="23">
                  <c:v>4.9543035320681685</c:v>
                </c:pt>
                <c:pt idx="24">
                  <c:v>4.5250729150834665</c:v>
                </c:pt>
                <c:pt idx="25">
                  <c:v>4.9909167567445207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FC7F-2843-8C26-1FC4E6FD4356}"/>
            </c:ext>
          </c:extLst>
        </c:ser>
        <c:ser>
          <c:idx val="6"/>
          <c:order val="7"/>
          <c:tx>
            <c:strRef>
              <c:f>'[splitcores 24.xlsx]Sheet1'!$I$32</c:f>
              <c:strCache>
                <c:ptCount val="1"/>
                <c:pt idx="0">
                  <c:v>default -chunk(originalrotate)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'[splitcores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24.xlsx]Sheet1'!$I$33:$I$58</c:f>
              <c:numCache>
                <c:formatCode>General</c:formatCode>
                <c:ptCount val="26"/>
                <c:pt idx="0">
                  <c:v>6.7764209084683865E-3</c:v>
                </c:pt>
                <c:pt idx="1">
                  <c:v>4.0428708812066611E-3</c:v>
                </c:pt>
                <c:pt idx="2">
                  <c:v>4.8657280234970426E-3</c:v>
                </c:pt>
                <c:pt idx="3">
                  <c:v>1.8793177988159417E-2</c:v>
                </c:pt>
                <c:pt idx="4">
                  <c:v>4.2670804441642826E-2</c:v>
                </c:pt>
                <c:pt idx="5">
                  <c:v>7.7629092265057584E-2</c:v>
                </c:pt>
                <c:pt idx="6">
                  <c:v>0.14227306411359358</c:v>
                </c:pt>
                <c:pt idx="7">
                  <c:v>0.31318973654852827</c:v>
                </c:pt>
                <c:pt idx="8">
                  <c:v>0.55823873292094361</c:v>
                </c:pt>
                <c:pt idx="9">
                  <c:v>1.1990397816489777</c:v>
                </c:pt>
                <c:pt idx="10">
                  <c:v>1.9221748322320684</c:v>
                </c:pt>
                <c:pt idx="11">
                  <c:v>3.0016586984096008</c:v>
                </c:pt>
                <c:pt idx="12">
                  <c:v>3.711986763863651</c:v>
                </c:pt>
                <c:pt idx="13">
                  <c:v>4.4725978565843336</c:v>
                </c:pt>
                <c:pt idx="14">
                  <c:v>4.2966738038114602</c:v>
                </c:pt>
                <c:pt idx="15">
                  <c:v>4.7771188022313007</c:v>
                </c:pt>
                <c:pt idx="16">
                  <c:v>4.4739227622047499</c:v>
                </c:pt>
                <c:pt idx="17">
                  <c:v>4.9254427884963974</c:v>
                </c:pt>
                <c:pt idx="18">
                  <c:v>4.4823622480566829</c:v>
                </c:pt>
                <c:pt idx="19">
                  <c:v>5.1559369539265383</c:v>
                </c:pt>
                <c:pt idx="20">
                  <c:v>4.4404987607723854</c:v>
                </c:pt>
                <c:pt idx="21">
                  <c:v>4.3018208602408397</c:v>
                </c:pt>
                <c:pt idx="22">
                  <c:v>4.2403232684910339</c:v>
                </c:pt>
                <c:pt idx="23">
                  <c:v>4.7094392845889539</c:v>
                </c:pt>
                <c:pt idx="24">
                  <c:v>4.253420213934894</c:v>
                </c:pt>
                <c:pt idx="25">
                  <c:v>4.5738786486755165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FC7F-2843-8C26-1FC4E6FD4356}"/>
            </c:ext>
          </c:extLst>
        </c:ser>
        <c:ser>
          <c:idx val="8"/>
          <c:order val="8"/>
          <c:tx>
            <c:v>default_chunk(splitcore)</c:v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'[splitcores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24.xlsx]Sheet1'!$J$33:$J$58</c:f>
              <c:numCache>
                <c:formatCode>General</c:formatCode>
                <c:ptCount val="26"/>
                <c:pt idx="0">
                  <c:v>7.1630590810249995E-3</c:v>
                </c:pt>
                <c:pt idx="1">
                  <c:v>4.9105009173463256E-3</c:v>
                </c:pt>
                <c:pt idx="2">
                  <c:v>5.581052097506976E-3</c:v>
                </c:pt>
                <c:pt idx="3">
                  <c:v>2.1550533237553186E-2</c:v>
                </c:pt>
                <c:pt idx="4">
                  <c:v>4.5121912917848804E-2</c:v>
                </c:pt>
                <c:pt idx="5">
                  <c:v>9.3919420511551527E-2</c:v>
                </c:pt>
                <c:pt idx="6">
                  <c:v>0.20900025044967099</c:v>
                </c:pt>
                <c:pt idx="7">
                  <c:v>0.4144206377967023</c:v>
                </c:pt>
                <c:pt idx="8">
                  <c:v>0.72550031409853721</c:v>
                </c:pt>
                <c:pt idx="9">
                  <c:v>1.5666423811258492</c:v>
                </c:pt>
                <c:pt idx="10">
                  <c:v>2.6248495301748145</c:v>
                </c:pt>
                <c:pt idx="11">
                  <c:v>3.4165287225890983</c:v>
                </c:pt>
                <c:pt idx="12">
                  <c:v>3.7265086712600524</c:v>
                </c:pt>
                <c:pt idx="13">
                  <c:v>4.123836615206165</c:v>
                </c:pt>
                <c:pt idx="14">
                  <c:v>4.7907775425574997</c:v>
                </c:pt>
                <c:pt idx="15">
                  <c:v>5.0937713786534475</c:v>
                </c:pt>
                <c:pt idx="16">
                  <c:v>4.3734228011315039</c:v>
                </c:pt>
                <c:pt idx="17">
                  <c:v>5.0526233304420893</c:v>
                </c:pt>
                <c:pt idx="18">
                  <c:v>4.3046790573421125</c:v>
                </c:pt>
                <c:pt idx="19">
                  <c:v>4.3856268498430016</c:v>
                </c:pt>
                <c:pt idx="20">
                  <c:v>4.3740858911032801</c:v>
                </c:pt>
                <c:pt idx="21">
                  <c:v>4.7508930697785186</c:v>
                </c:pt>
                <c:pt idx="22">
                  <c:v>4.6987160906409322</c:v>
                </c:pt>
                <c:pt idx="23">
                  <c:v>4.6677923246329351</c:v>
                </c:pt>
                <c:pt idx="24">
                  <c:v>4.3585391693421318</c:v>
                </c:pt>
                <c:pt idx="25">
                  <c:v>4.7617206616423609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FC7F-2843-8C26-1FC4E6FD43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21343349709491441"/>
          <c:h val="0.4202985601043990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splitcores_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32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'[splitcores 32.xlsx]Sheet1'!$B$32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'[splitcores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32.xlsx]Sheet1'!$B$33:$B$58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EA-5B4E-8EEC-E0932B972222}"/>
            </c:ext>
          </c:extLst>
        </c:ser>
        <c:ser>
          <c:idx val="1"/>
          <c:order val="1"/>
          <c:tx>
            <c:strRef>
              <c:f>'[splitcores 32.xlsx]Sheet1'!$C$32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A9C9D"/>
              </a:solidFill>
              <a:round/>
            </a:ln>
            <a:effectLst/>
          </c:spPr>
          <c:marker>
            <c:symbol val="none"/>
          </c:marker>
          <c:xVal>
            <c:numRef>
              <c:f>'[splitcores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32.xlsx]Sheet1'!$C$33:$C$58</c:f>
              <c:numCache>
                <c:formatCode>General</c:formatCode>
                <c:ptCount val="26"/>
                <c:pt idx="0">
                  <c:v>1.7934120899009511E-2</c:v>
                </c:pt>
                <c:pt idx="1">
                  <c:v>1.8044303438898644E-2</c:v>
                </c:pt>
                <c:pt idx="2">
                  <c:v>3.2929245832847648E-2</c:v>
                </c:pt>
                <c:pt idx="3">
                  <c:v>7.0824431502238869E-2</c:v>
                </c:pt>
                <c:pt idx="4">
                  <c:v>0.1179448373039689</c:v>
                </c:pt>
                <c:pt idx="5">
                  <c:v>0.18322184357776936</c:v>
                </c:pt>
                <c:pt idx="6">
                  <c:v>0.28868701474240088</c:v>
                </c:pt>
                <c:pt idx="7">
                  <c:v>0.37082672111428944</c:v>
                </c:pt>
                <c:pt idx="8">
                  <c:v>0.42968832232033216</c:v>
                </c:pt>
                <c:pt idx="9">
                  <c:v>0.4700002879511635</c:v>
                </c:pt>
                <c:pt idx="10">
                  <c:v>0.49764790243753593</c:v>
                </c:pt>
                <c:pt idx="11">
                  <c:v>0.50037328697075067</c:v>
                </c:pt>
                <c:pt idx="12">
                  <c:v>0.51306341719077564</c:v>
                </c:pt>
                <c:pt idx="13">
                  <c:v>0.50721451800282447</c:v>
                </c:pt>
                <c:pt idx="14">
                  <c:v>0.51044391616481899</c:v>
                </c:pt>
                <c:pt idx="15">
                  <c:v>0.46699348875379287</c:v>
                </c:pt>
                <c:pt idx="16">
                  <c:v>0.46893286245897242</c:v>
                </c:pt>
                <c:pt idx="17">
                  <c:v>0.4680586529051593</c:v>
                </c:pt>
                <c:pt idx="18">
                  <c:v>0.46749528218635028</c:v>
                </c:pt>
                <c:pt idx="19">
                  <c:v>0.46547232929749194</c:v>
                </c:pt>
                <c:pt idx="20">
                  <c:v>0.46368870001326973</c:v>
                </c:pt>
                <c:pt idx="21">
                  <c:v>0.45899209570241045</c:v>
                </c:pt>
                <c:pt idx="22">
                  <c:v>0.46022376693030265</c:v>
                </c:pt>
                <c:pt idx="23">
                  <c:v>0.48476342959551433</c:v>
                </c:pt>
                <c:pt idx="24">
                  <c:v>0.49321575999274497</c:v>
                </c:pt>
                <c:pt idx="25">
                  <c:v>0.50244348271738504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0EA-5B4E-8EEC-E0932B972222}"/>
            </c:ext>
          </c:extLst>
        </c:ser>
        <c:ser>
          <c:idx val="2"/>
          <c:order val="2"/>
          <c:tx>
            <c:strRef>
              <c:f>'[splitcores 32.xlsx]Sheet1'!$D$32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'[splitcores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32.xlsx]Sheet1'!$D$33:$D$58</c:f>
              <c:numCache>
                <c:formatCode>General</c:formatCode>
                <c:ptCount val="26"/>
                <c:pt idx="0">
                  <c:v>1.6804874984294508E-2</c:v>
                </c:pt>
                <c:pt idx="1">
                  <c:v>1.362705792032756E-2</c:v>
                </c:pt>
                <c:pt idx="2">
                  <c:v>2.6464944974968572E-2</c:v>
                </c:pt>
                <c:pt idx="3">
                  <c:v>4.8430925666199151E-2</c:v>
                </c:pt>
                <c:pt idx="4">
                  <c:v>8.8620088620088633E-2</c:v>
                </c:pt>
                <c:pt idx="5">
                  <c:v>0.16366127300329542</c:v>
                </c:pt>
                <c:pt idx="6">
                  <c:v>0.27918220120638965</c:v>
                </c:pt>
                <c:pt idx="7">
                  <c:v>0.46286086743977622</c:v>
                </c:pt>
                <c:pt idx="8">
                  <c:v>0.70962885762260441</c:v>
                </c:pt>
                <c:pt idx="9">
                  <c:v>0.7653106443321811</c:v>
                </c:pt>
                <c:pt idx="10">
                  <c:v>0.94560241080224849</c:v>
                </c:pt>
                <c:pt idx="11">
                  <c:v>0.97274064357124401</c:v>
                </c:pt>
                <c:pt idx="12">
                  <c:v>0.99474869987972814</c:v>
                </c:pt>
                <c:pt idx="13">
                  <c:v>1.0034956069877954</c:v>
                </c:pt>
                <c:pt idx="14">
                  <c:v>0.90581318014014855</c:v>
                </c:pt>
                <c:pt idx="15">
                  <c:v>1.0091632160944355</c:v>
                </c:pt>
                <c:pt idx="16">
                  <c:v>0.93051991460548178</c:v>
                </c:pt>
                <c:pt idx="17">
                  <c:v>0.93744080177668876</c:v>
                </c:pt>
                <c:pt idx="18">
                  <c:v>0.9275897192044894</c:v>
                </c:pt>
                <c:pt idx="19">
                  <c:v>0.92507874707655702</c:v>
                </c:pt>
                <c:pt idx="20">
                  <c:v>0.91641003079630445</c:v>
                </c:pt>
                <c:pt idx="21">
                  <c:v>0.91248462317432044</c:v>
                </c:pt>
                <c:pt idx="22">
                  <c:v>0.94193542892668258</c:v>
                </c:pt>
                <c:pt idx="23">
                  <c:v>0.95260338195742533</c:v>
                </c:pt>
                <c:pt idx="24">
                  <c:v>0.92787710219638841</c:v>
                </c:pt>
                <c:pt idx="25">
                  <c:v>0.98781916244435664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0EA-5B4E-8EEC-E0932B972222}"/>
            </c:ext>
          </c:extLst>
        </c:ser>
        <c:ser>
          <c:idx val="3"/>
          <c:order val="3"/>
          <c:tx>
            <c:strRef>
              <c:f>'[splitcores 32.xlsx]Sheet1'!$E$32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'[splitcores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32.xlsx]Sheet1'!$E$33:$E$58</c:f>
              <c:numCache>
                <c:formatCode>General</c:formatCode>
                <c:ptCount val="26"/>
                <c:pt idx="0">
                  <c:v>8.9431341286858347E-3</c:v>
                </c:pt>
                <c:pt idx="1">
                  <c:v>1.0592788755347322E-2</c:v>
                </c:pt>
                <c:pt idx="2">
                  <c:v>1.7899567155921503E-2</c:v>
                </c:pt>
                <c:pt idx="3">
                  <c:v>3.5773988632564355E-2</c:v>
                </c:pt>
                <c:pt idx="4">
                  <c:v>7.3101441241685147E-2</c:v>
                </c:pt>
                <c:pt idx="5">
                  <c:v>0.25172238957320531</c:v>
                </c:pt>
                <c:pt idx="6">
                  <c:v>0.45430512662137124</c:v>
                </c:pt>
                <c:pt idx="7">
                  <c:v>0.68519695044472673</c:v>
                </c:pt>
                <c:pt idx="8">
                  <c:v>0.97602029971304072</c:v>
                </c:pt>
                <c:pt idx="9">
                  <c:v>1.1892512966574154</c:v>
                </c:pt>
                <c:pt idx="10">
                  <c:v>1.2589776015432428</c:v>
                </c:pt>
                <c:pt idx="11">
                  <c:v>1.4124161687305756</c:v>
                </c:pt>
                <c:pt idx="12">
                  <c:v>1.274797348289473</c:v>
                </c:pt>
                <c:pt idx="13">
                  <c:v>1.9754093535283876</c:v>
                </c:pt>
                <c:pt idx="14">
                  <c:v>1.9982810485603781</c:v>
                </c:pt>
                <c:pt idx="15">
                  <c:v>2.0329039045511483</c:v>
                </c:pt>
                <c:pt idx="16">
                  <c:v>1.8558390342052313</c:v>
                </c:pt>
                <c:pt idx="17">
                  <c:v>1.8582267038300526</c:v>
                </c:pt>
                <c:pt idx="18">
                  <c:v>1.85477628324599</c:v>
                </c:pt>
                <c:pt idx="19">
                  <c:v>1.850462875495938</c:v>
                </c:pt>
                <c:pt idx="20">
                  <c:v>1.8361458790189265</c:v>
                </c:pt>
                <c:pt idx="21">
                  <c:v>1.8305608525716448</c:v>
                </c:pt>
                <c:pt idx="22">
                  <c:v>1.8764612766966047</c:v>
                </c:pt>
                <c:pt idx="23">
                  <c:v>1.8674200708222497</c:v>
                </c:pt>
                <c:pt idx="24">
                  <c:v>1.8896266057836051</c:v>
                </c:pt>
                <c:pt idx="25">
                  <c:v>1.9336199804758198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0EA-5B4E-8EEC-E0932B972222}"/>
            </c:ext>
          </c:extLst>
        </c:ser>
        <c:ser>
          <c:idx val="4"/>
          <c:order val="4"/>
          <c:tx>
            <c:strRef>
              <c:f>'[splitcores 32.xlsx]Sheet1'!$F$32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'[splitcores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32.xlsx]Sheet1'!$F$33:$F$58</c:f>
              <c:numCache>
                <c:formatCode>0.00E+00</c:formatCode>
                <c:ptCount val="26"/>
                <c:pt idx="0">
                  <c:v>8.2141646899356151E-3</c:v>
                </c:pt>
                <c:pt idx="1">
                  <c:v>6.2670837793737067E-3</c:v>
                </c:pt>
                <c:pt idx="2">
                  <c:v>1.1120106909098003E-2</c:v>
                </c:pt>
                <c:pt idx="3">
                  <c:v>2.3012865797529595E-2</c:v>
                </c:pt>
                <c:pt idx="4">
                  <c:v>4.7058301239719866E-2</c:v>
                </c:pt>
                <c:pt idx="5">
                  <c:v>0.2064614327097756</c:v>
                </c:pt>
                <c:pt idx="6">
                  <c:v>0.38870049401322948</c:v>
                </c:pt>
                <c:pt idx="7">
                  <c:v>0.74413667610190048</c:v>
                </c:pt>
                <c:pt idx="8">
                  <c:v>1.1797338464005129</c:v>
                </c:pt>
                <c:pt idx="9">
                  <c:v>1.6031005893952432</c:v>
                </c:pt>
                <c:pt idx="10">
                  <c:v>1.8200118816292683</c:v>
                </c:pt>
                <c:pt idx="11">
                  <c:v>1.9390390271567814</c:v>
                </c:pt>
                <c:pt idx="12">
                  <c:v>2.5454749971338151</c:v>
                </c:pt>
                <c:pt idx="13">
                  <c:v>3.7982540658574493</c:v>
                </c:pt>
                <c:pt idx="14">
                  <c:v>3.6391585885702349</c:v>
                </c:pt>
                <c:pt idx="15">
                  <c:v>3.9255299576851534</c:v>
                </c:pt>
                <c:pt idx="16">
                  <c:v>3.7141772265949302</c:v>
                </c:pt>
                <c:pt idx="17">
                  <c:v>4.0428470934322434</c:v>
                </c:pt>
                <c:pt idx="18">
                  <c:v>3.733030940319729</c:v>
                </c:pt>
                <c:pt idx="19">
                  <c:v>3.6937385636483722</c:v>
                </c:pt>
                <c:pt idx="20">
                  <c:v>3.6899252740583393</c:v>
                </c:pt>
                <c:pt idx="21">
                  <c:v>3.6496511549143129</c:v>
                </c:pt>
                <c:pt idx="22">
                  <c:v>3.7821648670716459</c:v>
                </c:pt>
                <c:pt idx="23">
                  <c:v>3.6039014488719774</c:v>
                </c:pt>
                <c:pt idx="24">
                  <c:v>3.77404100585554</c:v>
                </c:pt>
                <c:pt idx="25">
                  <c:v>3.814371231622411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0EA-5B4E-8EEC-E0932B972222}"/>
            </c:ext>
          </c:extLst>
        </c:ser>
        <c:ser>
          <c:idx val="5"/>
          <c:order val="5"/>
          <c:tx>
            <c:strRef>
              <c:f>'[splitcores 32.xlsx]Sheet1'!$G$32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'[splitcores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32.xlsx]Sheet1'!$G$33:$G$58</c:f>
              <c:numCache>
                <c:formatCode>General</c:formatCode>
                <c:ptCount val="26"/>
                <c:pt idx="0">
                  <c:v>7.1049840933191943E-3</c:v>
                </c:pt>
                <c:pt idx="1">
                  <c:v>4.4501655020228025E-3</c:v>
                </c:pt>
                <c:pt idx="2">
                  <c:v>6.7089605819140542E-3</c:v>
                </c:pt>
                <c:pt idx="3">
                  <c:v>1.4745375599226965E-2</c:v>
                </c:pt>
                <c:pt idx="4">
                  <c:v>2.9723240581405626E-2</c:v>
                </c:pt>
                <c:pt idx="5">
                  <c:v>9.0598033097333705E-2</c:v>
                </c:pt>
                <c:pt idx="6">
                  <c:v>0.29081841997285612</c:v>
                </c:pt>
                <c:pt idx="7">
                  <c:v>0.54985192497532076</c:v>
                </c:pt>
                <c:pt idx="8">
                  <c:v>1.0694442425387778</c:v>
                </c:pt>
                <c:pt idx="9">
                  <c:v>1.9145429435063579</c:v>
                </c:pt>
                <c:pt idx="10">
                  <c:v>2.697982149075381</c:v>
                </c:pt>
                <c:pt idx="11">
                  <c:v>3.0063844311645291</c:v>
                </c:pt>
                <c:pt idx="12">
                  <c:v>3.644769203129743</c:v>
                </c:pt>
                <c:pt idx="13">
                  <c:v>3.8369178228527723</c:v>
                </c:pt>
                <c:pt idx="14">
                  <c:v>3.9573388745404525</c:v>
                </c:pt>
                <c:pt idx="15">
                  <c:v>4.0926952141057935</c:v>
                </c:pt>
                <c:pt idx="16">
                  <c:v>4.0228645182934786</c:v>
                </c:pt>
                <c:pt idx="17">
                  <c:v>3.9590416291616264</c:v>
                </c:pt>
                <c:pt idx="18">
                  <c:v>4.0303081730825507</c:v>
                </c:pt>
                <c:pt idx="19">
                  <c:v>3.9696562937748028</c:v>
                </c:pt>
                <c:pt idx="20">
                  <c:v>3.858595154340366</c:v>
                </c:pt>
                <c:pt idx="21">
                  <c:v>4.2768084549284708</c:v>
                </c:pt>
                <c:pt idx="22">
                  <c:v>4.1160790866877637</c:v>
                </c:pt>
                <c:pt idx="23">
                  <c:v>4.3288915690775394</c:v>
                </c:pt>
                <c:pt idx="24">
                  <c:v>4.0369825727960258</c:v>
                </c:pt>
                <c:pt idx="25">
                  <c:v>4.4805497321220589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0EA-5B4E-8EEC-E0932B972222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'[splitcores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32.xlsx]Sheet1'!$H$33:$H$58</c:f>
              <c:numCache>
                <c:formatCode>0.00E+00</c:formatCode>
                <c:ptCount val="26"/>
                <c:pt idx="0">
                  <c:v>7.2675777857934883E-3</c:v>
                </c:pt>
                <c:pt idx="1">
                  <c:v>4.4544418628742243E-3</c:v>
                </c:pt>
                <c:pt idx="2">
                  <c:v>4.0863290785327928E-3</c:v>
                </c:pt>
                <c:pt idx="3">
                  <c:v>1.1202460743919342E-2</c:v>
                </c:pt>
                <c:pt idx="4">
                  <c:v>4.304572412473695E-2</c:v>
                </c:pt>
                <c:pt idx="5">
                  <c:v>8.5026501766784446E-2</c:v>
                </c:pt>
                <c:pt idx="6">
                  <c:v>0.20280281380523194</c:v>
                </c:pt>
                <c:pt idx="7">
                  <c:v>0.40459290187891445</c:v>
                </c:pt>
                <c:pt idx="8">
                  <c:v>0.78275517578540155</c:v>
                </c:pt>
                <c:pt idx="9">
                  <c:v>1.5189467056164003</c:v>
                </c:pt>
                <c:pt idx="10">
                  <c:v>2.7454357078853051</c:v>
                </c:pt>
                <c:pt idx="11">
                  <c:v>3.951725851175969</c:v>
                </c:pt>
                <c:pt idx="12">
                  <c:v>4.7395367573011074</c:v>
                </c:pt>
                <c:pt idx="13">
                  <c:v>5.1148344805551869</c:v>
                </c:pt>
                <c:pt idx="14">
                  <c:v>4.8903879918908162</c:v>
                </c:pt>
                <c:pt idx="15">
                  <c:v>5.7630282527837897</c:v>
                </c:pt>
                <c:pt idx="16">
                  <c:v>5.4713534795932866</c:v>
                </c:pt>
                <c:pt idx="17">
                  <c:v>5.2410789938118194</c:v>
                </c:pt>
                <c:pt idx="18">
                  <c:v>5.5205066730600176</c:v>
                </c:pt>
                <c:pt idx="19">
                  <c:v>6.0536403090672879</c:v>
                </c:pt>
                <c:pt idx="20">
                  <c:v>5.3816444212908907</c:v>
                </c:pt>
                <c:pt idx="21">
                  <c:v>5.6899834525164232</c:v>
                </c:pt>
                <c:pt idx="22">
                  <c:v>5.7403721021146143</c:v>
                </c:pt>
                <c:pt idx="23">
                  <c:v>5.8701252671448829</c:v>
                </c:pt>
                <c:pt idx="24">
                  <c:v>5.6726908658868842</c:v>
                </c:pt>
                <c:pt idx="25">
                  <c:v>5.513575845217912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F0EA-5B4E-8EEC-E0932B972222}"/>
            </c:ext>
          </c:extLst>
        </c:ser>
        <c:ser>
          <c:idx val="6"/>
          <c:order val="7"/>
          <c:tx>
            <c:strRef>
              <c:f>'[splitcores 32.xlsx]Sheet1'!$I$32</c:f>
              <c:strCache>
                <c:ptCount val="1"/>
                <c:pt idx="0">
                  <c:v>default -chunk(originalrotate)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'[splitcores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32.xlsx]Sheet1'!$I$33:$I$58</c:f>
              <c:numCache>
                <c:formatCode>General</c:formatCode>
                <c:ptCount val="26"/>
                <c:pt idx="0">
                  <c:v>6.8395015003649539E-3</c:v>
                </c:pt>
                <c:pt idx="1">
                  <c:v>3.7530387709581218E-3</c:v>
                </c:pt>
                <c:pt idx="2">
                  <c:v>3.8552474011197277E-3</c:v>
                </c:pt>
                <c:pt idx="3">
                  <c:v>8.7859274973247966E-3</c:v>
                </c:pt>
                <c:pt idx="4">
                  <c:v>2.7713153829044108E-2</c:v>
                </c:pt>
                <c:pt idx="5">
                  <c:v>5.1880601068163307E-2</c:v>
                </c:pt>
                <c:pt idx="6">
                  <c:v>8.7435653002859867E-2</c:v>
                </c:pt>
                <c:pt idx="7">
                  <c:v>0.17335604511356681</c:v>
                </c:pt>
                <c:pt idx="8">
                  <c:v>0.32429570936484547</c:v>
                </c:pt>
                <c:pt idx="9">
                  <c:v>0.65771111583586217</c:v>
                </c:pt>
                <c:pt idx="10">
                  <c:v>1.4031219362156133</c:v>
                </c:pt>
                <c:pt idx="11">
                  <c:v>2.6563916508676932</c:v>
                </c:pt>
                <c:pt idx="12">
                  <c:v>4.0845995015476451</c:v>
                </c:pt>
                <c:pt idx="13">
                  <c:v>5.8742865428799291</c:v>
                </c:pt>
                <c:pt idx="14">
                  <c:v>6.3369708321457177</c:v>
                </c:pt>
                <c:pt idx="15">
                  <c:v>6.7882850044943339</c:v>
                </c:pt>
                <c:pt idx="16">
                  <c:v>6.3284586610114584</c:v>
                </c:pt>
                <c:pt idx="17">
                  <c:v>6.3705852557903944</c:v>
                </c:pt>
                <c:pt idx="18">
                  <c:v>6.461140776241062</c:v>
                </c:pt>
                <c:pt idx="19">
                  <c:v>7.0696254594386412</c:v>
                </c:pt>
                <c:pt idx="20">
                  <c:v>6.5716456631034772</c:v>
                </c:pt>
                <c:pt idx="21">
                  <c:v>6.6595052021133281</c:v>
                </c:pt>
                <c:pt idx="22">
                  <c:v>6.6430093120658551</c:v>
                </c:pt>
                <c:pt idx="23">
                  <c:v>6.7898492524403808</c:v>
                </c:pt>
                <c:pt idx="24">
                  <c:v>6.442127414188195</c:v>
                </c:pt>
                <c:pt idx="25">
                  <c:v>6.3853064155403132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F0EA-5B4E-8EEC-E0932B972222}"/>
            </c:ext>
          </c:extLst>
        </c:ser>
        <c:ser>
          <c:idx val="8"/>
          <c:order val="8"/>
          <c:tx>
            <c:v>default_chunk(splitcore)</c:v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'[splitcores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32.xlsx]Sheet1'!$J$33:$J$58</c:f>
              <c:numCache>
                <c:formatCode>General</c:formatCode>
                <c:ptCount val="26"/>
                <c:pt idx="0">
                  <c:v>8.5399154039728E-3</c:v>
                </c:pt>
                <c:pt idx="1">
                  <c:v>4.6015914737334825E-3</c:v>
                </c:pt>
                <c:pt idx="2">
                  <c:v>3.8517833757029506E-3</c:v>
                </c:pt>
                <c:pt idx="3">
                  <c:v>7.6476095859569874E-3</c:v>
                </c:pt>
                <c:pt idx="4">
                  <c:v>2.7706158459994353E-2</c:v>
                </c:pt>
                <c:pt idx="5">
                  <c:v>5.3197581928094179E-2</c:v>
                </c:pt>
                <c:pt idx="6">
                  <c:v>0.12006617666291754</c:v>
                </c:pt>
                <c:pt idx="7">
                  <c:v>0.24539794987387967</c:v>
                </c:pt>
                <c:pt idx="8">
                  <c:v>0.49791051277513854</c:v>
                </c:pt>
                <c:pt idx="9">
                  <c:v>0.88377690257389507</c:v>
                </c:pt>
                <c:pt idx="10">
                  <c:v>1.8770292989053017</c:v>
                </c:pt>
                <c:pt idx="11">
                  <c:v>3.4598519412735889</c:v>
                </c:pt>
                <c:pt idx="12">
                  <c:v>4.7843841681226547</c:v>
                </c:pt>
                <c:pt idx="13">
                  <c:v>5.612953560668803</c:v>
                </c:pt>
                <c:pt idx="14">
                  <c:v>6.1241941125838313</c:v>
                </c:pt>
                <c:pt idx="15">
                  <c:v>6.4040316505902819</c:v>
                </c:pt>
                <c:pt idx="16">
                  <c:v>5.8735643588068056</c:v>
                </c:pt>
                <c:pt idx="17">
                  <c:v>5.9431745610969866</c:v>
                </c:pt>
                <c:pt idx="18">
                  <c:v>6.0125389100793551</c:v>
                </c:pt>
                <c:pt idx="19">
                  <c:v>5.9129992279076298</c:v>
                </c:pt>
                <c:pt idx="20">
                  <c:v>5.9856447348885231</c:v>
                </c:pt>
                <c:pt idx="21">
                  <c:v>6.0347679598940527</c:v>
                </c:pt>
                <c:pt idx="22">
                  <c:v>5.951815099737563</c:v>
                </c:pt>
                <c:pt idx="23">
                  <c:v>6.1797296236926762</c:v>
                </c:pt>
                <c:pt idx="24">
                  <c:v>6.1957266765390315</c:v>
                </c:pt>
                <c:pt idx="25">
                  <c:v>5.7710012452277679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F0EA-5B4E-8EEC-E0932B972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21058449424591158"/>
          <c:h val="0.4023814268457204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splitcores_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40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'[splitcores 40.xlsx]Sheet1'!$B$32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'[splitcores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40.xlsx]Sheet1'!$B$33:$B$58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410-5D4B-BCC5-48EF65A11ED7}"/>
            </c:ext>
          </c:extLst>
        </c:ser>
        <c:ser>
          <c:idx val="1"/>
          <c:order val="1"/>
          <c:tx>
            <c:strRef>
              <c:f>'[splitcores 40.xlsx]Sheet1'!$C$32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AA1AB"/>
              </a:solidFill>
              <a:round/>
            </a:ln>
            <a:effectLst/>
          </c:spPr>
          <c:marker>
            <c:symbol val="none"/>
          </c:marker>
          <c:xVal>
            <c:numRef>
              <c:f>'[splitcores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40.xlsx]Sheet1'!$C$33:$C$58</c:f>
              <c:numCache>
                <c:formatCode>General</c:formatCode>
                <c:ptCount val="26"/>
                <c:pt idx="0">
                  <c:v>2.1720214190093706E-2</c:v>
                </c:pt>
                <c:pt idx="1">
                  <c:v>1.0434070434070433E-2</c:v>
                </c:pt>
                <c:pt idx="2">
                  <c:v>3.4025082953714633E-2</c:v>
                </c:pt>
                <c:pt idx="3">
                  <c:v>6.3026336962935151E-2</c:v>
                </c:pt>
                <c:pt idx="4">
                  <c:v>0.11586321771506956</c:v>
                </c:pt>
                <c:pt idx="5">
                  <c:v>0.18341848954175313</c:v>
                </c:pt>
                <c:pt idx="6">
                  <c:v>0.28218140561756411</c:v>
                </c:pt>
                <c:pt idx="7">
                  <c:v>0.35099211275137027</c:v>
                </c:pt>
                <c:pt idx="8">
                  <c:v>0.41608028803901004</c:v>
                </c:pt>
                <c:pt idx="9">
                  <c:v>0.46142257680803717</c:v>
                </c:pt>
                <c:pt idx="10">
                  <c:v>0.49076769830897121</c:v>
                </c:pt>
                <c:pt idx="11">
                  <c:v>0.49756306294855823</c:v>
                </c:pt>
                <c:pt idx="12">
                  <c:v>0.5025903854134135</c:v>
                </c:pt>
                <c:pt idx="13">
                  <c:v>0.50452217055595527</c:v>
                </c:pt>
                <c:pt idx="14">
                  <c:v>0.5154586073093762</c:v>
                </c:pt>
                <c:pt idx="15">
                  <c:v>0.50710767141301893</c:v>
                </c:pt>
                <c:pt idx="16">
                  <c:v>0.50781201503836504</c:v>
                </c:pt>
                <c:pt idx="17">
                  <c:v>0.50796026082211909</c:v>
                </c:pt>
                <c:pt idx="18">
                  <c:v>0.50738163728044949</c:v>
                </c:pt>
                <c:pt idx="19">
                  <c:v>0.50288615695406214</c:v>
                </c:pt>
                <c:pt idx="20">
                  <c:v>0.48491056413392453</c:v>
                </c:pt>
                <c:pt idx="21">
                  <c:v>0.47449475221629694</c:v>
                </c:pt>
                <c:pt idx="22">
                  <c:v>0.4789190878393042</c:v>
                </c:pt>
                <c:pt idx="23">
                  <c:v>0.47936330378653175</c:v>
                </c:pt>
                <c:pt idx="24">
                  <c:v>0.49322316681280287</c:v>
                </c:pt>
                <c:pt idx="25">
                  <c:v>0.5001689227619156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410-5D4B-BCC5-48EF65A11ED7}"/>
            </c:ext>
          </c:extLst>
        </c:ser>
        <c:ser>
          <c:idx val="2"/>
          <c:order val="2"/>
          <c:tx>
            <c:strRef>
              <c:f>'[splitcores 40.xlsx]Sheet1'!$D$32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'[splitcores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40.xlsx]Sheet1'!$D$33:$D$58</c:f>
              <c:numCache>
                <c:formatCode>General</c:formatCode>
                <c:ptCount val="26"/>
                <c:pt idx="0">
                  <c:v>2.0272245865956273E-2</c:v>
                </c:pt>
                <c:pt idx="1">
                  <c:v>1.168650938572785E-2</c:v>
                </c:pt>
                <c:pt idx="2">
                  <c:v>2.5347214948572384E-2</c:v>
                </c:pt>
                <c:pt idx="3">
                  <c:v>5.016329754306572E-2</c:v>
                </c:pt>
                <c:pt idx="4">
                  <c:v>9.270358826820109E-2</c:v>
                </c:pt>
                <c:pt idx="5">
                  <c:v>0.16630736064059129</c:v>
                </c:pt>
                <c:pt idx="6">
                  <c:v>0.29029815428300992</c:v>
                </c:pt>
                <c:pt idx="7">
                  <c:v>0.46071388413438114</c:v>
                </c:pt>
                <c:pt idx="8">
                  <c:v>0.61429061143951236</c:v>
                </c:pt>
                <c:pt idx="9">
                  <c:v>0.83010078766833229</c:v>
                </c:pt>
                <c:pt idx="10">
                  <c:v>0.94672186647578882</c:v>
                </c:pt>
                <c:pt idx="11">
                  <c:v>0.97666986310703974</c:v>
                </c:pt>
                <c:pt idx="12">
                  <c:v>0.99251195889183752</c:v>
                </c:pt>
                <c:pt idx="13">
                  <c:v>1.0014577259475217</c:v>
                </c:pt>
                <c:pt idx="14">
                  <c:v>0.97126186050454577</c:v>
                </c:pt>
                <c:pt idx="15">
                  <c:v>1.0086902711433234</c:v>
                </c:pt>
                <c:pt idx="16">
                  <c:v>1.0122867849758788</c:v>
                </c:pt>
                <c:pt idx="17">
                  <c:v>1.0143283791476354</c:v>
                </c:pt>
                <c:pt idx="18">
                  <c:v>1.0179985018119977</c:v>
                </c:pt>
                <c:pt idx="19">
                  <c:v>1.0026442891449232</c:v>
                </c:pt>
                <c:pt idx="20">
                  <c:v>0.95767971097680382</c:v>
                </c:pt>
                <c:pt idx="21">
                  <c:v>0.94616135356074227</c:v>
                </c:pt>
                <c:pt idx="22">
                  <c:v>0.93921827858571472</c:v>
                </c:pt>
                <c:pt idx="23">
                  <c:v>0.94941335119906545</c:v>
                </c:pt>
                <c:pt idx="24">
                  <c:v>0.95357052464896142</c:v>
                </c:pt>
                <c:pt idx="25">
                  <c:v>0.98582509798049001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410-5D4B-BCC5-48EF65A11ED7}"/>
            </c:ext>
          </c:extLst>
        </c:ser>
        <c:ser>
          <c:idx val="3"/>
          <c:order val="3"/>
          <c:tx>
            <c:strRef>
              <c:f>'[splitcores 40.xlsx]Sheet1'!$E$32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'[splitcores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40.xlsx]Sheet1'!$E$33:$E$58</c:f>
              <c:numCache>
                <c:formatCode>General</c:formatCode>
                <c:ptCount val="26"/>
                <c:pt idx="0">
                  <c:v>6.6775936380744248E-3</c:v>
                </c:pt>
                <c:pt idx="1">
                  <c:v>9.819565484227322E-3</c:v>
                </c:pt>
                <c:pt idx="2">
                  <c:v>1.7996043844906821E-2</c:v>
                </c:pt>
                <c:pt idx="3">
                  <c:v>3.7958339167094478E-2</c:v>
                </c:pt>
                <c:pt idx="4">
                  <c:v>7.9005618934105223E-2</c:v>
                </c:pt>
                <c:pt idx="5">
                  <c:v>0.26182003050330455</c:v>
                </c:pt>
                <c:pt idx="6">
                  <c:v>0.45127598778204747</c:v>
                </c:pt>
                <c:pt idx="7">
                  <c:v>0.68058772303644544</c:v>
                </c:pt>
                <c:pt idx="8">
                  <c:v>0.89486376868080331</c:v>
                </c:pt>
                <c:pt idx="9">
                  <c:v>1.3527082892156412</c:v>
                </c:pt>
                <c:pt idx="10">
                  <c:v>1.7057498098108563</c:v>
                </c:pt>
                <c:pt idx="11">
                  <c:v>1.8531610827181526</c:v>
                </c:pt>
                <c:pt idx="12">
                  <c:v>1.8456777031538432</c:v>
                </c:pt>
                <c:pt idx="13">
                  <c:v>1.9748138561608148</c:v>
                </c:pt>
                <c:pt idx="14">
                  <c:v>1.993796173316756</c:v>
                </c:pt>
                <c:pt idx="15">
                  <c:v>2.029968809970597</c:v>
                </c:pt>
                <c:pt idx="16">
                  <c:v>2.0092715713143527</c:v>
                </c:pt>
                <c:pt idx="17">
                  <c:v>2.0174310301325447</c:v>
                </c:pt>
                <c:pt idx="18">
                  <c:v>2.026142264177285</c:v>
                </c:pt>
                <c:pt idx="19">
                  <c:v>1.9831249241228603</c:v>
                </c:pt>
                <c:pt idx="20">
                  <c:v>1.9632270042194093</c:v>
                </c:pt>
                <c:pt idx="21">
                  <c:v>1.8802168790217486</c:v>
                </c:pt>
                <c:pt idx="22">
                  <c:v>1.8763171268846353</c:v>
                </c:pt>
                <c:pt idx="23">
                  <c:v>1.8694056729294319</c:v>
                </c:pt>
                <c:pt idx="24">
                  <c:v>1.8889046251829344</c:v>
                </c:pt>
                <c:pt idx="25">
                  <c:v>1.9147743573248019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410-5D4B-BCC5-48EF65A11ED7}"/>
            </c:ext>
          </c:extLst>
        </c:ser>
        <c:ser>
          <c:idx val="4"/>
          <c:order val="4"/>
          <c:tx>
            <c:strRef>
              <c:f>'[splitcores 40.xlsx]Sheet1'!$F$32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'[splitcores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40.xlsx]Sheet1'!$F$33:$F$58</c:f>
              <c:numCache>
                <c:formatCode>0.00E+00</c:formatCode>
                <c:ptCount val="26"/>
                <c:pt idx="0">
                  <c:v>1.7167577154616202E-3</c:v>
                </c:pt>
                <c:pt idx="1">
                  <c:v>6.8367746510175787E-3</c:v>
                </c:pt>
                <c:pt idx="2">
                  <c:v>1.2330833197456384E-2</c:v>
                </c:pt>
                <c:pt idx="3">
                  <c:v>2.4011313805488009E-2</c:v>
                </c:pt>
                <c:pt idx="4">
                  <c:v>4.7684274488398196E-2</c:v>
                </c:pt>
                <c:pt idx="5">
                  <c:v>0.15184841227169787</c:v>
                </c:pt>
                <c:pt idx="6">
                  <c:v>0.38174067789595661</c:v>
                </c:pt>
                <c:pt idx="7">
                  <c:v>0.70291265806037007</c:v>
                </c:pt>
                <c:pt idx="8">
                  <c:v>1.1126666868253152</c:v>
                </c:pt>
                <c:pt idx="9">
                  <c:v>1.6266432469454939</c:v>
                </c:pt>
                <c:pt idx="10">
                  <c:v>1.7864357776711473</c:v>
                </c:pt>
                <c:pt idx="11">
                  <c:v>3.2668658009138709</c:v>
                </c:pt>
                <c:pt idx="12">
                  <c:v>2.6924740830943263</c:v>
                </c:pt>
                <c:pt idx="13">
                  <c:v>3.5009963714234726</c:v>
                </c:pt>
                <c:pt idx="14">
                  <c:v>3.4863663636969711</c:v>
                </c:pt>
                <c:pt idx="15">
                  <c:v>4.0329493524270825</c:v>
                </c:pt>
                <c:pt idx="16">
                  <c:v>4.0353084676125057</c:v>
                </c:pt>
                <c:pt idx="17">
                  <c:v>4.0585126088792016</c:v>
                </c:pt>
                <c:pt idx="18">
                  <c:v>4.0813932747036539</c:v>
                </c:pt>
                <c:pt idx="19">
                  <c:v>4.0385286880919447</c:v>
                </c:pt>
                <c:pt idx="20">
                  <c:v>3.8591074366735056</c:v>
                </c:pt>
                <c:pt idx="21">
                  <c:v>3.8203059371866788</c:v>
                </c:pt>
                <c:pt idx="22">
                  <c:v>3.7790681925915894</c:v>
                </c:pt>
                <c:pt idx="23">
                  <c:v>3.7483357445603231</c:v>
                </c:pt>
                <c:pt idx="24">
                  <c:v>3.7422732058553816</c:v>
                </c:pt>
                <c:pt idx="25">
                  <c:v>3.7999027400620573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410-5D4B-BCC5-48EF65A11ED7}"/>
            </c:ext>
          </c:extLst>
        </c:ser>
        <c:ser>
          <c:idx val="5"/>
          <c:order val="5"/>
          <c:tx>
            <c:strRef>
              <c:f>'[splitcores 40.xlsx]Sheet1'!$G$32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'[splitcores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40.xlsx]Sheet1'!$G$33:$G$58</c:f>
              <c:numCache>
                <c:formatCode>General</c:formatCode>
                <c:ptCount val="26"/>
                <c:pt idx="0">
                  <c:v>4.0408575597710179E-3</c:v>
                </c:pt>
                <c:pt idx="1">
                  <c:v>4.4384956273882921E-3</c:v>
                </c:pt>
                <c:pt idx="2">
                  <c:v>7.0527977061064506E-3</c:v>
                </c:pt>
                <c:pt idx="3">
                  <c:v>1.403419973427048E-2</c:v>
                </c:pt>
                <c:pt idx="4">
                  <c:v>2.9243451735699703E-2</c:v>
                </c:pt>
                <c:pt idx="5">
                  <c:v>8.6716227658010542E-2</c:v>
                </c:pt>
                <c:pt idx="6">
                  <c:v>0.26760154879127573</c:v>
                </c:pt>
                <c:pt idx="7">
                  <c:v>0.54077782508478556</c:v>
                </c:pt>
                <c:pt idx="8">
                  <c:v>1.0241567405098519</c:v>
                </c:pt>
                <c:pt idx="9">
                  <c:v>1.7072856745221747</c:v>
                </c:pt>
                <c:pt idx="10">
                  <c:v>2.5132503779111972</c:v>
                </c:pt>
                <c:pt idx="11">
                  <c:v>3.2329249726568725</c:v>
                </c:pt>
                <c:pt idx="12">
                  <c:v>3.5946083775357205</c:v>
                </c:pt>
                <c:pt idx="13">
                  <c:v>4.0541895082746464</c:v>
                </c:pt>
                <c:pt idx="14">
                  <c:v>4.0441510017526374</c:v>
                </c:pt>
                <c:pt idx="15">
                  <c:v>4.935295707285734</c:v>
                </c:pt>
                <c:pt idx="16">
                  <c:v>6.2429068792918967</c:v>
                </c:pt>
                <c:pt idx="17">
                  <c:v>6.5677155416285853</c:v>
                </c:pt>
                <c:pt idx="18">
                  <c:v>7.6960292178644849</c:v>
                </c:pt>
                <c:pt idx="19">
                  <c:v>7.7469555920623749</c:v>
                </c:pt>
                <c:pt idx="20">
                  <c:v>7.5017203231031457</c:v>
                </c:pt>
                <c:pt idx="21">
                  <c:v>7.4423531220918058</c:v>
                </c:pt>
                <c:pt idx="22">
                  <c:v>7.1687457531506817</c:v>
                </c:pt>
                <c:pt idx="23">
                  <c:v>6.8160299731459801</c:v>
                </c:pt>
                <c:pt idx="24">
                  <c:v>7.4567804627960355</c:v>
                </c:pt>
                <c:pt idx="25">
                  <c:v>7.4814548530344682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410-5D4B-BCC5-48EF65A11ED7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'[splitcores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40.xlsx]Sheet1'!$H$33:$H$58</c:f>
              <c:numCache>
                <c:formatCode>0.00E+00</c:formatCode>
                <c:ptCount val="26"/>
                <c:pt idx="0">
                  <c:v>4.3429664143930626E-3</c:v>
                </c:pt>
                <c:pt idx="1">
                  <c:v>4.483056274886532E-3</c:v>
                </c:pt>
                <c:pt idx="2">
                  <c:v>4.3507100216109039E-3</c:v>
                </c:pt>
                <c:pt idx="3">
                  <c:v>9.5172314092730765E-3</c:v>
                </c:pt>
                <c:pt idx="4">
                  <c:v>3.9271990203116419E-2</c:v>
                </c:pt>
                <c:pt idx="5">
                  <c:v>8.3926523330117062E-2</c:v>
                </c:pt>
                <c:pt idx="6">
                  <c:v>0.1881307746979389</c:v>
                </c:pt>
                <c:pt idx="7">
                  <c:v>0.36919379068602903</c:v>
                </c:pt>
                <c:pt idx="8">
                  <c:v>0.7598104989368949</c:v>
                </c:pt>
                <c:pt idx="9">
                  <c:v>1.4367091699643364</c:v>
                </c:pt>
                <c:pt idx="10">
                  <c:v>2.6603903330588756</c:v>
                </c:pt>
                <c:pt idx="11">
                  <c:v>4.0727857958675111</c:v>
                </c:pt>
                <c:pt idx="12">
                  <c:v>5.3204360190430542</c:v>
                </c:pt>
                <c:pt idx="13">
                  <c:v>6.4129717945224138</c:v>
                </c:pt>
                <c:pt idx="14">
                  <c:v>6.533950762862113</c:v>
                </c:pt>
                <c:pt idx="15">
                  <c:v>8.0158939620538998</c:v>
                </c:pt>
                <c:pt idx="16">
                  <c:v>7.227448068945459</c:v>
                </c:pt>
                <c:pt idx="17">
                  <c:v>8.1127475444650923</c:v>
                </c:pt>
                <c:pt idx="18">
                  <c:v>8.0745323654714038</c:v>
                </c:pt>
                <c:pt idx="19">
                  <c:v>8.0452530782679368</c:v>
                </c:pt>
                <c:pt idx="20">
                  <c:v>7.7335902431905827</c:v>
                </c:pt>
                <c:pt idx="21">
                  <c:v>7.5135923742604342</c:v>
                </c:pt>
                <c:pt idx="22">
                  <c:v>7.5860134376985568</c:v>
                </c:pt>
                <c:pt idx="23">
                  <c:v>7.5084187619089517</c:v>
                </c:pt>
                <c:pt idx="24">
                  <c:v>7.4825725417420852</c:v>
                </c:pt>
                <c:pt idx="25">
                  <c:v>7.4727859192847887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410-5D4B-BCC5-48EF65A11ED7}"/>
            </c:ext>
          </c:extLst>
        </c:ser>
        <c:ser>
          <c:idx val="6"/>
          <c:order val="7"/>
          <c:tx>
            <c:strRef>
              <c:f>'[splitcores 40.xlsx]Sheet1'!$I$32</c:f>
              <c:strCache>
                <c:ptCount val="1"/>
                <c:pt idx="0">
                  <c:v>default -chunk(originalrotate)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'[splitcores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40.xlsx]Sheet1'!$I$33:$I$58</c:f>
              <c:numCache>
                <c:formatCode>General</c:formatCode>
                <c:ptCount val="26"/>
                <c:pt idx="0">
                  <c:v>1.7700000000000001E-3</c:v>
                </c:pt>
                <c:pt idx="1">
                  <c:v>5.0400000000000002E-3</c:v>
                </c:pt>
                <c:pt idx="2">
                  <c:v>3.8999999999999998E-3</c:v>
                </c:pt>
                <c:pt idx="3">
                  <c:v>5.8100000000000001E-3</c:v>
                </c:pt>
                <c:pt idx="4">
                  <c:v>2.5899999999999999E-2</c:v>
                </c:pt>
                <c:pt idx="5">
                  <c:v>4.9799999999999997E-2</c:v>
                </c:pt>
                <c:pt idx="6">
                  <c:v>8.4599999999999995E-2</c:v>
                </c:pt>
                <c:pt idx="7">
                  <c:v>0.17399999999999999</c:v>
                </c:pt>
                <c:pt idx="8">
                  <c:v>0.34599999999999997</c:v>
                </c:pt>
                <c:pt idx="9">
                  <c:v>0.69399999999999995</c:v>
                </c:pt>
                <c:pt idx="10">
                  <c:v>1.39</c:v>
                </c:pt>
                <c:pt idx="11">
                  <c:v>2.7</c:v>
                </c:pt>
                <c:pt idx="12">
                  <c:v>4.54</c:v>
                </c:pt>
                <c:pt idx="13">
                  <c:v>6.25</c:v>
                </c:pt>
                <c:pt idx="14">
                  <c:v>6.9</c:v>
                </c:pt>
                <c:pt idx="15">
                  <c:v>7.46</c:v>
                </c:pt>
                <c:pt idx="16">
                  <c:v>6.08</c:v>
                </c:pt>
                <c:pt idx="17">
                  <c:v>7.94</c:v>
                </c:pt>
                <c:pt idx="18">
                  <c:v>7.79</c:v>
                </c:pt>
                <c:pt idx="19">
                  <c:v>7.91</c:v>
                </c:pt>
                <c:pt idx="20">
                  <c:v>7.45</c:v>
                </c:pt>
                <c:pt idx="21">
                  <c:v>7.49</c:v>
                </c:pt>
                <c:pt idx="22">
                  <c:v>7.34</c:v>
                </c:pt>
                <c:pt idx="23">
                  <c:v>7.32</c:v>
                </c:pt>
                <c:pt idx="24">
                  <c:v>7.36</c:v>
                </c:pt>
                <c:pt idx="25">
                  <c:v>7.32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410-5D4B-BCC5-48EF65A11ED7}"/>
            </c:ext>
          </c:extLst>
        </c:ser>
        <c:ser>
          <c:idx val="8"/>
          <c:order val="8"/>
          <c:tx>
            <c:v>default_chunk(splitcore)</c:v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'[splitcores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'[splitcores 40.xlsx]Sheet1'!$J$33:$J$58</c:f>
              <c:numCache>
                <c:formatCode>0.00E+00</c:formatCode>
                <c:ptCount val="26"/>
                <c:pt idx="0">
                  <c:v>2.66E-3</c:v>
                </c:pt>
                <c:pt idx="1">
                  <c:v>4.6100000000000004E-3</c:v>
                </c:pt>
                <c:pt idx="2">
                  <c:v>4.3299999999999996E-3</c:v>
                </c:pt>
                <c:pt idx="3">
                  <c:v>6.3800000000000003E-3</c:v>
                </c:pt>
                <c:pt idx="4">
                  <c:v>2.5499999999999998E-2</c:v>
                </c:pt>
                <c:pt idx="5">
                  <c:v>5.62E-2</c:v>
                </c:pt>
                <c:pt idx="6">
                  <c:v>0.112</c:v>
                </c:pt>
                <c:pt idx="7">
                  <c:v>0.22900000000000001</c:v>
                </c:pt>
                <c:pt idx="8">
                  <c:v>0.47799999999999998</c:v>
                </c:pt>
                <c:pt idx="9">
                  <c:v>0.93400000000000005</c:v>
                </c:pt>
                <c:pt idx="10">
                  <c:v>1.82</c:v>
                </c:pt>
                <c:pt idx="11">
                  <c:v>3.47</c:v>
                </c:pt>
                <c:pt idx="12">
                  <c:v>5.14</c:v>
                </c:pt>
                <c:pt idx="13">
                  <c:v>6.14</c:v>
                </c:pt>
                <c:pt idx="14">
                  <c:v>6.85</c:v>
                </c:pt>
                <c:pt idx="15">
                  <c:v>7.47</c:v>
                </c:pt>
                <c:pt idx="16">
                  <c:v>7.53</c:v>
                </c:pt>
                <c:pt idx="17">
                  <c:v>7.65</c:v>
                </c:pt>
                <c:pt idx="18">
                  <c:v>7.71</c:v>
                </c:pt>
                <c:pt idx="19">
                  <c:v>7.65</c:v>
                </c:pt>
                <c:pt idx="20">
                  <c:v>7.39</c:v>
                </c:pt>
                <c:pt idx="21">
                  <c:v>7.29</c:v>
                </c:pt>
                <c:pt idx="22">
                  <c:v>7.2</c:v>
                </c:pt>
                <c:pt idx="23">
                  <c:v>7.18</c:v>
                </c:pt>
                <c:pt idx="24">
                  <c:v>7.15</c:v>
                </c:pt>
                <c:pt idx="25">
                  <c:v>7.14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D410-5D4B-BCC5-48EF65A11E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21628249994391724"/>
          <c:h val="0.357588593699023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originalrotate_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4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'[origianlrotate_cores 4.xlsx]Sheet1'!$B$32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4.xlsx]Sheet1'!$B$33:$B$58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E1-4147-AB99-CF1CFB221D92}"/>
            </c:ext>
          </c:extLst>
        </c:ser>
        <c:ser>
          <c:idx val="1"/>
          <c:order val="1"/>
          <c:tx>
            <c:strRef>
              <c:f>'[origianlrotate_cores 4.xlsx]Sheet1'!$C$32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4.xlsx]Sheet1'!$C$33:$C$58</c:f>
              <c:numCache>
                <c:formatCode>General</c:formatCode>
                <c:ptCount val="26"/>
                <c:pt idx="0">
                  <c:v>1.771479185119575E-2</c:v>
                </c:pt>
                <c:pt idx="1">
                  <c:v>2.3014052193862919E-2</c:v>
                </c:pt>
                <c:pt idx="2">
                  <c:v>3.9299225033973623E-2</c:v>
                </c:pt>
                <c:pt idx="3">
                  <c:v>8.348613115905279E-2</c:v>
                </c:pt>
                <c:pt idx="4">
                  <c:v>0.14692739427304902</c:v>
                </c:pt>
                <c:pt idx="5">
                  <c:v>0.22640041493775934</c:v>
                </c:pt>
                <c:pt idx="6">
                  <c:v>0.29010828524613519</c:v>
                </c:pt>
                <c:pt idx="7">
                  <c:v>0.35761247196446633</c:v>
                </c:pt>
                <c:pt idx="8">
                  <c:v>0.39639791382183265</c:v>
                </c:pt>
                <c:pt idx="9">
                  <c:v>0.45062109669892253</c:v>
                </c:pt>
                <c:pt idx="10">
                  <c:v>0.45395403364799958</c:v>
                </c:pt>
                <c:pt idx="11">
                  <c:v>0.47937242940986186</c:v>
                </c:pt>
                <c:pt idx="12">
                  <c:v>0.49320280701089353</c:v>
                </c:pt>
                <c:pt idx="13">
                  <c:v>0.5050940019646557</c:v>
                </c:pt>
                <c:pt idx="14">
                  <c:v>0.4987305983497779</c:v>
                </c:pt>
                <c:pt idx="15">
                  <c:v>0.50562987159407391</c:v>
                </c:pt>
                <c:pt idx="16">
                  <c:v>0.49204117851545109</c:v>
                </c:pt>
                <c:pt idx="17">
                  <c:v>0.48698689369192077</c:v>
                </c:pt>
                <c:pt idx="18">
                  <c:v>0.48655673004849243</c:v>
                </c:pt>
                <c:pt idx="19">
                  <c:v>0.48870797609066075</c:v>
                </c:pt>
                <c:pt idx="20">
                  <c:v>0.49329003313949854</c:v>
                </c:pt>
                <c:pt idx="21">
                  <c:v>0.49518646069074096</c:v>
                </c:pt>
                <c:pt idx="22">
                  <c:v>0.49959597261537086</c:v>
                </c:pt>
                <c:pt idx="23">
                  <c:v>0.50059956057051358</c:v>
                </c:pt>
                <c:pt idx="24">
                  <c:v>0.50045623840756637</c:v>
                </c:pt>
                <c:pt idx="25">
                  <c:v>0.50103865230351796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5E1-4147-AB99-CF1CFB221D92}"/>
            </c:ext>
          </c:extLst>
        </c:ser>
        <c:ser>
          <c:idx val="2"/>
          <c:order val="2"/>
          <c:tx>
            <c:strRef>
              <c:f>'[origianlrotate_cores 4.xlsx]Sheet1'!$D$32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4.xlsx]Sheet1'!$D$33:$D$58</c:f>
              <c:numCache>
                <c:formatCode>General</c:formatCode>
                <c:ptCount val="26"/>
                <c:pt idx="0">
                  <c:v>1.8796625077369122E-2</c:v>
                </c:pt>
                <c:pt idx="1">
                  <c:v>1.8938902581398367E-2</c:v>
                </c:pt>
                <c:pt idx="2">
                  <c:v>3.6872176454956156E-2</c:v>
                </c:pt>
                <c:pt idx="3">
                  <c:v>9.5477161683625439E-2</c:v>
                </c:pt>
                <c:pt idx="4">
                  <c:v>0.17163541709033231</c:v>
                </c:pt>
                <c:pt idx="5">
                  <c:v>0.27468448403860429</c:v>
                </c:pt>
                <c:pt idx="6">
                  <c:v>0.36667567811120122</c:v>
                </c:pt>
                <c:pt idx="7">
                  <c:v>0.43227017385053645</c:v>
                </c:pt>
                <c:pt idx="8">
                  <c:v>0.48856616125512625</c:v>
                </c:pt>
                <c:pt idx="9">
                  <c:v>0.52595265681825498</c:v>
                </c:pt>
                <c:pt idx="10">
                  <c:v>0.52486421426331809</c:v>
                </c:pt>
                <c:pt idx="11">
                  <c:v>0.5453141800669109</c:v>
                </c:pt>
                <c:pt idx="12">
                  <c:v>0.60853419241470197</c:v>
                </c:pt>
                <c:pt idx="13">
                  <c:v>0.71695799364377499</c:v>
                </c:pt>
                <c:pt idx="14">
                  <c:v>0.83264059512691735</c:v>
                </c:pt>
                <c:pt idx="15">
                  <c:v>0.91667163602230695</c:v>
                </c:pt>
                <c:pt idx="16">
                  <c:v>0.93230508513391275</c:v>
                </c:pt>
                <c:pt idx="17">
                  <c:v>0.96440428987722737</c:v>
                </c:pt>
                <c:pt idx="18">
                  <c:v>0.9590838916663148</c:v>
                </c:pt>
                <c:pt idx="19">
                  <c:v>0.96118132576734594</c:v>
                </c:pt>
                <c:pt idx="20">
                  <c:v>0.93789804189367731</c:v>
                </c:pt>
                <c:pt idx="21">
                  <c:v>0.93562604489588708</c:v>
                </c:pt>
                <c:pt idx="22">
                  <c:v>0.91669850279248299</c:v>
                </c:pt>
                <c:pt idx="23">
                  <c:v>0.93599054056570397</c:v>
                </c:pt>
                <c:pt idx="24">
                  <c:v>0.93779182630312219</c:v>
                </c:pt>
                <c:pt idx="25">
                  <c:v>0.9590836159363062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5E1-4147-AB99-CF1CFB221D92}"/>
            </c:ext>
          </c:extLst>
        </c:ser>
        <c:ser>
          <c:idx val="3"/>
          <c:order val="3"/>
          <c:tx>
            <c:strRef>
              <c:f>'[origianlrotate_cores 4.xlsx]Sheet1'!$E$32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4.xlsx]Sheet1'!$E$33:$E$58</c:f>
              <c:numCache>
                <c:formatCode>General</c:formatCode>
                <c:ptCount val="26"/>
                <c:pt idx="0">
                  <c:v>1.8764195746438155E-2</c:v>
                </c:pt>
                <c:pt idx="1">
                  <c:v>1.5795442272383626E-2</c:v>
                </c:pt>
                <c:pt idx="2">
                  <c:v>4.528053348701272E-2</c:v>
                </c:pt>
                <c:pt idx="3">
                  <c:v>9.1090963265653593E-2</c:v>
                </c:pt>
                <c:pt idx="4">
                  <c:v>0.17305011071926515</c:v>
                </c:pt>
                <c:pt idx="5">
                  <c:v>0.31244167382134458</c:v>
                </c:pt>
                <c:pt idx="6">
                  <c:v>0.4229341364002181</c:v>
                </c:pt>
                <c:pt idx="7">
                  <c:v>0.57748504269710788</c:v>
                </c:pt>
                <c:pt idx="8">
                  <c:v>0.72273481062671818</c:v>
                </c:pt>
                <c:pt idx="9">
                  <c:v>0.82600337057611894</c:v>
                </c:pt>
                <c:pt idx="10">
                  <c:v>0.85501510842809736</c:v>
                </c:pt>
                <c:pt idx="11">
                  <c:v>0.92517010435915781</c:v>
                </c:pt>
                <c:pt idx="12">
                  <c:v>0.96326462457559503</c:v>
                </c:pt>
                <c:pt idx="13">
                  <c:v>0.97807515608434448</c:v>
                </c:pt>
                <c:pt idx="14">
                  <c:v>0.95923952614851182</c:v>
                </c:pt>
                <c:pt idx="15">
                  <c:v>0.98009528091157105</c:v>
                </c:pt>
                <c:pt idx="16">
                  <c:v>0.98365799764061956</c:v>
                </c:pt>
                <c:pt idx="17">
                  <c:v>0.97735222211463979</c:v>
                </c:pt>
                <c:pt idx="18">
                  <c:v>0.96488002596984956</c:v>
                </c:pt>
                <c:pt idx="19">
                  <c:v>0.96312560886507559</c:v>
                </c:pt>
                <c:pt idx="20">
                  <c:v>0.962649611068362</c:v>
                </c:pt>
                <c:pt idx="21">
                  <c:v>0.95912893227336038</c:v>
                </c:pt>
                <c:pt idx="22">
                  <c:v>0.95960770484459734</c:v>
                </c:pt>
                <c:pt idx="23">
                  <c:v>0.96121659232147616</c:v>
                </c:pt>
                <c:pt idx="24">
                  <c:v>0.95843411824423352</c:v>
                </c:pt>
                <c:pt idx="25">
                  <c:v>0.95842835321899977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5E1-4147-AB99-CF1CFB221D92}"/>
            </c:ext>
          </c:extLst>
        </c:ser>
        <c:ser>
          <c:idx val="4"/>
          <c:order val="4"/>
          <c:tx>
            <c:strRef>
              <c:f>'[origianlrotate_cores 4.xlsx]Sheet1'!$F$32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4.xlsx]Sheet1'!$F$33:$F$58</c:f>
              <c:numCache>
                <c:formatCode>0.00E+00</c:formatCode>
                <c:ptCount val="26"/>
                <c:pt idx="0">
                  <c:v>9.433472383293234E-3</c:v>
                </c:pt>
                <c:pt idx="1">
                  <c:v>1.8008897070102777E-2</c:v>
                </c:pt>
                <c:pt idx="2">
                  <c:v>3.572008442929047E-2</c:v>
                </c:pt>
                <c:pt idx="3">
                  <c:v>7.030399049410832E-2</c:v>
                </c:pt>
                <c:pt idx="4">
                  <c:v>0.13655770296255254</c:v>
                </c:pt>
                <c:pt idx="5">
                  <c:v>0.25832723570769572</c:v>
                </c:pt>
                <c:pt idx="6">
                  <c:v>0.42995256264824172</c:v>
                </c:pt>
                <c:pt idx="7">
                  <c:v>0.55424189707298122</c:v>
                </c:pt>
                <c:pt idx="8">
                  <c:v>0.67069880155990669</c:v>
                </c:pt>
                <c:pt idx="9">
                  <c:v>0.80508069263219861</c:v>
                </c:pt>
                <c:pt idx="10">
                  <c:v>0.89878608582123232</c:v>
                </c:pt>
                <c:pt idx="11">
                  <c:v>0.94872941189298809</c:v>
                </c:pt>
                <c:pt idx="12">
                  <c:v>0.97602400430265812</c:v>
                </c:pt>
                <c:pt idx="13">
                  <c:v>0.98353030518771656</c:v>
                </c:pt>
                <c:pt idx="14">
                  <c:v>1.001548676849217</c:v>
                </c:pt>
                <c:pt idx="15">
                  <c:v>0.9946280784231204</c:v>
                </c:pt>
                <c:pt idx="16">
                  <c:v>0.98906532396017821</c:v>
                </c:pt>
                <c:pt idx="17">
                  <c:v>0.97302108469480597</c:v>
                </c:pt>
                <c:pt idx="18">
                  <c:v>0.95451092392454417</c:v>
                </c:pt>
                <c:pt idx="19">
                  <c:v>0.96037620897113696</c:v>
                </c:pt>
                <c:pt idx="20">
                  <c:v>0.96051521801354833</c:v>
                </c:pt>
                <c:pt idx="21">
                  <c:v>0.95761013921963734</c:v>
                </c:pt>
                <c:pt idx="22">
                  <c:v>0.95746690969472004</c:v>
                </c:pt>
                <c:pt idx="23">
                  <c:v>0.95962323930221016</c:v>
                </c:pt>
                <c:pt idx="24">
                  <c:v>0.96000601269824615</c:v>
                </c:pt>
                <c:pt idx="25">
                  <c:v>0.95751651141482774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5E1-4147-AB99-CF1CFB221D92}"/>
            </c:ext>
          </c:extLst>
        </c:ser>
        <c:ser>
          <c:idx val="5"/>
          <c:order val="5"/>
          <c:tx>
            <c:strRef>
              <c:f>'[origianlrotate_cores 4.xlsx]Sheet1'!$G$32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4.xlsx]Sheet1'!$G$33:$G$58</c:f>
              <c:numCache>
                <c:formatCode>General</c:formatCode>
                <c:ptCount val="26"/>
                <c:pt idx="0">
                  <c:v>7.3222112738269181E-3</c:v>
                </c:pt>
                <c:pt idx="1">
                  <c:v>1.3517305893358278E-2</c:v>
                </c:pt>
                <c:pt idx="2">
                  <c:v>2.6898304666485701E-2</c:v>
                </c:pt>
                <c:pt idx="3">
                  <c:v>5.2790159117507902E-2</c:v>
                </c:pt>
                <c:pt idx="4">
                  <c:v>0.10129932627526467</c:v>
                </c:pt>
                <c:pt idx="5">
                  <c:v>0.1692954144083795</c:v>
                </c:pt>
                <c:pt idx="6">
                  <c:v>0.2833895546929297</c:v>
                </c:pt>
                <c:pt idx="7">
                  <c:v>0.42805449675491913</c:v>
                </c:pt>
                <c:pt idx="8">
                  <c:v>0.58426513018846415</c:v>
                </c:pt>
                <c:pt idx="9">
                  <c:v>0.71235768720916914</c:v>
                </c:pt>
                <c:pt idx="10">
                  <c:v>0.78671510434875125</c:v>
                </c:pt>
                <c:pt idx="11">
                  <c:v>0.8506898624194833</c:v>
                </c:pt>
                <c:pt idx="12">
                  <c:v>0.86001395209779752</c:v>
                </c:pt>
                <c:pt idx="13">
                  <c:v>0.87751225593423077</c:v>
                </c:pt>
                <c:pt idx="14">
                  <c:v>0.90525349449732795</c:v>
                </c:pt>
                <c:pt idx="15">
                  <c:v>0.93049664187373538</c:v>
                </c:pt>
                <c:pt idx="16">
                  <c:v>0.92839753114641677</c:v>
                </c:pt>
                <c:pt idx="17">
                  <c:v>0.9460668066942205</c:v>
                </c:pt>
                <c:pt idx="18">
                  <c:v>0.95159432521441134</c:v>
                </c:pt>
                <c:pt idx="19">
                  <c:v>0.95654443133339384</c:v>
                </c:pt>
                <c:pt idx="20">
                  <c:v>0.95751733365770575</c:v>
                </c:pt>
                <c:pt idx="21">
                  <c:v>0.95529598220068423</c:v>
                </c:pt>
                <c:pt idx="22">
                  <c:v>0.95847239439305809</c:v>
                </c:pt>
                <c:pt idx="23">
                  <c:v>0.95771906220479197</c:v>
                </c:pt>
                <c:pt idx="24">
                  <c:v>0.95734813114769746</c:v>
                </c:pt>
                <c:pt idx="25">
                  <c:v>0.95775556772218118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5E1-4147-AB99-CF1CFB221D92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4.xlsx]Sheet1'!$H$33:$H$58</c:f>
              <c:numCache>
                <c:formatCode>0.00E+00</c:formatCode>
                <c:ptCount val="26"/>
                <c:pt idx="0">
                  <c:v>7.8150218310935934E-3</c:v>
                </c:pt>
                <c:pt idx="1">
                  <c:v>1.674454828660436E-2</c:v>
                </c:pt>
                <c:pt idx="2">
                  <c:v>1.6599329762911459E-2</c:v>
                </c:pt>
                <c:pt idx="3">
                  <c:v>3.2117243529778607E-2</c:v>
                </c:pt>
                <c:pt idx="4">
                  <c:v>5.9766486928820882E-2</c:v>
                </c:pt>
                <c:pt idx="5">
                  <c:v>0.10669227632115559</c:v>
                </c:pt>
                <c:pt idx="6">
                  <c:v>0.19261901657995473</c:v>
                </c:pt>
                <c:pt idx="7">
                  <c:v>0.31288236997008589</c:v>
                </c:pt>
                <c:pt idx="8">
                  <c:v>0.47174708721583036</c:v>
                </c:pt>
                <c:pt idx="9">
                  <c:v>0.62931834863723202</c:v>
                </c:pt>
                <c:pt idx="10">
                  <c:v>0.75317122581922114</c:v>
                </c:pt>
                <c:pt idx="11">
                  <c:v>0.84649578079105658</c:v>
                </c:pt>
                <c:pt idx="12">
                  <c:v>0.88786674790399123</c:v>
                </c:pt>
                <c:pt idx="13">
                  <c:v>0.91292798110979934</c:v>
                </c:pt>
                <c:pt idx="14">
                  <c:v>0.92033844047057989</c:v>
                </c:pt>
                <c:pt idx="15">
                  <c:v>0.94793397233510646</c:v>
                </c:pt>
                <c:pt idx="16">
                  <c:v>0.91914425133459865</c:v>
                </c:pt>
                <c:pt idx="17">
                  <c:v>0.92290765415008358</c:v>
                </c:pt>
                <c:pt idx="18">
                  <c:v>0.92984972233229046</c:v>
                </c:pt>
                <c:pt idx="19">
                  <c:v>0.94589406754243899</c:v>
                </c:pt>
                <c:pt idx="20">
                  <c:v>0.95320406796083434</c:v>
                </c:pt>
                <c:pt idx="21">
                  <c:v>0.95444825246206388</c:v>
                </c:pt>
                <c:pt idx="22">
                  <c:v>0.95521748242421933</c:v>
                </c:pt>
                <c:pt idx="23">
                  <c:v>0.95622466981356991</c:v>
                </c:pt>
                <c:pt idx="24">
                  <c:v>0.95673734854734183</c:v>
                </c:pt>
                <c:pt idx="25">
                  <c:v>0.95893923780080537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5E1-4147-AB99-CF1CFB221D92}"/>
            </c:ext>
          </c:extLst>
        </c:ser>
        <c:ser>
          <c:idx val="6"/>
          <c:order val="7"/>
          <c:tx>
            <c:strRef>
              <c:f>'[origianlrotate_cores 4.xlsx]Sheet1'!$I$32</c:f>
              <c:strCache>
                <c:ptCount val="1"/>
                <c:pt idx="0">
                  <c:v>default -chunk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4.xlsx]Sheet1'!$I$33:$I$58</c:f>
              <c:numCache>
                <c:formatCode>General</c:formatCode>
                <c:ptCount val="26"/>
                <c:pt idx="0">
                  <c:v>7.605652804479072E-3</c:v>
                </c:pt>
                <c:pt idx="1">
                  <c:v>1.7149808622377829E-2</c:v>
                </c:pt>
                <c:pt idx="2">
                  <c:v>3.2874894438412357E-2</c:v>
                </c:pt>
                <c:pt idx="3">
                  <c:v>5.7728270591104969E-2</c:v>
                </c:pt>
                <c:pt idx="4">
                  <c:v>0.11960855382384922</c:v>
                </c:pt>
                <c:pt idx="5">
                  <c:v>0.2167166237831242</c:v>
                </c:pt>
                <c:pt idx="6">
                  <c:v>0.38148894302848579</c:v>
                </c:pt>
                <c:pt idx="7">
                  <c:v>0.55330216632646345</c:v>
                </c:pt>
                <c:pt idx="8">
                  <c:v>0.6594732732306382</c:v>
                </c:pt>
                <c:pt idx="9">
                  <c:v>0.78016677127230338</c:v>
                </c:pt>
                <c:pt idx="10">
                  <c:v>0.8515938420189324</c:v>
                </c:pt>
                <c:pt idx="11">
                  <c:v>0.9049401985198694</c:v>
                </c:pt>
                <c:pt idx="12">
                  <c:v>0.93065249696041785</c:v>
                </c:pt>
                <c:pt idx="13">
                  <c:v>0.95118410683920196</c:v>
                </c:pt>
                <c:pt idx="14">
                  <c:v>0.97032890198636335</c:v>
                </c:pt>
                <c:pt idx="15">
                  <c:v>0.9594872335227278</c:v>
                </c:pt>
                <c:pt idx="16">
                  <c:v>0.94568376775291252</c:v>
                </c:pt>
                <c:pt idx="17">
                  <c:v>0.95040379369974848</c:v>
                </c:pt>
                <c:pt idx="18">
                  <c:v>0.94082297578101548</c:v>
                </c:pt>
                <c:pt idx="19">
                  <c:v>0.92957070259410279</c:v>
                </c:pt>
                <c:pt idx="20">
                  <c:v>0.92144130239053335</c:v>
                </c:pt>
                <c:pt idx="21">
                  <c:v>0.93403916547047283</c:v>
                </c:pt>
                <c:pt idx="22">
                  <c:v>0.93239394672672782</c:v>
                </c:pt>
                <c:pt idx="23">
                  <c:v>0.92089701287166525</c:v>
                </c:pt>
                <c:pt idx="24">
                  <c:v>0.94295170009539853</c:v>
                </c:pt>
                <c:pt idx="25">
                  <c:v>0.9435062579785104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5E1-4147-AB99-CF1CFB221D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12653891020032754"/>
          <c:h val="0.323993968839001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original rotate_ varying</a:t>
            </a:r>
            <a:r>
              <a:rPr lang="en-US" sz="1600" baseline="0" dirty="0"/>
              <a:t> </a:t>
            </a:r>
            <a:r>
              <a:rPr lang="en-US" sz="1600" dirty="0"/>
              <a:t>chunks under Cores</a:t>
            </a:r>
            <a:r>
              <a:rPr lang="en-US" sz="1600" baseline="0" dirty="0"/>
              <a:t> 8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'[originalrotate_cores 8.xlsx]Sheet1'!$B$32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8.xlsx]Sheet1'!$B$33:$B$58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9E3-764A-861E-84E2233FD132}"/>
            </c:ext>
          </c:extLst>
        </c:ser>
        <c:ser>
          <c:idx val="1"/>
          <c:order val="1"/>
          <c:tx>
            <c:strRef>
              <c:f>'[originalrotate_cores 8.xlsx]Sheet1'!$C$32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8.xlsx]Sheet1'!$C$33:$C$58</c:f>
              <c:numCache>
                <c:formatCode>General</c:formatCode>
                <c:ptCount val="26"/>
                <c:pt idx="0">
                  <c:v>1.9617856078982084E-2</c:v>
                </c:pt>
                <c:pt idx="1">
                  <c:v>2.4199876109849267E-2</c:v>
                </c:pt>
                <c:pt idx="2">
                  <c:v>3.953705700524765E-2</c:v>
                </c:pt>
                <c:pt idx="3">
                  <c:v>7.8019614276860244E-2</c:v>
                </c:pt>
                <c:pt idx="4">
                  <c:v>0.13662263662263663</c:v>
                </c:pt>
                <c:pt idx="5">
                  <c:v>0.22485049833887041</c:v>
                </c:pt>
                <c:pt idx="6">
                  <c:v>0.29526678292730185</c:v>
                </c:pt>
                <c:pt idx="7">
                  <c:v>0.39157458563535907</c:v>
                </c:pt>
                <c:pt idx="8">
                  <c:v>0.44812836372399395</c:v>
                </c:pt>
                <c:pt idx="9">
                  <c:v>0.48268129839791202</c:v>
                </c:pt>
                <c:pt idx="10">
                  <c:v>0.49335450634267036</c:v>
                </c:pt>
                <c:pt idx="11">
                  <c:v>0.49912401252746225</c:v>
                </c:pt>
                <c:pt idx="12">
                  <c:v>0.5025358739120207</c:v>
                </c:pt>
                <c:pt idx="13">
                  <c:v>0.5044269529146076</c:v>
                </c:pt>
                <c:pt idx="14">
                  <c:v>0.49756160074561662</c:v>
                </c:pt>
                <c:pt idx="15">
                  <c:v>0.50648522421498077</c:v>
                </c:pt>
                <c:pt idx="16">
                  <c:v>0.50763775231860342</c:v>
                </c:pt>
                <c:pt idx="17">
                  <c:v>0.50628692577409773</c:v>
                </c:pt>
                <c:pt idx="18">
                  <c:v>0.49310429211283485</c:v>
                </c:pt>
                <c:pt idx="19">
                  <c:v>0.47913892176029144</c:v>
                </c:pt>
                <c:pt idx="20">
                  <c:v>0.47288588187919961</c:v>
                </c:pt>
                <c:pt idx="21">
                  <c:v>0.47403971657654298</c:v>
                </c:pt>
                <c:pt idx="22">
                  <c:v>0.4816472354455878</c:v>
                </c:pt>
                <c:pt idx="23">
                  <c:v>0.48935740072202166</c:v>
                </c:pt>
                <c:pt idx="24">
                  <c:v>0.49181711839639092</c:v>
                </c:pt>
                <c:pt idx="25">
                  <c:v>0.49370406738105554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9E3-764A-861E-84E2233FD132}"/>
            </c:ext>
          </c:extLst>
        </c:ser>
        <c:ser>
          <c:idx val="2"/>
          <c:order val="2"/>
          <c:tx>
            <c:strRef>
              <c:f>'[originalrotate_cores 8.xlsx]Sheet1'!$D$32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8.xlsx]Sheet1'!$D$33:$D$58</c:f>
              <c:numCache>
                <c:formatCode>General</c:formatCode>
                <c:ptCount val="26"/>
                <c:pt idx="0">
                  <c:v>1.6297145313227551E-2</c:v>
                </c:pt>
                <c:pt idx="1">
                  <c:v>1.8910473245062981E-2</c:v>
                </c:pt>
                <c:pt idx="2">
                  <c:v>3.4715647289023537E-2</c:v>
                </c:pt>
                <c:pt idx="3">
                  <c:v>6.9170599263042212E-2</c:v>
                </c:pt>
                <c:pt idx="4">
                  <c:v>0.15202285633663715</c:v>
                </c:pt>
                <c:pt idx="5">
                  <c:v>0.24846562101580338</c:v>
                </c:pt>
                <c:pt idx="6">
                  <c:v>0.38522088353413658</c:v>
                </c:pt>
                <c:pt idx="7">
                  <c:v>0.46763164532130153</c:v>
                </c:pt>
                <c:pt idx="8">
                  <c:v>0.65460722783037795</c:v>
                </c:pt>
                <c:pt idx="9">
                  <c:v>0.70370701864302376</c:v>
                </c:pt>
                <c:pt idx="10">
                  <c:v>0.7335092203410305</c:v>
                </c:pt>
                <c:pt idx="11">
                  <c:v>0.87841743304125841</c:v>
                </c:pt>
                <c:pt idx="12">
                  <c:v>0.96124554391271477</c:v>
                </c:pt>
                <c:pt idx="13">
                  <c:v>0.99040927536231882</c:v>
                </c:pt>
                <c:pt idx="14">
                  <c:v>1.0080607101731072</c:v>
                </c:pt>
                <c:pt idx="15">
                  <c:v>1.0184347965793146</c:v>
                </c:pt>
                <c:pt idx="16">
                  <c:v>1.0114269491465275</c:v>
                </c:pt>
                <c:pt idx="17">
                  <c:v>1.0127521831666439</c:v>
                </c:pt>
                <c:pt idx="18">
                  <c:v>0.99032668546025271</c:v>
                </c:pt>
                <c:pt idx="19">
                  <c:v>0.96648065393479932</c:v>
                </c:pt>
                <c:pt idx="20">
                  <c:v>0.94482661487598385</c:v>
                </c:pt>
                <c:pt idx="21">
                  <c:v>0.94387074881650168</c:v>
                </c:pt>
                <c:pt idx="22">
                  <c:v>0.9475626190808123</c:v>
                </c:pt>
                <c:pt idx="23">
                  <c:v>0.94284608317282359</c:v>
                </c:pt>
                <c:pt idx="24">
                  <c:v>0.95497060958759739</c:v>
                </c:pt>
                <c:pt idx="25">
                  <c:v>0.9527866766370412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9E3-764A-861E-84E2233FD132}"/>
            </c:ext>
          </c:extLst>
        </c:ser>
        <c:ser>
          <c:idx val="3"/>
          <c:order val="3"/>
          <c:tx>
            <c:strRef>
              <c:f>'[originalrotate_cores 8.xlsx]Sheet1'!$E$32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8.xlsx]Sheet1'!$E$33:$E$58</c:f>
              <c:numCache>
                <c:formatCode>General</c:formatCode>
                <c:ptCount val="26"/>
                <c:pt idx="0">
                  <c:v>1.5938128706921326E-2</c:v>
                </c:pt>
                <c:pt idx="1">
                  <c:v>1.4187997002876271E-2</c:v>
                </c:pt>
                <c:pt idx="2">
                  <c:v>2.6927784577723376E-2</c:v>
                </c:pt>
                <c:pt idx="3">
                  <c:v>6.1564012255533603E-2</c:v>
                </c:pt>
                <c:pt idx="4">
                  <c:v>0.1520063396008933</c:v>
                </c:pt>
                <c:pt idx="5">
                  <c:v>0.28514972915885939</c:v>
                </c:pt>
                <c:pt idx="6">
                  <c:v>0.51241590214067279</c:v>
                </c:pt>
                <c:pt idx="7">
                  <c:v>0.67985531102034169</c:v>
                </c:pt>
                <c:pt idx="8">
                  <c:v>0.81808725448204134</c:v>
                </c:pt>
                <c:pt idx="9">
                  <c:v>0.90908843666922767</c:v>
                </c:pt>
                <c:pt idx="10">
                  <c:v>0.95665596974298717</c:v>
                </c:pt>
                <c:pt idx="11">
                  <c:v>0.98749499248413208</c:v>
                </c:pt>
                <c:pt idx="12">
                  <c:v>1.021538696966219</c:v>
                </c:pt>
                <c:pt idx="13">
                  <c:v>1.2111314922381875</c:v>
                </c:pt>
                <c:pt idx="14">
                  <c:v>1.360448227094933</c:v>
                </c:pt>
                <c:pt idx="15">
                  <c:v>1.5783557702489055</c:v>
                </c:pt>
                <c:pt idx="16">
                  <c:v>1.7884725295660713</c:v>
                </c:pt>
                <c:pt idx="17">
                  <c:v>1.9159160504055845</c:v>
                </c:pt>
                <c:pt idx="18">
                  <c:v>1.9243131528569046</c:v>
                </c:pt>
                <c:pt idx="19">
                  <c:v>1.9132337495623761</c:v>
                </c:pt>
                <c:pt idx="20">
                  <c:v>1.902812095540652</c:v>
                </c:pt>
                <c:pt idx="21">
                  <c:v>1.888454322519648</c:v>
                </c:pt>
                <c:pt idx="22">
                  <c:v>1.8853257026937984</c:v>
                </c:pt>
                <c:pt idx="23">
                  <c:v>1.8861344421087722</c:v>
                </c:pt>
                <c:pt idx="24">
                  <c:v>1.877720965560681</c:v>
                </c:pt>
                <c:pt idx="25">
                  <c:v>1.8758747655327328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9E3-764A-861E-84E2233FD132}"/>
            </c:ext>
          </c:extLst>
        </c:ser>
        <c:ser>
          <c:idx val="4"/>
          <c:order val="4"/>
          <c:tx>
            <c:strRef>
              <c:f>'[originalrotate_cores 8.xlsx]Sheet1'!$F$32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8.xlsx]Sheet1'!$F$33:$F$58</c:f>
              <c:numCache>
                <c:formatCode>0.00E+00</c:formatCode>
                <c:ptCount val="26"/>
                <c:pt idx="0">
                  <c:v>9.6757852077001029E-3</c:v>
                </c:pt>
                <c:pt idx="1">
                  <c:v>9.3156632752251951E-3</c:v>
                </c:pt>
                <c:pt idx="2">
                  <c:v>2.9718484897606312E-2</c:v>
                </c:pt>
                <c:pt idx="3">
                  <c:v>6.5952439930641565E-2</c:v>
                </c:pt>
                <c:pt idx="4">
                  <c:v>0.13331247066186824</c:v>
                </c:pt>
                <c:pt idx="5">
                  <c:v>0.25840265715939909</c:v>
                </c:pt>
                <c:pt idx="6">
                  <c:v>0.48176344584032876</c:v>
                </c:pt>
                <c:pt idx="7">
                  <c:v>0.81832895995291455</c:v>
                </c:pt>
                <c:pt idx="8">
                  <c:v>1.0313225417066452</c:v>
                </c:pt>
                <c:pt idx="9">
                  <c:v>1.3251954191952802</c:v>
                </c:pt>
                <c:pt idx="10">
                  <c:v>1.560717210318002</c:v>
                </c:pt>
                <c:pt idx="11">
                  <c:v>1.7008376749412608</c:v>
                </c:pt>
                <c:pt idx="12">
                  <c:v>1.8216116282689114</c:v>
                </c:pt>
                <c:pt idx="13">
                  <c:v>1.8273852939409803</c:v>
                </c:pt>
                <c:pt idx="14">
                  <c:v>1.864643060358034</c:v>
                </c:pt>
                <c:pt idx="15">
                  <c:v>1.9338661060424331</c:v>
                </c:pt>
                <c:pt idx="16">
                  <c:v>1.923655745237657</c:v>
                </c:pt>
                <c:pt idx="17">
                  <c:v>1.9872561753382529</c:v>
                </c:pt>
                <c:pt idx="18">
                  <c:v>1.8972861469138149</c:v>
                </c:pt>
                <c:pt idx="19">
                  <c:v>1.9311022663378654</c:v>
                </c:pt>
                <c:pt idx="20">
                  <c:v>1.9112119104349499</c:v>
                </c:pt>
                <c:pt idx="21">
                  <c:v>1.8888312362174082</c:v>
                </c:pt>
                <c:pt idx="22">
                  <c:v>1.8851822111613261</c:v>
                </c:pt>
                <c:pt idx="23">
                  <c:v>1.8690328206460232</c:v>
                </c:pt>
                <c:pt idx="24">
                  <c:v>1.8797389683032939</c:v>
                </c:pt>
                <c:pt idx="25">
                  <c:v>1.8769296412844101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9E3-764A-861E-84E2233FD132}"/>
            </c:ext>
          </c:extLst>
        </c:ser>
        <c:ser>
          <c:idx val="5"/>
          <c:order val="5"/>
          <c:tx>
            <c:strRef>
              <c:f>'[originalrotate_cores 8.xlsx]Sheet1'!$G$32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8.xlsx]Sheet1'!$G$33:$G$58</c:f>
              <c:numCache>
                <c:formatCode>General</c:formatCode>
                <c:ptCount val="26"/>
                <c:pt idx="0">
                  <c:v>8.955628163672992E-3</c:v>
                </c:pt>
                <c:pt idx="1">
                  <c:v>6.8574241873659283E-3</c:v>
                </c:pt>
                <c:pt idx="2">
                  <c:v>2.329607386351493E-2</c:v>
                </c:pt>
                <c:pt idx="3">
                  <c:v>4.7099927028282064E-2</c:v>
                </c:pt>
                <c:pt idx="4">
                  <c:v>9.2959429848830252E-2</c:v>
                </c:pt>
                <c:pt idx="5">
                  <c:v>0.18535392821424601</c:v>
                </c:pt>
                <c:pt idx="6">
                  <c:v>0.36279978296256105</c:v>
                </c:pt>
                <c:pt idx="7">
                  <c:v>0.6866427777091314</c:v>
                </c:pt>
                <c:pt idx="8">
                  <c:v>1.0462898969590351</c:v>
                </c:pt>
                <c:pt idx="9">
                  <c:v>1.303736672209723</c:v>
                </c:pt>
                <c:pt idx="10">
                  <c:v>1.5005917159763313</c:v>
                </c:pt>
                <c:pt idx="11">
                  <c:v>1.7137108586549574</c:v>
                </c:pt>
                <c:pt idx="12">
                  <c:v>1.8444095448020792</c:v>
                </c:pt>
                <c:pt idx="13">
                  <c:v>1.9324149064492431</c:v>
                </c:pt>
                <c:pt idx="14">
                  <c:v>1.9765899318617195</c:v>
                </c:pt>
                <c:pt idx="15">
                  <c:v>2.0133505105225873</c:v>
                </c:pt>
                <c:pt idx="16">
                  <c:v>1.9787901342656729</c:v>
                </c:pt>
                <c:pt idx="17">
                  <c:v>2.0133351404226234</c:v>
                </c:pt>
                <c:pt idx="18">
                  <c:v>1.9850485522990289</c:v>
                </c:pt>
                <c:pt idx="19">
                  <c:v>1.9375619865294946</c:v>
                </c:pt>
                <c:pt idx="20">
                  <c:v>1.9072619162217597</c:v>
                </c:pt>
                <c:pt idx="21">
                  <c:v>1.8769325453615202</c:v>
                </c:pt>
                <c:pt idx="22">
                  <c:v>1.8889877971885316</c:v>
                </c:pt>
                <c:pt idx="23">
                  <c:v>1.8863155746827929</c:v>
                </c:pt>
                <c:pt idx="24">
                  <c:v>1.8773305752926552</c:v>
                </c:pt>
                <c:pt idx="25">
                  <c:v>1.8823682184563728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9E3-764A-861E-84E2233FD132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8.xlsx]Sheet1'!$H$33:$H$58</c:f>
              <c:numCache>
                <c:formatCode>0.00E+00</c:formatCode>
                <c:ptCount val="26"/>
                <c:pt idx="0">
                  <c:v>1.7168987029765242E-2</c:v>
                </c:pt>
                <c:pt idx="1">
                  <c:v>7.8473336900303191E-3</c:v>
                </c:pt>
                <c:pt idx="2">
                  <c:v>1.513317191283293E-2</c:v>
                </c:pt>
                <c:pt idx="3">
                  <c:v>3.3595974509242656E-2</c:v>
                </c:pt>
                <c:pt idx="4">
                  <c:v>6.3492063492063489E-2</c:v>
                </c:pt>
                <c:pt idx="5">
                  <c:v>0.13051847446751905</c:v>
                </c:pt>
                <c:pt idx="6">
                  <c:v>0.25762852915793366</c:v>
                </c:pt>
                <c:pt idx="7">
                  <c:v>0.47062803975470507</c:v>
                </c:pt>
                <c:pt idx="8">
                  <c:v>0.76681506022017465</c:v>
                </c:pt>
                <c:pt idx="9">
                  <c:v>1.0809233562443263</c:v>
                </c:pt>
                <c:pt idx="10">
                  <c:v>1.3463924620725254</c:v>
                </c:pt>
                <c:pt idx="11">
                  <c:v>1.5396744218300336</c:v>
                </c:pt>
                <c:pt idx="12">
                  <c:v>1.6642454121131458</c:v>
                </c:pt>
                <c:pt idx="13">
                  <c:v>1.7102347823997308</c:v>
                </c:pt>
                <c:pt idx="14">
                  <c:v>1.7384257277615396</c:v>
                </c:pt>
                <c:pt idx="15">
                  <c:v>1.7824419740414543</c:v>
                </c:pt>
                <c:pt idx="16">
                  <c:v>1.6940842103171054</c:v>
                </c:pt>
                <c:pt idx="17">
                  <c:v>1.8734737166031057</c:v>
                </c:pt>
                <c:pt idx="18">
                  <c:v>1.8665440068073405</c:v>
                </c:pt>
                <c:pt idx="19">
                  <c:v>1.885154102155983</c:v>
                </c:pt>
                <c:pt idx="20">
                  <c:v>1.8782446653025431</c:v>
                </c:pt>
                <c:pt idx="21">
                  <c:v>1.8832186685130896</c:v>
                </c:pt>
                <c:pt idx="22">
                  <c:v>1.8785646497740272</c:v>
                </c:pt>
                <c:pt idx="23">
                  <c:v>1.8714202329222758</c:v>
                </c:pt>
                <c:pt idx="24">
                  <c:v>1.8671376650348612</c:v>
                </c:pt>
                <c:pt idx="25">
                  <c:v>1.8755750324615097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9E3-764A-861E-84E2233FD132}"/>
            </c:ext>
          </c:extLst>
        </c:ser>
        <c:ser>
          <c:idx val="6"/>
          <c:order val="7"/>
          <c:tx>
            <c:strRef>
              <c:f>'[originalrotate_cores 8.xlsx]Sheet1'!$I$32</c:f>
              <c:strCache>
                <c:ptCount val="1"/>
                <c:pt idx="0">
                  <c:v>default -chunk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'[originalrotate_cores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'[originalrotate_cores 8.xlsx]Sheet1'!$I$33:$I$58</c:f>
              <c:numCache>
                <c:formatCode>General</c:formatCode>
                <c:ptCount val="26"/>
                <c:pt idx="0">
                  <c:v>7.2429670957550501E-3</c:v>
                </c:pt>
                <c:pt idx="1">
                  <c:v>7.1524362986142157E-3</c:v>
                </c:pt>
                <c:pt idx="2">
                  <c:v>2.3501762632197415E-2</c:v>
                </c:pt>
                <c:pt idx="3">
                  <c:v>4.2504789272030649E-2</c:v>
                </c:pt>
                <c:pt idx="4">
                  <c:v>7.4211831385051372E-2</c:v>
                </c:pt>
                <c:pt idx="5">
                  <c:v>0.15009213044956082</c:v>
                </c:pt>
                <c:pt idx="6">
                  <c:v>0.29128360495890793</c:v>
                </c:pt>
                <c:pt idx="7">
                  <c:v>0.5685411656347541</c:v>
                </c:pt>
                <c:pt idx="8">
                  <c:v>0.96869767780446958</c:v>
                </c:pt>
                <c:pt idx="9">
                  <c:v>1.2545193388960811</c:v>
                </c:pt>
                <c:pt idx="10">
                  <c:v>1.4450092798711158</c:v>
                </c:pt>
                <c:pt idx="11">
                  <c:v>1.646652615918671</c:v>
                </c:pt>
                <c:pt idx="12">
                  <c:v>1.7553945672214326</c:v>
                </c:pt>
                <c:pt idx="13">
                  <c:v>1.8170461827658393</c:v>
                </c:pt>
                <c:pt idx="14">
                  <c:v>1.8689376925544865</c:v>
                </c:pt>
                <c:pt idx="15">
                  <c:v>1.9064600021727711</c:v>
                </c:pt>
                <c:pt idx="16">
                  <c:v>1.8777277148525695</c:v>
                </c:pt>
                <c:pt idx="17">
                  <c:v>1.9037486033519553</c:v>
                </c:pt>
                <c:pt idx="18">
                  <c:v>1.8232874717915122</c:v>
                </c:pt>
                <c:pt idx="19">
                  <c:v>1.8522097649595628</c:v>
                </c:pt>
                <c:pt idx="20">
                  <c:v>1.8188798618581214</c:v>
                </c:pt>
                <c:pt idx="21">
                  <c:v>1.7816503660240486</c:v>
                </c:pt>
                <c:pt idx="22">
                  <c:v>1.8031035115308649</c:v>
                </c:pt>
                <c:pt idx="23">
                  <c:v>1.7729890117630487</c:v>
                </c:pt>
                <c:pt idx="24">
                  <c:v>1.7930354999977858</c:v>
                </c:pt>
                <c:pt idx="25">
                  <c:v>1.7794092282109231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B9E3-764A-861E-84E2233FD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12653891020032754"/>
          <c:h val="0.323993968839001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3BD7-34DA-EF44-B562-0B83987D9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A9D48-4F06-C94D-9D28-BCC923CB6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5DF18-DD8B-7748-B250-C3B5C1E7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5A21-BE7E-824C-85A2-95A149A97FC2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43053-43CB-4247-91E1-784A4813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4E96-2C71-EC49-B491-0E4534AA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C96B-A7DA-1C47-AFDE-635D513C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7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6599-0168-5C48-9367-4F802E69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9B3C3-68E5-2A44-8C48-54E4505C7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01349-1AA1-E14B-82E1-23EF2D2C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5A21-BE7E-824C-85A2-95A149A97FC2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2E5D7-C2AC-3E42-B1B5-BE819358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ACF5F-2C0B-4340-8BED-E8D66D2C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C96B-A7DA-1C47-AFDE-635D513C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5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201F1-1617-9242-938C-53CEA29B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AF61A-3D53-FA42-BAAF-1D06FC84E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AC4CC-3CE0-D143-A29B-B293E2B3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5A21-BE7E-824C-85A2-95A149A97FC2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A5BF7-D879-914F-9873-F006C9FB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31FDF-CE0C-5D44-9B7B-1516E8C9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C96B-A7DA-1C47-AFDE-635D513C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4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C00A-6ABC-BA4A-B4D5-6C593585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E2C5-534A-D245-9A9A-1C339D45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55CD5-6A77-1746-B298-6526AE8F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5A21-BE7E-824C-85A2-95A149A97FC2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04175-42AB-7648-9B12-2CFCCD4E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5ABA4-6D53-1A47-863C-A612744E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C96B-A7DA-1C47-AFDE-635D513C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2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3BAD-E05A-AB49-B433-543A6717E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70226-3D0B-3545-8F84-17865D8A9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869ED-9457-FD4C-99DC-C97B500F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5A21-BE7E-824C-85A2-95A149A97FC2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001C2-EA05-4B44-A9B7-5A1C2C44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ED836-744F-E04E-8915-227E41E8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C96B-A7DA-1C47-AFDE-635D513C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8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9182-E1B7-674B-BA22-71662D2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A41FF-5C63-0C44-8E0E-9A5106A7E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7D345-C4A7-A649-854E-6D4551CB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693F5-CA22-E745-A380-95197CB0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5A21-BE7E-824C-85A2-95A149A97FC2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427F6-3D71-9E48-9044-A4749B64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92428-B5D7-D14D-8651-E077AD7C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C96B-A7DA-1C47-AFDE-635D513C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4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25B7-CA1A-3246-A7F0-2D6AEBA7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31A95-491C-1448-AD92-6E404331B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ED312-14A9-D345-8DD8-36D196F79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2D63F-C7A0-2A48-A8F4-A9090A349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67B44-46CA-6A42-A9A6-DF5C50DA6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7A4503-A31A-2E4E-9016-E15D7EB6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5A21-BE7E-824C-85A2-95A149A97FC2}" type="datetimeFigureOut">
              <a:rPr lang="en-US" smtClean="0"/>
              <a:t>3/3/22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FC3DE-B76A-A54E-ACD8-DE5BBB4B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9E9079-3626-8F4C-98B6-403D8800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C96B-A7DA-1C47-AFDE-635D513C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C234-BBCB-754A-91AF-E85F5FBE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58530-CB9D-BB4D-9CDD-A998514A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5A21-BE7E-824C-85A2-95A149A97FC2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EEE97-7225-C440-B673-7DDBA3BD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E4E88-D6C6-8C44-993E-E85474C2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C96B-A7DA-1C47-AFDE-635D513C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2FFA2-AC40-7D44-8174-559EC92D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5A21-BE7E-824C-85A2-95A149A97FC2}" type="datetimeFigureOut">
              <a:rPr lang="en-US" smtClean="0"/>
              <a:t>3/3/22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A2373-DEE1-3340-9383-0C09E8F0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C66BB-E68C-A74D-9E59-930646B6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C96B-A7DA-1C47-AFDE-635D513C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4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2084-555D-C249-9043-3F3AF0CA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882B-5245-1B47-BC82-7B7D76BCB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CAABD-3353-0443-BAC6-BB02BED49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D7CAC-7CDF-8F47-880B-01A82D79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5A21-BE7E-824C-85A2-95A149A97FC2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246A1-F7B4-9C46-8BBD-4A2FBE5D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BCDF7-0762-954B-910E-8370DAEB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C96B-A7DA-1C47-AFDE-635D513C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7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C9CD0-F0FD-BA46-8822-0242F4F23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088EF-99F2-BC49-AB49-5D3782349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7E884-FC96-C843-835C-4999C5A54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97C32-CA4F-664A-BA8D-225A7723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5A21-BE7E-824C-85A2-95A149A97FC2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9CE41-1CD0-4F49-83D2-50DD4ABC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4513F-61BC-D345-A61A-72E9DA6E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C96B-A7DA-1C47-AFDE-635D513C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3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714D8E-FC79-1440-A75A-A72884A0F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DF94D-A722-1047-85FA-B0750CEC5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C5EAF-DA59-334C-9655-DBE940EF5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85A21-BE7E-824C-85A2-95A149A97FC2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43F49-44AF-7148-A450-9946493C2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6E9C4-460E-C140-BAE9-711C55539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9C96B-A7DA-1C47-AFDE-635D513C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8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289F-635E-2840-93EB-34CAC343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38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benchmark: </a:t>
            </a:r>
            <a:r>
              <a:rPr lang="en-US" sz="3600" b="1" dirty="0" err="1"/>
              <a:t>new_first</a:t>
            </a:r>
            <a:r>
              <a:rPr lang="en-US" sz="3600" b="1" dirty="0"/>
              <a:t> = mid/8</a:t>
            </a:r>
            <a:br>
              <a:rPr lang="en-US" sz="3600" b="1" dirty="0"/>
            </a:br>
            <a:r>
              <a:rPr lang="en-US" sz="3600" b="1" dirty="0"/>
              <a:t>(in order to make left and right part uneven)</a:t>
            </a:r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3E9F-457D-AC4A-B9A8-5787809EA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redo all tests:</a:t>
            </a:r>
          </a:p>
          <a:p>
            <a:pPr lvl="1"/>
            <a:r>
              <a:rPr lang="en-US" dirty="0"/>
              <a:t>original rotate vs. modified rotate</a:t>
            </a:r>
          </a:p>
          <a:p>
            <a:pPr lvl="1"/>
            <a:r>
              <a:rPr lang="en-US" dirty="0"/>
              <a:t>under different number of cores(2,4,8,16,32,40) and varying chunk numbers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B31E2-1159-6B4D-8BBE-113B79810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343" y="3734354"/>
            <a:ext cx="6159996" cy="26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8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9F2621-21A9-D645-A9E5-D25F761BA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06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C1D883-0F86-9841-B2CE-AACFE00B6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11" y="617538"/>
            <a:ext cx="8090691" cy="486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59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304837"/>
              </p:ext>
            </p:extLst>
          </p:nvPr>
        </p:nvGraphicFramePr>
        <p:xfrm>
          <a:off x="1745178" y="923330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944770F-3D7E-C744-A9C7-E31D122F039F}"/>
              </a:ext>
            </a:extLst>
          </p:cNvPr>
          <p:cNvSpPr/>
          <p:nvPr/>
        </p:nvSpPr>
        <p:spPr>
          <a:xfrm>
            <a:off x="-1" y="0"/>
            <a:ext cx="9927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0070C0"/>
                </a:solidFill>
              </a:rPr>
              <a:t>2.2 performance of modified(</a:t>
            </a:r>
            <a:r>
              <a:rPr lang="en-US" dirty="0" err="1">
                <a:solidFill>
                  <a:srgbClr val="0070C0"/>
                </a:solidFill>
              </a:rPr>
              <a:t>splitcores</a:t>
            </a:r>
            <a:r>
              <a:rPr lang="en-US" dirty="0">
                <a:solidFill>
                  <a:srgbClr val="0070C0"/>
                </a:solidFill>
              </a:rPr>
              <a:t>) rotate with varying chunk numbers under specific cores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	</a:t>
            </a:r>
            <a:r>
              <a:rPr lang="en-US" altLang="zh-CN" dirty="0"/>
              <a:t>analyze: improved on the lower end and higher end when chunk number exceed 16</a:t>
            </a:r>
          </a:p>
        </p:txBody>
      </p:sp>
    </p:spTree>
    <p:extLst>
      <p:ext uri="{BB962C8B-B14F-4D97-AF65-F5344CB8AC3E}">
        <p14:creationId xmlns:p14="http://schemas.microsoft.com/office/powerpoint/2010/main" val="1147723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/>
        </p:nvGraphicFramePr>
        <p:xfrm>
          <a:off x="1638300" y="593725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02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/>
        </p:nvGraphicFramePr>
        <p:xfrm>
          <a:off x="1638300" y="593725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0CFE2CE-8D6A-C744-AA74-4389739194F3}"/>
              </a:ext>
            </a:extLst>
          </p:cNvPr>
          <p:cNvSpPr/>
          <p:nvPr/>
        </p:nvSpPr>
        <p:spPr>
          <a:xfrm>
            <a:off x="1907833" y="0"/>
            <a:ext cx="7936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since cores16, chunk128,64,32,24,16 move left than </a:t>
            </a:r>
            <a:r>
              <a:rPr lang="en-US" dirty="0" err="1"/>
              <a:t>defaultchunk</a:t>
            </a:r>
            <a:r>
              <a:rPr lang="en-US" dirty="0"/>
              <a:t> of original-rotate</a:t>
            </a:r>
          </a:p>
        </p:txBody>
      </p:sp>
    </p:spTree>
    <p:extLst>
      <p:ext uri="{BB962C8B-B14F-4D97-AF65-F5344CB8AC3E}">
        <p14:creationId xmlns:p14="http://schemas.microsoft.com/office/powerpoint/2010/main" val="2545940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/>
        </p:nvGraphicFramePr>
        <p:xfrm>
          <a:off x="1638300" y="593725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6103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/>
        </p:nvGraphicFramePr>
        <p:xfrm>
          <a:off x="1638300" y="593725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8517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/>
        </p:nvGraphicFramePr>
        <p:xfrm>
          <a:off x="1638300" y="593725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82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0372-C682-EA45-A3BF-FCB28BD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original_rotate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80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/>
        </p:nvGraphicFramePr>
        <p:xfrm>
          <a:off x="1638300" y="593725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9479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EBE5-5A6A-3645-82B7-D7758E3D5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modified rotate performance</a:t>
            </a:r>
          </a:p>
        </p:txBody>
      </p:sp>
    </p:spTree>
    <p:extLst>
      <p:ext uri="{BB962C8B-B14F-4D97-AF65-F5344CB8AC3E}">
        <p14:creationId xmlns:p14="http://schemas.microsoft.com/office/powerpoint/2010/main" val="1307379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26150"/>
              </p:ext>
            </p:extLst>
          </p:nvPr>
        </p:nvGraphicFramePr>
        <p:xfrm>
          <a:off x="1638300" y="593725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9140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/>
        </p:nvGraphicFramePr>
        <p:xfrm>
          <a:off x="1638300" y="593725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2520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/>
        </p:nvGraphicFramePr>
        <p:xfrm>
          <a:off x="1638300" y="593725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3107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/>
        </p:nvGraphicFramePr>
        <p:xfrm>
          <a:off x="1638300" y="593725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5289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/>
        </p:nvGraphicFramePr>
        <p:xfrm>
          <a:off x="1638300" y="593725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1961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DC7B-09AE-8149-8EE9-C1AC690C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801A5-1850-EF41-801C-6C0E5A903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one best performance chunk number from original rotate each core, then compare with the same chunk number from the modified rotate___</a:t>
            </a:r>
          </a:p>
          <a:p>
            <a:r>
              <a:rPr lang="en-US" dirty="0"/>
              <a:t> 		a little bit left move</a:t>
            </a:r>
          </a:p>
        </p:txBody>
      </p:sp>
    </p:spTree>
    <p:extLst>
      <p:ext uri="{BB962C8B-B14F-4D97-AF65-F5344CB8AC3E}">
        <p14:creationId xmlns:p14="http://schemas.microsoft.com/office/powerpoint/2010/main" val="3944323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BD3C07-5C26-B840-8E92-17BCFBBDC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46" y="53686"/>
            <a:ext cx="5608830" cy="3375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94D685-6661-3E4F-8C79-64574F964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651" y="2424029"/>
            <a:ext cx="6418349" cy="386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61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F004BE-3E5C-764D-90A8-8E43DF782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43638" cy="3757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9F0DA6-65F9-074B-8C55-1CB7DB425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2557182"/>
            <a:ext cx="6199723" cy="373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94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009F2B-39E5-7645-BE0D-47E0271C7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206" y="3029154"/>
            <a:ext cx="6164794" cy="3709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76CA0A-D91E-D14E-B777-EBE4CE52C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64794" cy="370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7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B49809-F440-C244-8031-1A7C6499F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9968"/>
            <a:ext cx="10515600" cy="435133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3200" dirty="0"/>
              <a:t>part1</a:t>
            </a:r>
            <a:r>
              <a:rPr lang="zh-CN" altLang="en-US" sz="3200" dirty="0"/>
              <a:t> </a:t>
            </a:r>
            <a:r>
              <a:rPr lang="en-US" sz="3200" dirty="0">
                <a:highlight>
                  <a:srgbClr val="FFFF00"/>
                </a:highlight>
              </a:rPr>
              <a:t>modified </a:t>
            </a:r>
            <a:r>
              <a:rPr lang="en-US" sz="3200" dirty="0" err="1">
                <a:highlight>
                  <a:srgbClr val="FFFF00"/>
                </a:highlight>
              </a:rPr>
              <a:t>rotate_without_chunksize</a:t>
            </a:r>
            <a:r>
              <a:rPr lang="en-US" sz="3200" dirty="0">
                <a:highlight>
                  <a:srgbClr val="FFFF00"/>
                </a:highlight>
              </a:rPr>
              <a:t> changing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3200" dirty="0"/>
              <a:t>part2</a:t>
            </a:r>
            <a:r>
              <a:rPr lang="zh-CN" altLang="en-US" sz="3200" dirty="0">
                <a:highlight>
                  <a:srgbClr val="FFFF00"/>
                </a:highlight>
              </a:rPr>
              <a:t> </a:t>
            </a:r>
            <a:r>
              <a:rPr lang="en-US" altLang="zh-CN" sz="3200" dirty="0">
                <a:highlight>
                  <a:srgbClr val="FFFF00"/>
                </a:highlight>
              </a:rPr>
              <a:t>modified </a:t>
            </a:r>
            <a:r>
              <a:rPr lang="en-US" sz="3200" dirty="0" err="1">
                <a:highlight>
                  <a:srgbClr val="FFFF00"/>
                </a:highlight>
              </a:rPr>
              <a:t>rotate_with_chunksize</a:t>
            </a:r>
            <a:r>
              <a:rPr lang="en-US" altLang="zh-CN" sz="3200" dirty="0" err="1">
                <a:highlight>
                  <a:srgbClr val="FFFF00"/>
                </a:highlight>
              </a:rPr>
              <a:t>_changing</a:t>
            </a:r>
            <a:endParaRPr lang="en-US" altLang="zh-CN" sz="3200" dirty="0">
              <a:highlight>
                <a:srgbClr val="FFFF00"/>
              </a:highlight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/>
              <a:t>1. compare modified(</a:t>
            </a:r>
            <a:r>
              <a:rPr lang="en-US" dirty="0" err="1"/>
              <a:t>splitecores</a:t>
            </a:r>
            <a:r>
              <a:rPr lang="en-US" dirty="0"/>
              <a:t>) rotate with  unmodified rotate under same cores number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2. performance of modified(</a:t>
            </a:r>
            <a:r>
              <a:rPr lang="en-US" dirty="0" err="1"/>
              <a:t>splitcores</a:t>
            </a:r>
            <a:r>
              <a:rPr lang="en-US" dirty="0"/>
              <a:t>) rotate with varying chunk numbers under specific cores</a:t>
            </a:r>
            <a:endParaRPr lang="en-US" altLang="zh-CN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1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725B-8911-7745-B0B2-AE2BD1EA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part1</a:t>
            </a:r>
            <a:r>
              <a:rPr lang="zh-CN" altLang="en-US" sz="3200" dirty="0"/>
              <a:t> </a:t>
            </a:r>
            <a:r>
              <a:rPr lang="en-US" sz="3200" dirty="0">
                <a:highlight>
                  <a:srgbClr val="FFFF00"/>
                </a:highlight>
              </a:rPr>
              <a:t>modified </a:t>
            </a:r>
            <a:r>
              <a:rPr lang="en-US" sz="3200" dirty="0" err="1">
                <a:highlight>
                  <a:srgbClr val="FFFF00"/>
                </a:highlight>
              </a:rPr>
              <a:t>rotate_without_chunksize</a:t>
            </a:r>
            <a:r>
              <a:rPr lang="en-US" sz="3200" dirty="0">
                <a:highlight>
                  <a:srgbClr val="FFFF00"/>
                </a:highlight>
              </a:rPr>
              <a:t> changing</a:t>
            </a:r>
            <a:br>
              <a:rPr lang="en-US" sz="3200" dirty="0">
                <a:highlight>
                  <a:srgbClr val="FFFF00"/>
                </a:highlight>
              </a:rPr>
            </a:br>
            <a:endParaRPr lang="en-US" sz="32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EF8C8E0-991E-914C-9092-98D984C5C9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6456302"/>
              </p:ext>
            </p:extLst>
          </p:nvPr>
        </p:nvGraphicFramePr>
        <p:xfrm>
          <a:off x="1708521" y="1138237"/>
          <a:ext cx="8489950" cy="551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441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5A292C-A59A-AB41-BD58-1B5D36164D6A}"/>
              </a:ext>
            </a:extLst>
          </p:cNvPr>
          <p:cNvSpPr/>
          <p:nvPr/>
        </p:nvSpPr>
        <p:spPr>
          <a:xfrm>
            <a:off x="1836716" y="1395789"/>
            <a:ext cx="86016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note:</a:t>
            </a:r>
          </a:p>
          <a:p>
            <a:r>
              <a:rPr lang="en-US" sz="2800" dirty="0"/>
              <a:t>default chunk number of original rotate(light green) and modified rotate all included(rose red)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672B11-5E66-3548-8663-023BD4DFE726}"/>
              </a:ext>
            </a:extLst>
          </p:cNvPr>
          <p:cNvSpPr/>
          <p:nvPr/>
        </p:nvSpPr>
        <p:spPr>
          <a:xfrm>
            <a:off x="1228076" y="168625"/>
            <a:ext cx="8585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part2</a:t>
            </a:r>
            <a:r>
              <a:rPr lang="zh-CN" altLang="en-US" sz="3200" dirty="0">
                <a:highlight>
                  <a:srgbClr val="FFFF00"/>
                </a:highlight>
              </a:rPr>
              <a:t> </a:t>
            </a:r>
            <a:r>
              <a:rPr lang="en-US" altLang="zh-CN" sz="3200" dirty="0">
                <a:highlight>
                  <a:srgbClr val="FFFF00"/>
                </a:highlight>
              </a:rPr>
              <a:t>modified </a:t>
            </a:r>
            <a:r>
              <a:rPr lang="en-US" sz="3200" dirty="0" err="1">
                <a:highlight>
                  <a:srgbClr val="FFFF00"/>
                </a:highlight>
              </a:rPr>
              <a:t>rotate_with_chunksize</a:t>
            </a:r>
            <a:r>
              <a:rPr lang="en-US" altLang="zh-CN" sz="3200" dirty="0" err="1">
                <a:highlight>
                  <a:srgbClr val="FFFF00"/>
                </a:highlight>
              </a:rPr>
              <a:t>_changing</a:t>
            </a:r>
            <a:endParaRPr lang="en-US" altLang="zh-CN" sz="3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0862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5FE475-34F3-DB47-9054-329377B2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11" y="1186625"/>
            <a:ext cx="7112000" cy="4279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AB0907-AAB5-AF48-A686-330981F68EBC}"/>
              </a:ext>
            </a:extLst>
          </p:cNvPr>
          <p:cNvSpPr/>
          <p:nvPr/>
        </p:nvSpPr>
        <p:spPr>
          <a:xfrm>
            <a:off x="0" y="73451"/>
            <a:ext cx="118159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rgbClr val="0070C0"/>
                </a:solidFill>
              </a:rPr>
              <a:t>2.1. compare modified(</a:t>
            </a:r>
            <a:r>
              <a:rPr lang="en-US" sz="2000" dirty="0" err="1">
                <a:solidFill>
                  <a:srgbClr val="0070C0"/>
                </a:solidFill>
              </a:rPr>
              <a:t>splitecores</a:t>
            </a:r>
            <a:r>
              <a:rPr lang="en-US" sz="2000" dirty="0">
                <a:solidFill>
                  <a:srgbClr val="0070C0"/>
                </a:solidFill>
              </a:rPr>
              <a:t>) rotate with  unmodified rotate under same cores number</a:t>
            </a:r>
          </a:p>
        </p:txBody>
      </p:sp>
    </p:spTree>
    <p:extLst>
      <p:ext uri="{BB962C8B-B14F-4D97-AF65-F5344CB8AC3E}">
        <p14:creationId xmlns:p14="http://schemas.microsoft.com/office/powerpoint/2010/main" val="422105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50829-B92B-3A4B-8442-91A86A28A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3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A3AB02-C08A-5E42-BA6F-EE6EFC69A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1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07E959-E965-094F-A01A-8CB0E2F59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4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3485</TotalTime>
  <Words>461</Words>
  <Application>Microsoft Macintosh PowerPoint</Application>
  <PresentationFormat>Widescreen</PresentationFormat>
  <Paragraphs>61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benchmark: new_first = mid/8 (in order to make left and right part uneven)    </vt:lpstr>
      <vt:lpstr>modified rotate performance</vt:lpstr>
      <vt:lpstr>PowerPoint Presentation</vt:lpstr>
      <vt:lpstr>part1 modified rotate_without_chunksize changing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original_rotate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benchmark: new_first = mid/8 (in order to make left and right part uneven)    </dc:title>
  <dc:creator>Chuanqiu He</dc:creator>
  <cp:lastModifiedBy>Chuanqiu He</cp:lastModifiedBy>
  <cp:revision>3</cp:revision>
  <dcterms:created xsi:type="dcterms:W3CDTF">2022-03-03T06:37:17Z</dcterms:created>
  <dcterms:modified xsi:type="dcterms:W3CDTF">2022-03-05T23:55:44Z</dcterms:modified>
</cp:coreProperties>
</file>