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splitcore/w:o%20chunk/rotate_split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rotate_splitcores</a:t>
            </a:r>
            <a:r>
              <a:rPr lang="en-US" dirty="0"/>
              <a:t> performance under different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38-B647-9959-1BFB6A917A69}"/>
            </c:ext>
          </c:extLst>
        </c:ser>
        <c:ser>
          <c:idx val="7"/>
          <c:order val="1"/>
          <c:tx>
            <c:strRef>
              <c:f>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General</c:formatCode>
                <c:ptCount val="26"/>
                <c:pt idx="0">
                  <c:v>1.622860931176885E-3</c:v>
                </c:pt>
                <c:pt idx="1">
                  <c:v>2.6928526614830427E-3</c:v>
                </c:pt>
                <c:pt idx="2">
                  <c:v>2.377493065645225E-3</c:v>
                </c:pt>
                <c:pt idx="3">
                  <c:v>3.65747725506332E-3</c:v>
                </c:pt>
                <c:pt idx="4">
                  <c:v>1.5781540916747938E-2</c:v>
                </c:pt>
                <c:pt idx="5">
                  <c:v>3.2731292855013416E-2</c:v>
                </c:pt>
                <c:pt idx="6">
                  <c:v>6.0699274966508163E-2</c:v>
                </c:pt>
                <c:pt idx="7">
                  <c:v>0.11912092398237766</c:v>
                </c:pt>
                <c:pt idx="8">
                  <c:v>0.24365414510777511</c:v>
                </c:pt>
                <c:pt idx="9">
                  <c:v>0.48507566131454316</c:v>
                </c:pt>
                <c:pt idx="10">
                  <c:v>0.95591561412204396</c:v>
                </c:pt>
                <c:pt idx="11">
                  <c:v>1.8588837152648976</c:v>
                </c:pt>
                <c:pt idx="12">
                  <c:v>2.8974135438290598</c:v>
                </c:pt>
                <c:pt idx="13">
                  <c:v>3.5663300951272836</c:v>
                </c:pt>
                <c:pt idx="14">
                  <c:v>4.0307468156693105</c:v>
                </c:pt>
                <c:pt idx="15">
                  <c:v>4.281186697503788</c:v>
                </c:pt>
                <c:pt idx="16">
                  <c:v>4.463880973967103</c:v>
                </c:pt>
                <c:pt idx="17">
                  <c:v>4.5041355127492491</c:v>
                </c:pt>
                <c:pt idx="18">
                  <c:v>4.5204393968538046</c:v>
                </c:pt>
                <c:pt idx="19">
                  <c:v>4.6939896972475061</c:v>
                </c:pt>
                <c:pt idx="20">
                  <c:v>4.5829231144657907</c:v>
                </c:pt>
                <c:pt idx="21">
                  <c:v>4.5400764022739768</c:v>
                </c:pt>
                <c:pt idx="22">
                  <c:v>4.3361480380053337</c:v>
                </c:pt>
                <c:pt idx="23">
                  <c:v>4.1662296285613145</c:v>
                </c:pt>
                <c:pt idx="24">
                  <c:v>4.3328032508658394</c:v>
                </c:pt>
                <c:pt idx="25">
                  <c:v>4.2095212614751771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38-B647-9959-1BFB6A917A69}"/>
            </c:ext>
          </c:extLst>
        </c:ser>
        <c:ser>
          <c:idx val="6"/>
          <c:order val="2"/>
          <c:tx>
            <c:strRef>
              <c:f>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6.1166270103272585E-3</c:v>
                </c:pt>
                <c:pt idx="1">
                  <c:v>2.3990349949121587E-3</c:v>
                </c:pt>
                <c:pt idx="2">
                  <c:v>2.4699678313612962E-3</c:v>
                </c:pt>
                <c:pt idx="3">
                  <c:v>5.0668375482467252E-3</c:v>
                </c:pt>
                <c:pt idx="4">
                  <c:v>1.6932062477408062E-2</c:v>
                </c:pt>
                <c:pt idx="5">
                  <c:v>3.4558733788549366E-2</c:v>
                </c:pt>
                <c:pt idx="6">
                  <c:v>6.2710358557986012E-2</c:v>
                </c:pt>
                <c:pt idx="7">
                  <c:v>0.1357618245315052</c:v>
                </c:pt>
                <c:pt idx="8">
                  <c:v>0.24487573661286191</c:v>
                </c:pt>
                <c:pt idx="9">
                  <c:v>0.48326388888888888</c:v>
                </c:pt>
                <c:pt idx="10">
                  <c:v>0.969657083043443</c:v>
                </c:pt>
                <c:pt idx="11">
                  <c:v>1.9198285923518776</c:v>
                </c:pt>
                <c:pt idx="12">
                  <c:v>2.5333377032524491</c:v>
                </c:pt>
                <c:pt idx="13">
                  <c:v>3.2893872709985392</c:v>
                </c:pt>
                <c:pt idx="14">
                  <c:v>3.704682134135922</c:v>
                </c:pt>
                <c:pt idx="15">
                  <c:v>3.8100873985615804</c:v>
                </c:pt>
                <c:pt idx="16">
                  <c:v>3.7066159034524584</c:v>
                </c:pt>
                <c:pt idx="17">
                  <c:v>3.6640167836204296</c:v>
                </c:pt>
                <c:pt idx="18">
                  <c:v>3.6694854814060109</c:v>
                </c:pt>
                <c:pt idx="19">
                  <c:v>3.792428249014423</c:v>
                </c:pt>
                <c:pt idx="20">
                  <c:v>3.7625268454167164</c:v>
                </c:pt>
                <c:pt idx="21">
                  <c:v>3.8726276982894539</c:v>
                </c:pt>
                <c:pt idx="22">
                  <c:v>3.8437687246932932</c:v>
                </c:pt>
                <c:pt idx="23">
                  <c:v>3.7904086646159767</c:v>
                </c:pt>
                <c:pt idx="24">
                  <c:v>3.6750994661032759</c:v>
                </c:pt>
                <c:pt idx="25">
                  <c:v>3.7663930303991582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638-B647-9959-1BFB6A917A69}"/>
            </c:ext>
          </c:extLst>
        </c:ser>
        <c:ser>
          <c:idx val="5"/>
          <c:order val="3"/>
          <c:tx>
            <c:strRef>
              <c:f>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General</c:formatCode>
                <c:ptCount val="26"/>
                <c:pt idx="0">
                  <c:v>7.5769211078687351E-3</c:v>
                </c:pt>
                <c:pt idx="1">
                  <c:v>2.2701776978274E-3</c:v>
                </c:pt>
                <c:pt idx="2">
                  <c:v>3.2763844353123506E-3</c:v>
                </c:pt>
                <c:pt idx="3">
                  <c:v>1.1804018573970404E-2</c:v>
                </c:pt>
                <c:pt idx="4">
                  <c:v>2.3343387961344119E-2</c:v>
                </c:pt>
                <c:pt idx="5">
                  <c:v>5.0968103831795585E-2</c:v>
                </c:pt>
                <c:pt idx="6">
                  <c:v>8.9221238265364308E-2</c:v>
                </c:pt>
                <c:pt idx="7">
                  <c:v>0.17736667281786306</c:v>
                </c:pt>
                <c:pt idx="8">
                  <c:v>0.34146700255594575</c:v>
                </c:pt>
                <c:pt idx="9">
                  <c:v>0.76796385232980169</c:v>
                </c:pt>
                <c:pt idx="10">
                  <c:v>1.3584215171118361</c:v>
                </c:pt>
                <c:pt idx="11">
                  <c:v>1.9816237296147483</c:v>
                </c:pt>
                <c:pt idx="12">
                  <c:v>2.1122464317799676</c:v>
                </c:pt>
                <c:pt idx="13">
                  <c:v>2.6763761787985727</c:v>
                </c:pt>
                <c:pt idx="14">
                  <c:v>2.5541298271392261</c:v>
                </c:pt>
                <c:pt idx="15">
                  <c:v>2.8393762368902857</c:v>
                </c:pt>
                <c:pt idx="16">
                  <c:v>2.7327222868954713</c:v>
                </c:pt>
                <c:pt idx="17">
                  <c:v>3.002527808691859</c:v>
                </c:pt>
                <c:pt idx="18">
                  <c:v>2.6610329437975833</c:v>
                </c:pt>
                <c:pt idx="19">
                  <c:v>3.0705548851457012</c:v>
                </c:pt>
                <c:pt idx="20">
                  <c:v>2.6773809308957031</c:v>
                </c:pt>
                <c:pt idx="21">
                  <c:v>2.5306206581994246</c:v>
                </c:pt>
                <c:pt idx="22">
                  <c:v>2.6140786823774258</c:v>
                </c:pt>
                <c:pt idx="23">
                  <c:v>2.8606131284318779</c:v>
                </c:pt>
                <c:pt idx="24">
                  <c:v>2.6081113835573966</c:v>
                </c:pt>
                <c:pt idx="25">
                  <c:v>2.7599857463954831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638-B647-9959-1BFB6A917A69}"/>
            </c:ext>
          </c:extLst>
        </c:ser>
        <c:ser>
          <c:idx val="4"/>
          <c:order val="4"/>
          <c:tx>
            <c:strRef>
              <c:f>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5.8517901157945137E-3</c:v>
                </c:pt>
                <c:pt idx="1">
                  <c:v>3.1994376199789105E-3</c:v>
                </c:pt>
                <c:pt idx="2">
                  <c:v>5.2225053910997842E-3</c:v>
                </c:pt>
                <c:pt idx="3">
                  <c:v>1.7265456392027423E-2</c:v>
                </c:pt>
                <c:pt idx="4">
                  <c:v>3.1805806468028802E-2</c:v>
                </c:pt>
                <c:pt idx="5">
                  <c:v>6.4445572784439312E-2</c:v>
                </c:pt>
                <c:pt idx="6">
                  <c:v>0.12991935589277079</c:v>
                </c:pt>
                <c:pt idx="7">
                  <c:v>0.25558434827675564</c:v>
                </c:pt>
                <c:pt idx="8">
                  <c:v>0.50203873598369009</c:v>
                </c:pt>
                <c:pt idx="9">
                  <c:v>0.97605429347758654</c:v>
                </c:pt>
                <c:pt idx="10">
                  <c:v>1.376357246516182</c:v>
                </c:pt>
                <c:pt idx="11">
                  <c:v>1.5825732358531361</c:v>
                </c:pt>
                <c:pt idx="12">
                  <c:v>1.7789940636865942</c:v>
                </c:pt>
                <c:pt idx="13">
                  <c:v>1.9742640661082396</c:v>
                </c:pt>
                <c:pt idx="14">
                  <c:v>2.1030518726450955</c:v>
                </c:pt>
                <c:pt idx="15">
                  <c:v>2.1753611747399844</c:v>
                </c:pt>
                <c:pt idx="16">
                  <c:v>2.2410224771705978</c:v>
                </c:pt>
                <c:pt idx="17">
                  <c:v>2.228112634510544</c:v>
                </c:pt>
                <c:pt idx="18">
                  <c:v>2.2111315951189536</c:v>
                </c:pt>
                <c:pt idx="19">
                  <c:v>2.2392472968686525</c:v>
                </c:pt>
                <c:pt idx="20">
                  <c:v>2.1879242905374325</c:v>
                </c:pt>
                <c:pt idx="21">
                  <c:v>2.189851787271142</c:v>
                </c:pt>
                <c:pt idx="22">
                  <c:v>2.1472318158032442</c:v>
                </c:pt>
                <c:pt idx="23">
                  <c:v>2.1413854525217246</c:v>
                </c:pt>
                <c:pt idx="24">
                  <c:v>2.1394399015595136</c:v>
                </c:pt>
                <c:pt idx="25">
                  <c:v>2.1322343619100814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38-B647-9959-1BFB6A917A69}"/>
            </c:ext>
          </c:extLst>
        </c:ser>
        <c:ser>
          <c:idx val="3"/>
          <c:order val="5"/>
          <c:tx>
            <c:strRef>
              <c:f>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General</c:formatCode>
                <c:ptCount val="26"/>
                <c:pt idx="0">
                  <c:v>6.6381694744782494E-3</c:v>
                </c:pt>
                <c:pt idx="1">
                  <c:v>4.019840616845718E-3</c:v>
                </c:pt>
                <c:pt idx="2">
                  <c:v>1.3626121338378469E-2</c:v>
                </c:pt>
                <c:pt idx="3">
                  <c:v>2.6889881597779414E-2</c:v>
                </c:pt>
                <c:pt idx="4">
                  <c:v>5.4079316330618243E-2</c:v>
                </c:pt>
                <c:pt idx="5">
                  <c:v>0.10576309945249456</c:v>
                </c:pt>
                <c:pt idx="6">
                  <c:v>0.21068060994552495</c:v>
                </c:pt>
                <c:pt idx="7">
                  <c:v>0.40237370024157126</c:v>
                </c:pt>
                <c:pt idx="8">
                  <c:v>0.59773415311631983</c:v>
                </c:pt>
                <c:pt idx="9">
                  <c:v>0.72665386297514689</c:v>
                </c:pt>
                <c:pt idx="10">
                  <c:v>0.84851799615756207</c:v>
                </c:pt>
                <c:pt idx="11">
                  <c:v>0.95394835469604977</c:v>
                </c:pt>
                <c:pt idx="12">
                  <c:v>1.0337053941487544</c:v>
                </c:pt>
                <c:pt idx="13">
                  <c:v>1.072480181200453</c:v>
                </c:pt>
                <c:pt idx="14">
                  <c:v>1.0992916413681442</c:v>
                </c:pt>
                <c:pt idx="15">
                  <c:v>1.0807268400987164</c:v>
                </c:pt>
                <c:pt idx="16">
                  <c:v>1.116745931328343</c:v>
                </c:pt>
                <c:pt idx="17">
                  <c:v>1.1281146346222268</c:v>
                </c:pt>
                <c:pt idx="18">
                  <c:v>1.1202156148553812</c:v>
                </c:pt>
                <c:pt idx="19">
                  <c:v>1.0809350476160366</c:v>
                </c:pt>
                <c:pt idx="20">
                  <c:v>1.0757343578011351</c:v>
                </c:pt>
                <c:pt idx="21">
                  <c:v>1.061529552672563</c:v>
                </c:pt>
                <c:pt idx="22">
                  <c:v>1.0491231415782731</c:v>
                </c:pt>
                <c:pt idx="23">
                  <c:v>1.0408165101299074</c:v>
                </c:pt>
                <c:pt idx="24">
                  <c:v>1.0400822153159757</c:v>
                </c:pt>
                <c:pt idx="25">
                  <c:v>1.0404866584957215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638-B647-9959-1BFB6A917A69}"/>
            </c:ext>
          </c:extLst>
        </c:ser>
        <c:ser>
          <c:idx val="2"/>
          <c:order val="6"/>
          <c:tx>
            <c:strRef>
              <c:f>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6.8977234114848797E-3</c:v>
                </c:pt>
                <c:pt idx="1">
                  <c:v>9.9450794122012773E-3</c:v>
                </c:pt>
                <c:pt idx="2">
                  <c:v>2.0762155059132717E-2</c:v>
                </c:pt>
                <c:pt idx="3">
                  <c:v>3.9768019884009943E-2</c:v>
                </c:pt>
                <c:pt idx="4">
                  <c:v>7.8585461689587438E-2</c:v>
                </c:pt>
                <c:pt idx="5">
                  <c:v>0.15039478631407446</c:v>
                </c:pt>
                <c:pt idx="6">
                  <c:v>0.23522361225559968</c:v>
                </c:pt>
                <c:pt idx="7">
                  <c:v>0.3136763493852287</c:v>
                </c:pt>
                <c:pt idx="8">
                  <c:v>0.37999244689863532</c:v>
                </c:pt>
                <c:pt idx="9">
                  <c:v>0.44604705021209201</c:v>
                </c:pt>
                <c:pt idx="10">
                  <c:v>0.50069192706751187</c:v>
                </c:pt>
                <c:pt idx="11">
                  <c:v>0.52648897897316937</c:v>
                </c:pt>
                <c:pt idx="12">
                  <c:v>0.54464848329425564</c:v>
                </c:pt>
                <c:pt idx="13">
                  <c:v>0.55157154942409059</c:v>
                </c:pt>
                <c:pt idx="14">
                  <c:v>0.55684051540153756</c:v>
                </c:pt>
                <c:pt idx="15">
                  <c:v>0.56431118826687288</c:v>
                </c:pt>
                <c:pt idx="16">
                  <c:v>0.55919257595460459</c:v>
                </c:pt>
                <c:pt idx="17">
                  <c:v>0.54558958425802639</c:v>
                </c:pt>
                <c:pt idx="18">
                  <c:v>0.54123525251598659</c:v>
                </c:pt>
                <c:pt idx="19">
                  <c:v>0.535823811497247</c:v>
                </c:pt>
                <c:pt idx="20">
                  <c:v>0.53329582178063883</c:v>
                </c:pt>
                <c:pt idx="21">
                  <c:v>0.53274541708548295</c:v>
                </c:pt>
                <c:pt idx="22">
                  <c:v>0.5322056332552737</c:v>
                </c:pt>
                <c:pt idx="23">
                  <c:v>0.53248267374829972</c:v>
                </c:pt>
                <c:pt idx="24">
                  <c:v>0.53285293123955768</c:v>
                </c:pt>
                <c:pt idx="25">
                  <c:v>0.53269210298562031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38-B647-9959-1BFB6A917A69}"/>
            </c:ext>
          </c:extLst>
        </c:ser>
        <c:ser>
          <c:idx val="1"/>
          <c:order val="7"/>
          <c:tx>
            <c:strRef>
              <c:f>Sheet1!$D$32</c:f>
              <c:strCache>
                <c:ptCount val="1"/>
                <c:pt idx="0">
                  <c:v>par_ threads=1</c:v>
                </c:pt>
              </c:strCache>
            </c:strRef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1.3014129626451576E-2</c:v>
                </c:pt>
                <c:pt idx="1">
                  <c:v>1.4309024726998869E-2</c:v>
                </c:pt>
                <c:pt idx="2">
                  <c:v>2.3995472552348612E-2</c:v>
                </c:pt>
                <c:pt idx="3">
                  <c:v>3.9292103245591618E-2</c:v>
                </c:pt>
                <c:pt idx="4">
                  <c:v>6.0417702635504722E-2</c:v>
                </c:pt>
                <c:pt idx="5">
                  <c:v>8.4096231637215246E-2</c:v>
                </c:pt>
                <c:pt idx="6">
                  <c:v>9.9126790823326705E-2</c:v>
                </c:pt>
                <c:pt idx="7">
                  <c:v>0.11592821681958901</c:v>
                </c:pt>
                <c:pt idx="8">
                  <c:v>0.13323327978354613</c:v>
                </c:pt>
                <c:pt idx="9">
                  <c:v>0.13436371365869912</c:v>
                </c:pt>
                <c:pt idx="10">
                  <c:v>0.13753454730776016</c:v>
                </c:pt>
                <c:pt idx="11">
                  <c:v>0.13882540986445896</c:v>
                </c:pt>
                <c:pt idx="12">
                  <c:v>0.13971019256580933</c:v>
                </c:pt>
                <c:pt idx="13">
                  <c:v>0.1404093164071282</c:v>
                </c:pt>
                <c:pt idx="14">
                  <c:v>0.14223067205343404</c:v>
                </c:pt>
                <c:pt idx="15">
                  <c:v>0.14012898434964929</c:v>
                </c:pt>
                <c:pt idx="16">
                  <c:v>0.14061754893534414</c:v>
                </c:pt>
                <c:pt idx="17">
                  <c:v>0.14081778098005279</c:v>
                </c:pt>
                <c:pt idx="18">
                  <c:v>0.14078501568699645</c:v>
                </c:pt>
                <c:pt idx="19">
                  <c:v>0.14106505122019988</c:v>
                </c:pt>
                <c:pt idx="20">
                  <c:v>0.14072892715620566</c:v>
                </c:pt>
                <c:pt idx="21">
                  <c:v>0.14076106895995069</c:v>
                </c:pt>
                <c:pt idx="22">
                  <c:v>0.14107250810744659</c:v>
                </c:pt>
                <c:pt idx="23">
                  <c:v>0.14083983058003452</c:v>
                </c:pt>
                <c:pt idx="24">
                  <c:v>0.14085637877962659</c:v>
                </c:pt>
                <c:pt idx="25">
                  <c:v>0.14085162885184915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638-B647-9959-1BFB6A917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126775956284153"/>
          <c:y val="0.14998498144135253"/>
          <c:w val="0.21263352552135173"/>
          <c:h val="0.355680539932508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6F6-AF3F-3B48-978C-BD3E66198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7934-4122-294D-AAE2-0AADC7FA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C12F-ED2E-B74F-8BA4-32317CD5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3E77-89B5-4147-93D1-CBF04768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BB31-0291-A14E-9B34-2EE231A3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5588-E4C5-EC46-A8AD-F3BD592C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FCAE0-BDD3-494E-81EE-9F9D8FD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8E8F-63B8-1B4F-B81E-FD89EDB1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1D32-2CFE-F545-9739-2D1667F7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1DE9-90C6-8744-B5C9-ECEFBE2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89777-A904-F147-B7B1-A1C49021C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43F22-BECC-3849-8F1F-AB615EBF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4C6C-FF48-254E-B282-3E84CC2F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16F6-B75A-3340-926E-F72BE444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CDBA-FB11-C845-BB94-A332B43E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AB16-1285-BD4F-8966-AF6F601D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038F-F748-6E40-8F24-33EF84A8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B863-FC41-C64F-9614-E5C60D7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C144-0408-6144-BA1C-A44B36FB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4FC4-ED5F-2545-AEBC-C8DE89D5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8D71-9406-4D46-A842-B8BF918B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6ACD-154B-0043-A763-F00CAB4F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DBBC-B046-B84F-9D5B-B3BA1FB7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8A86-FBC9-3740-8C8A-1D71D45A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7213-50DF-DD4B-86C4-05A49D4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0B3-661C-1247-BC6E-541B0E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105B-4809-9348-8940-048C99B5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2FD2A-D845-764B-915D-41F2EDDFC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2C41A-9AC0-884C-B037-0E4A2619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9C28-29F1-074B-B811-E485D691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38524-558A-A540-816D-BFC91DE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3B00-DF36-AC46-895F-5EAC654E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9F61-5703-7641-9956-E9E989E7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617F-43A4-334E-8369-0B41F868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579C0-9BEF-EB43-9C53-A05152D36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61403-043A-434A-A856-FECBF822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44412-0B21-5A45-9C08-AC9F9C9B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3797E-7EFD-8F42-BA1C-410BC732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3ECE-8DA0-C441-84BA-DC8CF808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B9D9-21CE-7B46-9AD5-02C00788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DB1A0-7B22-294C-84E7-CD256443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A4DF3-5C00-E247-925E-72E3BA95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634AB-4482-3342-A7A4-DB79A88D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4D60C-C7B3-2649-B075-62B0E40E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F0049-EE37-3643-B78F-551F9DFB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98FF-37E3-E049-91FD-F04320C2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42F-8B74-A54A-A7B7-9DFA71D6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E6B2-D285-3E42-980C-426BECAC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42829-F305-3645-84CE-AC50F53F6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75045-7600-4F4C-A353-2B3298DC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FDAB-CE8B-5447-A8ED-6711528C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7A01A-ED47-2347-AEF8-8423537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B103-679B-D546-9220-F1AB56A5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B574A-E507-0E43-9950-7E5358A0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F153B-5E70-D947-A0F2-C16517DB7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19559-11E3-2348-974D-B6EA1164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27D-FC21-5C46-A4F8-BEA9FC0D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9737-8362-FC4F-B090-93DAC291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DD1C8-1915-184F-BAE6-AAAC3859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ED60-6B1E-0F4D-80F5-72B2248F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85CD-C9C0-174B-8569-CC3C70DCB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651B-8C91-6940-8A43-75DCFEA5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7560-E1DD-FC42-9E07-C1BE2EE54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1984-C95F-DA45-BE96-6303FB86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3B6C-C130-2F45-82D1-8ED47122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/>
              <a:t>part1</a:t>
            </a:r>
            <a:r>
              <a:rPr lang="zh-CN" altLang="en-US" sz="3200" dirty="0"/>
              <a:t> </a:t>
            </a:r>
            <a:r>
              <a:rPr lang="en-US" sz="3200" dirty="0" err="1">
                <a:highlight>
                  <a:srgbClr val="FFFF00"/>
                </a:highlight>
              </a:rPr>
              <a:t>rotate_splitcores_without_chunksize</a:t>
            </a:r>
            <a:r>
              <a:rPr lang="en-US" sz="3200" dirty="0">
                <a:highlight>
                  <a:srgbClr val="FFFF00"/>
                </a:highlight>
              </a:rPr>
              <a:t> changing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/>
              <a:t>part2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rotate_splitcores_with_chunksize</a:t>
            </a:r>
            <a:r>
              <a:rPr lang="en-US" altLang="zh-CN" sz="3200" dirty="0" err="1">
                <a:highlight>
                  <a:srgbClr val="FFFF00"/>
                </a:highlight>
              </a:rPr>
              <a:t>_changing</a:t>
            </a:r>
            <a:endParaRPr lang="en-US" altLang="zh-CN" sz="3200" dirty="0">
              <a:highlight>
                <a:srgbClr val="FFFF00"/>
              </a:highlight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1. compare modified(</a:t>
            </a:r>
            <a:r>
              <a:rPr lang="en-US" dirty="0" err="1"/>
              <a:t>splitecores</a:t>
            </a:r>
            <a:r>
              <a:rPr lang="en-US" dirty="0"/>
              <a:t>) rotate with  unmodified rotate under same chunk/cores number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2. performance of modified(</a:t>
            </a:r>
            <a:r>
              <a:rPr lang="en-US" dirty="0" err="1"/>
              <a:t>splitcores</a:t>
            </a:r>
            <a:r>
              <a:rPr lang="en-US" dirty="0"/>
              <a:t>) rotate with varying chunk numbers under specific cores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6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7B90-6DA5-5A4F-8C05-137D90D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4C4E-D347-2B4E-842B-A4566A29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compare modified(</a:t>
            </a:r>
            <a:r>
              <a:rPr lang="en-US" dirty="0" err="1"/>
              <a:t>splitecores</a:t>
            </a:r>
            <a:r>
              <a:rPr lang="en-US" dirty="0"/>
              <a:t>) rotate with unmodified rotate under same chunk/cores number</a:t>
            </a:r>
          </a:p>
        </p:txBody>
      </p:sp>
    </p:spTree>
    <p:extLst>
      <p:ext uri="{BB962C8B-B14F-4D97-AF65-F5344CB8AC3E}">
        <p14:creationId xmlns:p14="http://schemas.microsoft.com/office/powerpoint/2010/main" val="248768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B8E1C6-3E52-0641-B8D0-FA2A11EF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number=4</a:t>
            </a:r>
            <a:br>
              <a:rPr lang="en-US" sz="2400" dirty="0"/>
            </a:br>
            <a:r>
              <a:rPr lang="en-US" sz="2400" dirty="0"/>
              <a:t>cores=4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98AF3-4D17-A047-891A-4927953F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153926-AF97-FB46-97C6-45BE8093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number=8</a:t>
            </a:r>
            <a:br>
              <a:rPr lang="en-US" sz="2400" dirty="0"/>
            </a:br>
            <a:r>
              <a:rPr lang="en-US" sz="2400" dirty="0"/>
              <a:t>cores=8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3CFE4-7999-724B-98E8-0B9498CE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BA4175-93EB-3B4E-BA17-159E5B3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number=16</a:t>
            </a:r>
            <a:br>
              <a:rPr lang="en-US" sz="2400" dirty="0"/>
            </a:br>
            <a:r>
              <a:rPr lang="en-US" sz="2400" dirty="0"/>
              <a:t>cores=16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126D1-1065-CA46-AB2F-712EF064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0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0AC-4CC5-5C4E-B367-FDAD4771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chunk number=32 </a:t>
            </a:r>
            <a:br>
              <a:rPr lang="en-US" sz="2400" dirty="0"/>
            </a:br>
            <a:r>
              <a:rPr lang="en-US" sz="2400" dirty="0"/>
              <a:t>cores=32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7FF75-0E66-E845-920E-F2DC3AAD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81E1-32D9-254F-95BF-D8C079E7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>
                <a:highlight>
                  <a:srgbClr val="FFFF00"/>
                </a:highlight>
              </a:rPr>
              <a:t>performance of modified(</a:t>
            </a:r>
            <a:r>
              <a:rPr lang="en-US" dirty="0" err="1">
                <a:highlight>
                  <a:srgbClr val="FFFF00"/>
                </a:highlight>
              </a:rPr>
              <a:t>splitcores</a:t>
            </a:r>
            <a:r>
              <a:rPr lang="en-US" dirty="0">
                <a:highlight>
                  <a:srgbClr val="FFFF00"/>
                </a:highlight>
              </a:rPr>
              <a:t>) rotate with varying chunk numbers under specific cores</a:t>
            </a:r>
          </a:p>
        </p:txBody>
      </p:sp>
    </p:spTree>
    <p:extLst>
      <p:ext uri="{BB962C8B-B14F-4D97-AF65-F5344CB8AC3E}">
        <p14:creationId xmlns:p14="http://schemas.microsoft.com/office/powerpoint/2010/main" val="138919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E230-CF1E-5E45-9564-B71513F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BF01C-31B1-6546-8472-48EF68CC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11684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7EF3-6A71-EB40-934E-540D7A32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C950-8A78-F04A-8191-F14B16D8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CAAB-4964-7440-B155-FF22551C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5E6EA-0ECB-E648-BB77-40E0FAB4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F8ED-ACA9-A047-8D26-74683934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0F5BA-5C4E-7544-8A7B-1EE4D3C7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1759-5C65-0546-80C9-10B843371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865" y="291553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>
                <a:highlight>
                  <a:srgbClr val="FFFF00"/>
                </a:highlight>
              </a:rPr>
              <a:t>Part1</a:t>
            </a:r>
            <a:br>
              <a:rPr lang="en-US" altLang="zh-CN" sz="3600" dirty="0">
                <a:highlight>
                  <a:srgbClr val="FFFF00"/>
                </a:highlight>
              </a:rPr>
            </a:br>
            <a:r>
              <a:rPr lang="en-US" sz="3600" dirty="0" err="1">
                <a:highlight>
                  <a:srgbClr val="FFFF00"/>
                </a:highlight>
              </a:rPr>
              <a:t>rotate_splitcores_without_chunksize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3100" dirty="0"/>
              <a:t>tests on rotate with </a:t>
            </a:r>
            <a:r>
              <a:rPr lang="en-US" sz="3100" dirty="0" err="1"/>
              <a:t>splitcores</a:t>
            </a:r>
            <a:br>
              <a:rPr lang="en-US" sz="3100" dirty="0"/>
            </a:br>
            <a:br>
              <a:rPr lang="en-US" sz="4000" dirty="0"/>
            </a:br>
            <a:r>
              <a:rPr lang="en-US" sz="3100" dirty="0">
                <a:solidFill>
                  <a:srgbClr val="FF0000"/>
                </a:solidFill>
              </a:rPr>
              <a:t>results shows:</a:t>
            </a:r>
            <a:br>
              <a:rPr lang="en-US" sz="3100" dirty="0"/>
            </a:br>
            <a:r>
              <a:rPr lang="en-US" sz="3100" dirty="0"/>
              <a:t>each test under different cores has a little bit of improvement (it did have the trend to move left)</a:t>
            </a:r>
            <a:br>
              <a:rPr lang="en-US" sz="36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528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7A37-71DE-464C-8012-1C07E7B6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C9D82-5ACA-B242-A438-0F44E92C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878781"/>
              </p:ext>
            </p:extLst>
          </p:nvPr>
        </p:nvGraphicFramePr>
        <p:xfrm>
          <a:off x="1411638" y="673100"/>
          <a:ext cx="8489950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279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31D3-D806-BB43-93BF-511AB022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269" y="-255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splitcore</a:t>
            </a:r>
            <a:r>
              <a:rPr lang="en-US" sz="2800" b="1" dirty="0"/>
              <a:t> Vs. normal rotate algorithm under specific core numbers =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5CD37-EC50-0E43-9F8F-849117B7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3168F-430F-044E-A88F-BEF2B6CC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62" y="903288"/>
            <a:ext cx="7704138" cy="46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507E6-03DB-B146-ABBA-B73F3CB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EF531-14B3-0E4F-A8FE-29645F2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F67B2-E8B3-8241-98A5-EEE042F0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188912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4901-88C4-2C45-8919-647313F8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200" dirty="0"/>
              <a:t>part2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altLang="zh-CN" sz="3200" dirty="0">
                <a:highlight>
                  <a:srgbClr val="FFFF00"/>
                </a:highlight>
              </a:rPr>
              <a:t> </a:t>
            </a:r>
            <a:br>
              <a:rPr lang="en-US" altLang="zh-CN" sz="3200" dirty="0">
                <a:highlight>
                  <a:srgbClr val="FFFF00"/>
                </a:highlight>
              </a:rPr>
            </a:br>
            <a:r>
              <a:rPr lang="en-US" sz="3200" dirty="0" err="1">
                <a:highlight>
                  <a:srgbClr val="FFFF00"/>
                </a:highlight>
              </a:rPr>
              <a:t>rotate_splitcores_with_chunksize</a:t>
            </a:r>
            <a:r>
              <a:rPr lang="en-US" altLang="zh-CN" sz="3200" dirty="0" err="1">
                <a:highlight>
                  <a:srgbClr val="FFFF00"/>
                </a:highlight>
              </a:rPr>
              <a:t>_changing</a:t>
            </a:r>
            <a:br>
              <a:rPr lang="en-US" altLang="zh-CN" sz="3200" dirty="0">
                <a:highlight>
                  <a:srgbClr val="FFFF00"/>
                </a:highlight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507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205</Words>
  <Application>Microsoft Macintosh PowerPoint</Application>
  <PresentationFormat>Widescreen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outlines </vt:lpstr>
      <vt:lpstr>Part1 rotate_splitcores_without_chunksize   tests on rotate with splitcores  results shows: each test under different cores has a little bit of improvement (it did have the trend to move left) </vt:lpstr>
      <vt:lpstr>PowerPoint Presentation</vt:lpstr>
      <vt:lpstr>splitcore Vs. normal rotate algorithm under specific core numbers = x</vt:lpstr>
      <vt:lpstr>PowerPoint Presentation</vt:lpstr>
      <vt:lpstr>PowerPoint Presentation</vt:lpstr>
      <vt:lpstr>PowerPoint Presentation</vt:lpstr>
      <vt:lpstr>PowerPoint Presentation</vt:lpstr>
      <vt:lpstr>part2   rotate_splitcores_with_chunksize_changing </vt:lpstr>
      <vt:lpstr>PowerPoint Presentation</vt:lpstr>
      <vt:lpstr>chunk number=4 cores=4</vt:lpstr>
      <vt:lpstr>chunk number=8 cores=8</vt:lpstr>
      <vt:lpstr>chunk number=16 cores=16</vt:lpstr>
      <vt:lpstr>chunk number=32  cores=32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rotate_splitcores_without_chunksize  each test under different cores has a little bit improve(it did have the trend to move left) 假如一个或几个有左移趋势就算了，所有结果都显示有左移，就说明splitcores 也许确实works</dc:title>
  <dc:creator>Chuanqiu He</dc:creator>
  <cp:lastModifiedBy>Chuanqiu He</cp:lastModifiedBy>
  <cp:revision>10</cp:revision>
  <dcterms:created xsi:type="dcterms:W3CDTF">2022-02-18T05:18:15Z</dcterms:created>
  <dcterms:modified xsi:type="dcterms:W3CDTF">2022-02-18T19:15:45Z</dcterms:modified>
</cp:coreProperties>
</file>