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rotate_splitperformance/rotate_m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Rotate performance under different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C0-F140-B39F-13DAE2B94E7C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1.8871801753819444E-4</c:v>
                </c:pt>
                <c:pt idx="1">
                  <c:v>5.0478997789240974E-5</c:v>
                </c:pt>
                <c:pt idx="2">
                  <c:v>1.8628735614037855E-5</c:v>
                </c:pt>
                <c:pt idx="3">
                  <c:v>3.812450210538295E-5</c:v>
                </c:pt>
                <c:pt idx="4">
                  <c:v>7.1746043909728339E-5</c:v>
                </c:pt>
                <c:pt idx="5">
                  <c:v>2.6380930356056909E-4</c:v>
                </c:pt>
                <c:pt idx="6">
                  <c:v>1.342715558296933E-3</c:v>
                </c:pt>
                <c:pt idx="7">
                  <c:v>1.8893106033355412E-3</c:v>
                </c:pt>
                <c:pt idx="8">
                  <c:v>8.3238302190056304E-3</c:v>
                </c:pt>
                <c:pt idx="9">
                  <c:v>1.0711760496890202E-2</c:v>
                </c:pt>
                <c:pt idx="10">
                  <c:v>9.7151290572608656E-3</c:v>
                </c:pt>
                <c:pt idx="11">
                  <c:v>2.7534517246426304E-2</c:v>
                </c:pt>
                <c:pt idx="12">
                  <c:v>2.7012729437700226E-2</c:v>
                </c:pt>
                <c:pt idx="13">
                  <c:v>5.2712537262510233E-2</c:v>
                </c:pt>
                <c:pt idx="14">
                  <c:v>0.17284486875679414</c:v>
                </c:pt>
                <c:pt idx="15">
                  <c:v>0.42170956412199884</c:v>
                </c:pt>
                <c:pt idx="16">
                  <c:v>0.6603609358779845</c:v>
                </c:pt>
                <c:pt idx="17">
                  <c:v>0.58072067879432565</c:v>
                </c:pt>
                <c:pt idx="18">
                  <c:v>2.2307577346687695</c:v>
                </c:pt>
                <c:pt idx="19">
                  <c:v>2.4103216920396089</c:v>
                </c:pt>
                <c:pt idx="20">
                  <c:v>1.1889954842079513</c:v>
                </c:pt>
                <c:pt idx="21">
                  <c:v>1.1249495436831887</c:v>
                </c:pt>
                <c:pt idx="22">
                  <c:v>1.3313546363015669</c:v>
                </c:pt>
                <c:pt idx="23">
                  <c:v>1.6845835092120831</c:v>
                </c:pt>
                <c:pt idx="24">
                  <c:v>1.4892455350620257</c:v>
                </c:pt>
                <c:pt idx="25">
                  <c:v>1.2711110513867985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C0-F140-B39F-13DAE2B94E7C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1.7150916109909286E-4</c:v>
                </c:pt>
                <c:pt idx="1">
                  <c:v>1.703929364382713E-4</c:v>
                </c:pt>
                <c:pt idx="2">
                  <c:v>1.4986002436022524E-4</c:v>
                </c:pt>
                <c:pt idx="3">
                  <c:v>1.048288921953199E-4</c:v>
                </c:pt>
                <c:pt idx="4">
                  <c:v>4.1308217318354075E-4</c:v>
                </c:pt>
                <c:pt idx="5">
                  <c:v>3.4983717952595545E-3</c:v>
                </c:pt>
                <c:pt idx="6">
                  <c:v>7.5836552809631858E-3</c:v>
                </c:pt>
                <c:pt idx="7">
                  <c:v>1.1725179823671335E-2</c:v>
                </c:pt>
                <c:pt idx="8">
                  <c:v>1.7495493584985686E-2</c:v>
                </c:pt>
                <c:pt idx="9">
                  <c:v>3.9500801465536979E-2</c:v>
                </c:pt>
                <c:pt idx="10">
                  <c:v>0.10849842621736716</c:v>
                </c:pt>
                <c:pt idx="11">
                  <c:v>0.17194443332399215</c:v>
                </c:pt>
                <c:pt idx="12">
                  <c:v>0.27828844912067457</c:v>
                </c:pt>
                <c:pt idx="13">
                  <c:v>0.72168472069009182</c:v>
                </c:pt>
                <c:pt idx="14">
                  <c:v>0.92010980830076317</c:v>
                </c:pt>
                <c:pt idx="15">
                  <c:v>1.4278317924246942</c:v>
                </c:pt>
                <c:pt idx="16">
                  <c:v>1.9661797481270642</c:v>
                </c:pt>
                <c:pt idx="17">
                  <c:v>2.1025380641699241</c:v>
                </c:pt>
                <c:pt idx="18">
                  <c:v>2.2814408096094989</c:v>
                </c:pt>
                <c:pt idx="19">
                  <c:v>1.70731786299489</c:v>
                </c:pt>
                <c:pt idx="20">
                  <c:v>1.8042706195484866</c:v>
                </c:pt>
                <c:pt idx="21">
                  <c:v>1.5019037304484928</c:v>
                </c:pt>
                <c:pt idx="22">
                  <c:v>1.6275365827191</c:v>
                </c:pt>
                <c:pt idx="23">
                  <c:v>1.1525625670192952</c:v>
                </c:pt>
                <c:pt idx="24">
                  <c:v>1.3381107534608405</c:v>
                </c:pt>
                <c:pt idx="25">
                  <c:v>0.86911311897430721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C0-F140-B39F-13DAE2B94E7C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2.315569487983281E-4</c:v>
                </c:pt>
                <c:pt idx="1">
                  <c:v>1.9813270615066638E-4</c:v>
                </c:pt>
                <c:pt idx="2">
                  <c:v>1.4276388238629995E-4</c:v>
                </c:pt>
                <c:pt idx="3">
                  <c:v>2.5410559842061224E-4</c:v>
                </c:pt>
                <c:pt idx="4">
                  <c:v>8.140275325118657E-4</c:v>
                </c:pt>
                <c:pt idx="5">
                  <c:v>2.9481426701178262E-3</c:v>
                </c:pt>
                <c:pt idx="6">
                  <c:v>7.3127479478601069E-3</c:v>
                </c:pt>
                <c:pt idx="7">
                  <c:v>1.4900914634146343E-2</c:v>
                </c:pt>
                <c:pt idx="8">
                  <c:v>4.0860215053763436E-2</c:v>
                </c:pt>
                <c:pt idx="9">
                  <c:v>7.4621423883716967E-2</c:v>
                </c:pt>
                <c:pt idx="10">
                  <c:v>0.10727490496276623</c:v>
                </c:pt>
                <c:pt idx="11">
                  <c:v>0.2745201003559134</c:v>
                </c:pt>
                <c:pt idx="12">
                  <c:v>0.43159757907959345</c:v>
                </c:pt>
                <c:pt idx="13">
                  <c:v>0.77772786131444738</c:v>
                </c:pt>
                <c:pt idx="14">
                  <c:v>1.363023191351751</c:v>
                </c:pt>
                <c:pt idx="15">
                  <c:v>1.6632528856243443</c:v>
                </c:pt>
                <c:pt idx="16">
                  <c:v>1.9881264031511634</c:v>
                </c:pt>
                <c:pt idx="17">
                  <c:v>2.5291441394525296</c:v>
                </c:pt>
                <c:pt idx="18">
                  <c:v>2.6921720459682414</c:v>
                </c:pt>
                <c:pt idx="19">
                  <c:v>1.9613354503711968</c:v>
                </c:pt>
                <c:pt idx="20">
                  <c:v>1.1399032652884529</c:v>
                </c:pt>
                <c:pt idx="21">
                  <c:v>1.0632477253428405</c:v>
                </c:pt>
                <c:pt idx="22">
                  <c:v>1.355815039701074</c:v>
                </c:pt>
                <c:pt idx="23">
                  <c:v>1.8557133239488341</c:v>
                </c:pt>
                <c:pt idx="24">
                  <c:v>1.6346154987389347</c:v>
                </c:pt>
                <c:pt idx="25">
                  <c:v>1.4827326654599546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C0-F140-B39F-13DAE2B94E7C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2.7317428519395374E-4</c:v>
                </c:pt>
                <c:pt idx="1">
                  <c:v>1.5127059186139885E-4</c:v>
                </c:pt>
                <c:pt idx="2">
                  <c:v>1.8738247646253332E-4</c:v>
                </c:pt>
                <c:pt idx="3">
                  <c:v>5.6751638747268751E-4</c:v>
                </c:pt>
                <c:pt idx="4">
                  <c:v>2.3021582733812949E-3</c:v>
                </c:pt>
                <c:pt idx="5">
                  <c:v>5.6698866022679541E-3</c:v>
                </c:pt>
                <c:pt idx="6">
                  <c:v>1.0214231063504208E-2</c:v>
                </c:pt>
                <c:pt idx="7">
                  <c:v>1.9821983341910154E-2</c:v>
                </c:pt>
                <c:pt idx="8">
                  <c:v>3.0650075248687736E-2</c:v>
                </c:pt>
                <c:pt idx="9">
                  <c:v>6.8389246723533359E-2</c:v>
                </c:pt>
                <c:pt idx="10">
                  <c:v>0.13432835820895522</c:v>
                </c:pt>
                <c:pt idx="11">
                  <c:v>0.2887284841754581</c:v>
                </c:pt>
                <c:pt idx="12">
                  <c:v>0.43049473712840319</c:v>
                </c:pt>
                <c:pt idx="13">
                  <c:v>0.8026269177316947</c:v>
                </c:pt>
                <c:pt idx="14">
                  <c:v>1.3523493009397203</c:v>
                </c:pt>
                <c:pt idx="15">
                  <c:v>0.63102536043262547</c:v>
                </c:pt>
                <c:pt idx="16">
                  <c:v>1.6032762419159974</c:v>
                </c:pt>
                <c:pt idx="17">
                  <c:v>1.966097571994009</c:v>
                </c:pt>
                <c:pt idx="18">
                  <c:v>1.960839941028808</c:v>
                </c:pt>
                <c:pt idx="19">
                  <c:v>1.2287324159188535</c:v>
                </c:pt>
                <c:pt idx="20">
                  <c:v>0.83680152743045111</c:v>
                </c:pt>
                <c:pt idx="21">
                  <c:v>0.94472096080305912</c:v>
                </c:pt>
                <c:pt idx="22">
                  <c:v>0.74191912008723271</c:v>
                </c:pt>
                <c:pt idx="23">
                  <c:v>1.3612341867318911</c:v>
                </c:pt>
                <c:pt idx="24">
                  <c:v>1.2065774847893989</c:v>
                </c:pt>
                <c:pt idx="25">
                  <c:v>0.8646096063164822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BC0-F140-B39F-13DAE2B94E7C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2.2689998885403565E-4</c:v>
                </c:pt>
                <c:pt idx="1">
                  <c:v>1.8066183922565103E-4</c:v>
                </c:pt>
                <c:pt idx="2">
                  <c:v>6.2530701113869605E-4</c:v>
                </c:pt>
                <c:pt idx="3">
                  <c:v>2.4518339605684438E-3</c:v>
                </c:pt>
                <c:pt idx="4">
                  <c:v>4.0643040202956327E-3</c:v>
                </c:pt>
                <c:pt idx="5">
                  <c:v>9.6145097206636141E-3</c:v>
                </c:pt>
                <c:pt idx="6">
                  <c:v>1.6430683055858101E-2</c:v>
                </c:pt>
                <c:pt idx="7">
                  <c:v>3.3610058837752879E-2</c:v>
                </c:pt>
                <c:pt idx="8">
                  <c:v>5.864441186421563E-2</c:v>
                </c:pt>
                <c:pt idx="9">
                  <c:v>0.10791114848293744</c:v>
                </c:pt>
                <c:pt idx="10">
                  <c:v>0.23845352471350853</c:v>
                </c:pt>
                <c:pt idx="11">
                  <c:v>0.504212299915754</c:v>
                </c:pt>
                <c:pt idx="12">
                  <c:v>0.71075057358243199</c:v>
                </c:pt>
                <c:pt idx="13">
                  <c:v>1.016786497684621</c:v>
                </c:pt>
                <c:pt idx="14">
                  <c:v>1.2244206962226218</c:v>
                </c:pt>
                <c:pt idx="15">
                  <c:v>1.5749427839219396</c:v>
                </c:pt>
                <c:pt idx="16">
                  <c:v>2.1088397641775289</c:v>
                </c:pt>
                <c:pt idx="17">
                  <c:v>2.7602673653026044</c:v>
                </c:pt>
                <c:pt idx="18">
                  <c:v>1.4174817704317721</c:v>
                </c:pt>
                <c:pt idx="19">
                  <c:v>1.1547076486262668</c:v>
                </c:pt>
                <c:pt idx="20">
                  <c:v>1.3167323269613207</c:v>
                </c:pt>
                <c:pt idx="21">
                  <c:v>1.3278052461998431</c:v>
                </c:pt>
                <c:pt idx="22">
                  <c:v>1.1567791889483066</c:v>
                </c:pt>
                <c:pt idx="23">
                  <c:v>1.113770229020651</c:v>
                </c:pt>
                <c:pt idx="24">
                  <c:v>1.1869336991185431</c:v>
                </c:pt>
                <c:pt idx="25">
                  <c:v>1.1236061398678414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BC0-F140-B39F-13DAE2B94E7C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2.189358955064279E-4</c:v>
                </c:pt>
                <c:pt idx="1">
                  <c:v>5.4317069242442373E-4</c:v>
                </c:pt>
                <c:pt idx="2">
                  <c:v>1.7848727615457115E-3</c:v>
                </c:pt>
                <c:pt idx="3">
                  <c:v>3.6534052015069337E-3</c:v>
                </c:pt>
                <c:pt idx="4">
                  <c:v>5.8350891606924367E-3</c:v>
                </c:pt>
                <c:pt idx="5">
                  <c:v>1.1475109575795783E-2</c:v>
                </c:pt>
                <c:pt idx="6">
                  <c:v>2.395549977290819E-2</c:v>
                </c:pt>
                <c:pt idx="7">
                  <c:v>4.9687516140695207E-2</c:v>
                </c:pt>
                <c:pt idx="8">
                  <c:v>9.1995741247356183E-2</c:v>
                </c:pt>
                <c:pt idx="9">
                  <c:v>0.21708691481319128</c:v>
                </c:pt>
                <c:pt idx="10">
                  <c:v>0.2582654948637832</c:v>
                </c:pt>
                <c:pt idx="11">
                  <c:v>0.50742552656300532</c:v>
                </c:pt>
                <c:pt idx="12">
                  <c:v>0.73680313718486778</c:v>
                </c:pt>
                <c:pt idx="13">
                  <c:v>0.80795932394670567</c:v>
                </c:pt>
                <c:pt idx="14">
                  <c:v>1.8659917263256323</c:v>
                </c:pt>
                <c:pt idx="15">
                  <c:v>1.3593382940778549</c:v>
                </c:pt>
                <c:pt idx="16">
                  <c:v>1.9669141877938396</c:v>
                </c:pt>
                <c:pt idx="17">
                  <c:v>2.0163891376222622</c:v>
                </c:pt>
                <c:pt idx="18">
                  <c:v>1.3088198757763974</c:v>
                </c:pt>
                <c:pt idx="19">
                  <c:v>1.1349548566500642</c:v>
                </c:pt>
                <c:pt idx="20">
                  <c:v>1.2847096337388342</c:v>
                </c:pt>
                <c:pt idx="21">
                  <c:v>1.0765401211576031</c:v>
                </c:pt>
                <c:pt idx="22">
                  <c:v>1.1757170308163121</c:v>
                </c:pt>
                <c:pt idx="23">
                  <c:v>1.1458429248714588</c:v>
                </c:pt>
                <c:pt idx="24">
                  <c:v>1.1317954411210032</c:v>
                </c:pt>
                <c:pt idx="25">
                  <c:v>1.1544720389023968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BC0-F140-B39F-13DAE2B94E7C}"/>
            </c:ext>
          </c:extLst>
        </c:ser>
        <c:ser>
          <c:idx val="1"/>
          <c:order val="7"/>
          <c:tx>
            <c:strRef>
              <c:f>Sheet1!$D$32</c:f>
              <c:strCache>
                <c:ptCount val="1"/>
                <c:pt idx="0">
                  <c:v>par_ threads=2</c:v>
                </c:pt>
              </c:strCache>
            </c:strRef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2.9745674483168909E-4</c:v>
                </c:pt>
                <c:pt idx="1">
                  <c:v>1.4260724832648578E-3</c:v>
                </c:pt>
                <c:pt idx="2">
                  <c:v>2.303294930471531E-3</c:v>
                </c:pt>
                <c:pt idx="3">
                  <c:v>4.4827903240635446E-3</c:v>
                </c:pt>
                <c:pt idx="4">
                  <c:v>8.9832351090003999E-3</c:v>
                </c:pt>
                <c:pt idx="5">
                  <c:v>1.8416003505977798E-2</c:v>
                </c:pt>
                <c:pt idx="6">
                  <c:v>3.3495356397793094E-2</c:v>
                </c:pt>
                <c:pt idx="7">
                  <c:v>5.1374014222770874E-2</c:v>
                </c:pt>
                <c:pt idx="8">
                  <c:v>0.10504851638306849</c:v>
                </c:pt>
                <c:pt idx="9">
                  <c:v>0.19081702965423897</c:v>
                </c:pt>
                <c:pt idx="10">
                  <c:v>0.33960340727104404</c:v>
                </c:pt>
                <c:pt idx="11">
                  <c:v>0.47364041126097278</c:v>
                </c:pt>
                <c:pt idx="12">
                  <c:v>0.74653790277908416</c:v>
                </c:pt>
                <c:pt idx="13">
                  <c:v>0.69855786141399934</c:v>
                </c:pt>
                <c:pt idx="14">
                  <c:v>0.77299362270593119</c:v>
                </c:pt>
                <c:pt idx="15">
                  <c:v>1.0380625922586908</c:v>
                </c:pt>
                <c:pt idx="16">
                  <c:v>1.1759098214482289</c:v>
                </c:pt>
                <c:pt idx="17">
                  <c:v>1.1141389017288732</c:v>
                </c:pt>
                <c:pt idx="18">
                  <c:v>0.97785109284014393</c:v>
                </c:pt>
                <c:pt idx="19">
                  <c:v>0.94307367801432351</c:v>
                </c:pt>
                <c:pt idx="20">
                  <c:v>1.1416380157170924</c:v>
                </c:pt>
                <c:pt idx="21">
                  <c:v>0.93694992505209784</c:v>
                </c:pt>
                <c:pt idx="22">
                  <c:v>0.88683428491201799</c:v>
                </c:pt>
                <c:pt idx="23">
                  <c:v>0.99474331663116211</c:v>
                </c:pt>
                <c:pt idx="24">
                  <c:v>1.0151614939216815</c:v>
                </c:pt>
                <c:pt idx="25">
                  <c:v>0.93406216474606441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BC0-F140-B39F-13DAE2B94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126775956284153"/>
          <c:y val="0.14998498144135253"/>
          <c:w val="0.21263352552135173"/>
          <c:h val="0.355680539932508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0E91-1BB6-4B41-88BF-C16122826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4258-3B55-824E-9BAB-2FDBC013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4D25-3243-4741-8258-4C7A8AEB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FBE3-C76C-4042-8B68-1880858C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AD54-E23A-1043-BB57-F5D6E37D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1A6-BCA4-2F4A-9BC5-784090D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ACD13-CA8A-E34A-8F79-72906890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B35F-0699-5949-8F13-47B43899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1F99-3E40-014A-8E06-633C69EA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5FCD-A7EC-F947-BCB1-745B3983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12F34-69DE-764D-A1D1-65A6A94D6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1CF2-9B9D-EB49-B5B1-64B10EBA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6468-0F60-834C-8627-EA42CEE9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78E2-76C7-014D-85EE-034D2B35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6C5F-976D-CA46-B834-A6AC6282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005A-3187-3F44-AB1F-3FE4257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C264-7A1C-3441-AE42-FCA950E9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1963-88D8-BE40-93BF-35BB63BA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CCAC-C084-934A-8C3C-8D174862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2729-326F-7144-8D69-7A7FFEC5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207A-537B-5E49-9E45-0FD71DE0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07EFB-F37C-4849-8484-01F57601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D3CC-0521-DF4B-B828-1ABD175A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447A-242D-4041-BDA3-079289F7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E695-0A4E-5D4F-A9A0-2EF2DE2E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0FBD-CEB6-2243-99C2-2C0F93E6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561B-70D5-8C4D-B828-3BE25E1EB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9F1F-DEE9-1F49-8A28-E3CFB4557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E8E6-CE0B-E449-B598-6FBEE870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D89B-1610-4F42-B911-1B5435BE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E27D-09E3-7048-AEEB-CED048A1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3291-AB7E-594D-B1F2-E39DFF0A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C885E-B5D2-E044-BE8C-8B9A648B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DDBB7-582B-CF4B-BF5B-F403AD12C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158BA-842E-EE49-85EB-D7999ABFD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2A62D-E27B-5943-9291-698A0DA92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04276-C55E-9C46-9ADB-BB828B98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5E8CB-E1F7-F240-A530-D1929E06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56FAC-3BB4-AF49-B9CA-ECA86156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90B9-A8A0-0646-9BB8-D765F940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EED47-4465-A748-BFE9-D245D600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27BD-107B-284E-B2AF-24A5F270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A9319-E9C1-9446-9858-2FB6E1AF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6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B3F25-A663-774A-93FA-FC762F0A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52B8-5C4E-DB4D-9AF0-557D13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403C4-EEC3-5140-8C92-0F5CB465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C89F-E345-D84B-A07C-83465ACE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00C9-A05B-DD43-8E93-221334E4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FAA7F-55D7-3240-B484-0FBCD5BB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19954-9D7F-224C-9F40-65F5622F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F5D4-30C7-834D-A871-BC3BE66A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1B9D-F54C-0840-8DFC-49D39FC7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C1-7671-9948-A6E9-A60A5451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447E9-C093-4A42-9F1D-BFA5F1EC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04F03-F229-7F48-BA00-C54236099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75F6-F5A0-4D44-BA79-A28534B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65B0-2DC0-954B-8E96-24632C0A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ADF3-E71F-A64B-8758-45668052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7315D-8313-7B47-BF8D-A761B6C8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BCCF-E8CC-FF4C-84A0-02177B77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AD6B-2500-D644-9C6E-B3A3896AE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298A-1D35-2446-83B7-49F648ABDBE6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9E50-20B3-6A43-BAE5-0E129E308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824E-0EE0-7A4B-8D56-533829D84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6A72-1315-D34E-AA8A-8A49F1C3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910226"/>
              </p:ext>
            </p:extLst>
          </p:nvPr>
        </p:nvGraphicFramePr>
        <p:xfrm>
          <a:off x="1851024" y="673100"/>
          <a:ext cx="8750301" cy="528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365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AAD2965-D631-3C40-A369-24EF9D63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186" y="3298826"/>
            <a:ext cx="5613799" cy="3653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5F84F-2142-A04C-BFF9-010A4106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7" y="0"/>
            <a:ext cx="5613799" cy="3384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72110-F793-0A49-95C2-C86F3C6945F9}"/>
              </a:ext>
            </a:extLst>
          </p:cNvPr>
          <p:cNvSpPr txBox="1"/>
          <p:nvPr/>
        </p:nvSpPr>
        <p:spPr>
          <a:xfrm>
            <a:off x="9381506" y="150760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8,24,40,32,4,16,2</a:t>
            </a:r>
          </a:p>
        </p:txBody>
      </p:sp>
    </p:spTree>
    <p:extLst>
      <p:ext uri="{BB962C8B-B14F-4D97-AF65-F5344CB8AC3E}">
        <p14:creationId xmlns:p14="http://schemas.microsoft.com/office/powerpoint/2010/main" val="275376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Chuanqiu He</dc:creator>
  <cp:lastModifiedBy>Chuanqiu He</cp:lastModifiedBy>
  <cp:revision>1</cp:revision>
  <dcterms:created xsi:type="dcterms:W3CDTF">2022-02-14T14:08:16Z</dcterms:created>
  <dcterms:modified xsi:type="dcterms:W3CDTF">2022-02-14T20:26:41Z</dcterms:modified>
</cp:coreProperties>
</file>