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CB11-4E60-25C7-4913-AA7B710B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EAB91-294F-1E24-4AE1-A445179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ADAB-0614-5550-87DB-3339B69D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278C-628D-8CF7-1ABF-78B477B0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6618-5CE7-8474-5E6B-FF123A92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49F5-6F2E-1E35-60FF-D1AC6BF3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8679-4DD6-FD71-5425-F7D93943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D35F-2DC8-C6EF-A760-B17FD13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5BA7-2704-CEDE-A39C-FBD6D4B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EBFF-B06B-37C8-3252-938865A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6D07E-8D26-ABC6-1D64-3B713009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38965-FDA6-7FB5-8388-68C38990A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FCAA-A2C6-0B97-572B-D44EBD6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C803-3C0B-29C3-73BE-75B868A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C0F-6C26-C692-952D-E1C396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F58D-6BFC-CFEE-4F3E-D4AF82F7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9093-3279-99EF-C7B7-8196B4F8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891-D769-C63D-CE4A-A04237E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9D90-EBF0-8555-FBBC-76D71711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4052-85D0-5091-2FFB-E217D4AC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55E2-111C-A6B4-5359-1B64C31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474F8-3455-029D-95B5-E847A44C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B70F-C334-D089-E417-55CC7C2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52D5-BD99-0EE8-AE1E-C11E408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334D-66C6-BF20-4D16-2805670B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014-6A6B-0C79-0DCC-1B276CF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9347-8023-5617-C596-20E7A7E1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FCB8-2B4C-622D-FC44-9F81A249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019A-C5F7-6CF3-B284-905047B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D337-D27D-5DAB-821C-F35A3420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0149-2240-887D-FCB9-F812C5E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507-AD47-EFA0-4ECD-6C51516A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FD67-6AD0-0272-0D52-0DC39FEB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E0C7-651B-CC76-2F7A-8DC0AF0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21ACE-1E1B-5A6C-FB29-9BC21107C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785C5-465D-79F7-88D0-5739F5B1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45F4-1FC4-B725-DD98-CAF7E2B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7D5B3-10D8-BA98-374A-70BDAFC7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2B2-B89A-728C-7A9D-C9493D2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1D4-9785-B756-D94C-459ABD99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0CBA-D283-3F26-6C9D-4A1B96E7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B103-D4A6-F8E7-896B-BDC2DB75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615E-E513-ECB6-B097-788961C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D60D-5751-4994-D949-0DEEFF8A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B77A6-91AE-4D95-AE0F-C189378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71C0-72F6-3C66-6558-0AE6D7C8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7100-3EA2-D745-58F3-D0DF3D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39DA-787D-9D1A-5FDF-754E2472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5580-00D4-D3B8-9669-DA3C4F2F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EE60-00A6-F542-C491-2415AAC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AAC0-6BC0-8D8D-255F-34C36579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3DDD-C226-53F2-9736-7DC1E848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6E08-6660-7521-1E69-CE966056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E626-6114-416D-7FB0-946E3A6EC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296D-8F10-50EF-5AF6-C071A843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406D-2954-FE76-E3F3-539FABA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CDF2-F0A7-12EF-1B32-826AD2A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FDA5-0F21-A17A-F07E-5825FBC1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DDC1-948F-8D16-4190-438E9F0D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DE3F-50EC-C1E3-2DDB-1F24AB57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279A-68F4-D527-2A2A-8A73670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426F-81E5-B318-6EB7-DDE717EA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D9FA-5CDE-0AC2-32E7-CB0DD7D3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15C-1E3E-23A1-4E34-ED08E0B24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foreach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branch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73C9-E0BB-61C6-2591-E79B5F5D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commit 8e575fc0245e564e427f6fec62d3a72f524ff08e (HEAD -&gt; </a:t>
            </a:r>
            <a:r>
              <a:rPr lang="en-US" dirty="0" err="1">
                <a:solidFill>
                  <a:schemeClr val="accent1"/>
                </a:solidFill>
              </a:rPr>
              <a:t>non_contiguous_index_queue</a:t>
            </a:r>
            <a:r>
              <a:rPr lang="en-US" dirty="0">
                <a:solidFill>
                  <a:schemeClr val="accent1"/>
                </a:solidFill>
              </a:rPr>
              <a:t>, origin/</a:t>
            </a:r>
            <a:r>
              <a:rPr lang="en-US" dirty="0" err="1">
                <a:solidFill>
                  <a:schemeClr val="accent1"/>
                </a:solidFill>
              </a:rPr>
              <a:t>non_contiguous_index_queue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3DDF5-0CDC-21D1-7602-31C3D360E6A5}"/>
              </a:ext>
            </a:extLst>
          </p:cNvPr>
          <p:cNvSpPr txBox="1"/>
          <p:nvPr/>
        </p:nvSpPr>
        <p:spPr>
          <a:xfrm>
            <a:off x="1524000" y="5924811"/>
            <a:ext cx="410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381E5-4D94-D172-0030-298A3345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229350" cy="3740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BBB33-D5D2-18CC-1588-08FBE320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25" y="0"/>
            <a:ext cx="5676900" cy="3784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A860B5D-602A-D73F-530D-80FE8C75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133" y="4423485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8698D3A-5641-926A-BA59-D23851E8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6357938" cy="3670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2CF34-4A22-361B-B6D3-63ABE6A8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-2540"/>
            <a:ext cx="5429250" cy="3619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254911-0626-D4C3-3B83-CF9911D4D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7597" y="4259417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916EE-B5CC-16E5-07E4-21CCF58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350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7A06-30E9-52B4-3581-6433A47A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0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78AD67-B02D-16DE-B5BB-36BDB6B1B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8554" y="4531662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3AEE27-4599-409E-AF93-C3FAD922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18" y="0"/>
            <a:ext cx="59392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F08B-8A34-2FD0-F595-E5FCE82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0"/>
            <a:ext cx="5143500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31D7E7-B86C-9A42-14CB-321D21814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508" y="4745974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59E276-D754-C4C6-9BB6-6D433399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231"/>
            <a:ext cx="5943600" cy="378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D36CA-B5F4-005F-A3F1-486E24F9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31232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B82E22-ECC1-359A-8A5C-104256D05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5208" y="4831699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FE76F56-9BFC-00D2-A6D9-0CB54ED5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0908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4047E-EF44-B3F4-D1E3-194AA13A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0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F1765-A364-6B44-4435-0161714AF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567" y="4888849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foreach test  on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foreach test  on branch </dc:title>
  <dc:creator>Chuanqiu He</dc:creator>
  <cp:lastModifiedBy>Chuanqiu He</cp:lastModifiedBy>
  <cp:revision>2</cp:revision>
  <dcterms:created xsi:type="dcterms:W3CDTF">2022-10-26T15:34:20Z</dcterms:created>
  <dcterms:modified xsi:type="dcterms:W3CDTF">2022-10-26T15:46:47Z</dcterms:modified>
</cp:coreProperties>
</file>