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597A-6218-8D4A-A103-CE97106E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55702-8A51-9E40-9384-77CABF9C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868A-6C46-0548-B72B-28E7F8DD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1772-DC90-DC47-8A02-5EE14497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26F0-DAEA-4946-AF9F-58C705F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D787-E425-BF46-B634-9001884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01CE-66F9-6548-B8B7-57F42758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C4D0-35D6-E549-968F-53405EB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9CE8-BA35-BE42-AC89-5764831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11B2-71E6-7240-8BF0-A4F2EEC2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2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CF0C2-74F1-B842-BC2E-366F470D4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F805-7807-FC4F-A3A3-731BF5F6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CC13-54DB-B744-90B4-0FF0D401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4FAC-E4AC-F649-91B1-E8AF8D86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97B8-F1FE-AD4E-8C40-C76CF4A2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7D8F-A12D-C143-A050-A0A33AB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66FD-1045-9944-84C7-C8415E97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AE68-5788-D645-A097-599693CA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CADD-1782-0E44-9100-8C261AA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3400-D4B6-F947-AA48-A0062D4D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CA8A-6510-9F4F-A227-040E63D2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6B64-5326-BE40-91D7-4E32E372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2E69-6FD7-914A-99E8-D12D5A82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8C78-7E54-F34A-BA90-4B49C05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AF49-63C7-7E45-9377-616EC726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F41-41F9-6345-BD64-FA3342AB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7BD4-E860-D943-A8D7-2DBCDAD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B2F96-66F3-6C4A-9116-9D2281B9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EF22-7A39-4E41-AC53-9F8E7581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CBBEC-C8DA-4940-84B1-C8B6A60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045E-6F65-B843-BF10-8CB2739C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C38E-E80A-D544-9585-75957C7C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57E2-6639-F74A-A5C2-5D79A41BF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C0D8-E2A3-C04D-8386-DEA9BE14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332A3-E0F3-1045-9296-C6A46FB95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492DD-28E8-9240-B7D8-5CD32F367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01B95-CEBE-AC49-A412-69DE1D9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E91EF-E998-AB4C-B583-E6CC72FD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52B66-882D-6845-AD5F-13C07EB7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3025-0132-2B4C-8AC5-A5A33898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D8449-AD1C-6843-92DF-A6AA18D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ED55-E828-CB4E-BDEE-5E4FE5D1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A205-FC78-1C44-AB8A-40235AEC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704E8-7609-1C41-AA0C-83220F1E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3DCC9-5486-0944-A957-DFB5D4A1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CC568-47A5-C943-8164-8FDC8EB3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FBE5-11BB-DF41-85E3-B410A781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497D-298B-4F43-AB69-7453F9E2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88D7-954B-724D-A094-5F9FE24F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9F5B7-2868-9E45-93FB-740DDA7F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E3A1-81EB-6D44-9DB3-E7ABFCB7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8251-550D-0A47-B3C4-17711348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A827-677D-EA41-95AD-5ED6FC48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61482-236A-DA43-8B5F-C0A20B415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81A8-3C0D-3446-B39C-B17DDCA8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E028-0E04-BB4A-B6CD-1EEB235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33DD-5EE0-9641-A7A6-3A68E79B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A7FBF-D06E-B848-B006-34E3FAA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8ACB3-8B81-0F4F-B3E8-F73DBD9E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2FBE-6ED7-0C45-90F4-FED280CB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1D0-25C9-D34B-A5FC-7334C98D3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8EB8-F627-204E-AB49-833B8FE402E2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9C62-4AB9-8A4D-B21F-0C556EBB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3C2C-6A7C-B449-9B17-12AC2DED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A036-446D-F441-B866-96F66AB6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7C41-577E-B247-A009-8EA0BD87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/>
              <a:t>Rotate Performance under Three status ( </a:t>
            </a:r>
            <a:r>
              <a:rPr lang="en-US" sz="3200" dirty="0" err="1"/>
              <a:t>LatestHPX</a:t>
            </a:r>
            <a:r>
              <a:rPr lang="en-US" sz="3200" dirty="0"/>
              <a:t> 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537CF-E775-4D47-92E5-F432A97C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21" y="4643726"/>
            <a:ext cx="5074723" cy="296941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/>
              <a:t>NOTE: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1. git log:</a:t>
            </a:r>
          </a:p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rgbClr val="FF0000"/>
                </a:solidFill>
              </a:rPr>
              <a:t>commit 4b087d4341b65e4ae8c5fa636a3978c8f45aaa1c (HEAD -&gt; master, origin/master, origin/HEAD)</a:t>
            </a:r>
          </a:p>
          <a:p>
            <a:pPr algn="l">
              <a:lnSpc>
                <a:spcPct val="100000"/>
              </a:lnSpc>
            </a:pPr>
            <a:r>
              <a:rPr lang="en-US" sz="900" dirty="0"/>
              <a:t>2.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93A2B4-9D7D-5C49-AA79-1783905A0BA0}"/>
              </a:ext>
            </a:extLst>
          </p:cNvPr>
          <p:cNvSpPr txBox="1">
            <a:spLocks/>
          </p:cNvSpPr>
          <p:nvPr/>
        </p:nvSpPr>
        <p:spPr>
          <a:xfrm>
            <a:off x="8348353" y="3159017"/>
            <a:ext cx="3491346" cy="2969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status: 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rotate: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(partition)</a:t>
            </a:r>
          </a:p>
          <a:p>
            <a:pPr marL="228600" indent="-228600" algn="l">
              <a:lnSpc>
                <a:spcPct val="10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asynchronous  </a:t>
            </a:r>
          </a:p>
        </p:txBody>
      </p:sp>
    </p:spTree>
    <p:extLst>
      <p:ext uri="{BB962C8B-B14F-4D97-AF65-F5344CB8AC3E}">
        <p14:creationId xmlns:p14="http://schemas.microsoft.com/office/powerpoint/2010/main" val="124799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0D7E3-28BF-4241-B0F1-BB94AF8E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0" y="-330200"/>
            <a:ext cx="7645400" cy="534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70758-5754-DF43-ADCA-0BC331CD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63" y="2370137"/>
            <a:ext cx="6417324" cy="44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A75C2-2C31-F84D-BF2A-5B63CF46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163" y="-201613"/>
            <a:ext cx="7645400" cy="534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7FE2C4-6A0A-624B-B900-5F9584BF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37" y="3041650"/>
            <a:ext cx="5640980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073F9-B6FB-3E4D-8B1F-DB5434F0800A}"/>
              </a:ext>
            </a:extLst>
          </p:cNvPr>
          <p:cNvSpPr txBox="1"/>
          <p:nvPr/>
        </p:nvSpPr>
        <p:spPr>
          <a:xfrm>
            <a:off x="2114550" y="871538"/>
            <a:ext cx="6486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SUM: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rotate performance got improved after adding partition </a:t>
            </a:r>
            <a:r>
              <a:rPr lang="en-US" dirty="0" err="1"/>
              <a:t>func</a:t>
            </a:r>
            <a:r>
              <a:rPr lang="en-US" dirty="0"/>
              <a:t>. and removing </a:t>
            </a:r>
            <a:r>
              <a:rPr lang="en-US" dirty="0" err="1"/>
              <a:t>unneed</a:t>
            </a:r>
            <a:r>
              <a:rPr lang="en-US" dirty="0"/>
              <a:t> asynchronous thread.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Remaining issue</a:t>
            </a:r>
            <a:r>
              <a:rPr lang="en-US" dirty="0"/>
              <a:t>: the improvement under core 4 (8,16) is unreasonable, its too much, but have no idea what’s going on there. Need further exploration.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6D49C3-C3B1-B94B-A4AB-6B4E36A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B9319C-4DBC-F641-B014-EC931F3C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5CDB9-9D6B-6C45-922D-0669721B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660400"/>
            <a:ext cx="8509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996-5989-B44F-A01D-E2F494C3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Compare three status </a:t>
            </a:r>
            <a:r>
              <a:rPr lang="en-US" dirty="0"/>
              <a:t>under same cores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98223-41F8-6C43-87DC-3F3FD501A906}"/>
              </a:ext>
            </a:extLst>
          </p:cNvPr>
          <p:cNvSpPr/>
          <p:nvPr/>
        </p:nvSpPr>
        <p:spPr>
          <a:xfrm>
            <a:off x="708561" y="29870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327: new adding 327 correct test results of the third step(remove unneeded thread). figure with 327 on </a:t>
            </a:r>
            <a:r>
              <a:rPr lang="en-US" dirty="0" err="1"/>
              <a:t>top_right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74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E3FB3-B7D7-AB47-BF6E-D5E31648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2" y="332508"/>
            <a:ext cx="5278809" cy="3691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AFD73C-2930-8947-B3A8-403316C2F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61" y="2869440"/>
            <a:ext cx="5359400" cy="37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6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82CED-A475-6247-A87C-6782A23D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8" y="0"/>
            <a:ext cx="6550066" cy="4580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A7F166-DDD3-414B-BD8D-21EEECA1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84" y="2486024"/>
            <a:ext cx="5370848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D93BCC-5EA0-1E45-A47C-ECB0B192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438" y="0"/>
            <a:ext cx="7645400" cy="534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12CCF1-382A-5A4D-BD8F-D55100BF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5" y="2784475"/>
            <a:ext cx="6356033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B2017-4821-0449-BB67-E296F86E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2763" y="-373062"/>
            <a:ext cx="7645400" cy="534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81734-4F8F-C042-BE6D-A5C5ECFD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13" y="2470150"/>
            <a:ext cx="6274313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131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Rotate Performance under Three status ( LatestHPX ) </vt:lpstr>
      <vt:lpstr>PowerPoint Presentation</vt:lpstr>
      <vt:lpstr>PowerPoint Presentation</vt:lpstr>
      <vt:lpstr>PowerPoint Presentation</vt:lpstr>
      <vt:lpstr>Compare three status under same cores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Rotate Performance under Three status ( LatestHPX ) </dc:title>
  <dc:creator>Chuanqiu He</dc:creator>
  <cp:lastModifiedBy>Chuanqiu He</cp:lastModifiedBy>
  <cp:revision>2</cp:revision>
  <dcterms:created xsi:type="dcterms:W3CDTF">2022-03-25T16:29:06Z</dcterms:created>
  <dcterms:modified xsi:type="dcterms:W3CDTF">2022-03-28T05:57:42Z</dcterms:modified>
</cp:coreProperties>
</file>