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597A-6218-8D4A-A103-CE97106ED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55702-8A51-9E40-9384-77CABF9C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868A-6C46-0548-B72B-28E7F8DD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1772-DC90-DC47-8A02-5EE14497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26F0-DAEA-4946-AF9F-58C705F4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D787-E425-BF46-B634-9001884C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801CE-66F9-6548-B8B7-57F42758B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C4D0-35D6-E549-968F-53405EBC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D9CE8-BA35-BE42-AC89-57648316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11B2-71E6-7240-8BF0-A4F2EEC2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2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CF0C2-74F1-B842-BC2E-366F470D4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BF805-7807-FC4F-A3A3-731BF5F6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CC13-54DB-B744-90B4-0FF0D401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04FAC-E4AC-F649-91B1-E8AF8D86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97B8-F1FE-AD4E-8C40-C76CF4A2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7D8F-A12D-C143-A050-A0A33ABE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66FD-1045-9944-84C7-C8415E974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AE68-5788-D645-A097-599693CA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CADD-1782-0E44-9100-8C261AA2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3400-D4B6-F947-AA48-A0062D4D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CA8A-6510-9F4F-A227-040E63D2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6B64-5326-BE40-91D7-4E32E372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2E69-6FD7-914A-99E8-D12D5A82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8C78-7E54-F34A-BA90-4B49C053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AF49-63C7-7E45-9377-616EC726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8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FF41-41F9-6345-BD64-FA3342AB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7BD4-E860-D943-A8D7-2DBCDAD5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B2F96-66F3-6C4A-9116-9D2281B9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EF22-7A39-4E41-AC53-9F8E7581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CBBEC-C8DA-4940-84B1-C8B6A60D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A045E-6F65-B843-BF10-8CB2739C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C38E-E80A-D544-9585-75957C7C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57E2-6639-F74A-A5C2-5D79A41B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8C0D8-E2A3-C04D-8386-DEA9BE14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332A3-E0F3-1045-9296-C6A46FB95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492DD-28E8-9240-B7D8-5CD32F367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01B95-CEBE-AC49-A412-69DE1D90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E91EF-E998-AB4C-B583-E6CC72FD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52B66-882D-6845-AD5F-13C07EB7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3025-0132-2B4C-8AC5-A5A33898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D8449-AD1C-6843-92DF-A6AA18D9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8ED55-E828-CB4E-BDEE-5E4FE5D1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8A205-FC78-1C44-AB8A-40235AEC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704E8-7609-1C41-AA0C-83220F1E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3DCC9-5486-0944-A957-DFB5D4A1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CC568-47A5-C943-8164-8FDC8EB3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FBE5-11BB-DF41-85E3-B410A781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497D-298B-4F43-AB69-7453F9E2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88D7-954B-724D-A094-5F9FE24F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F5B7-2868-9E45-93FB-740DDA7F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4E3A1-81EB-6D44-9DB3-E7ABFCB7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8251-550D-0A47-B3C4-17711348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A827-677D-EA41-95AD-5ED6FC48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61482-236A-DA43-8B5F-C0A20B415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C81A8-3C0D-3446-B39C-B17DDCA82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1E028-0E04-BB4A-B6CD-1EEB2356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33DD-5EE0-9641-A7A6-3A68E79B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A7FBF-D06E-B848-B006-34E3FAA6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8ACB3-8B81-0F4F-B3E8-F73DBD9E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42FBE-6ED7-0C45-90F4-FED280CB6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11D0-25C9-D34B-A5FC-7334C98D3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8EB8-F627-204E-AB49-833B8FE402E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9C62-4AB9-8A4D-B21F-0C556EBBD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3C2C-6A7C-B449-9B17-12AC2DED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7C41-577E-B247-A009-8EA0BD878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medusa node test</a:t>
            </a:r>
            <a:br>
              <a:rPr lang="en-US" sz="3200" dirty="0"/>
            </a:br>
            <a:r>
              <a:rPr lang="en-US" sz="3200" dirty="0"/>
              <a:t>Rotate Performance under Three states ( </a:t>
            </a:r>
            <a:r>
              <a:rPr lang="en-US" sz="3200" dirty="0" err="1"/>
              <a:t>LatestHPX</a:t>
            </a:r>
            <a:r>
              <a:rPr lang="en-US" sz="3200" dirty="0"/>
              <a:t> 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537CF-E775-4D47-92E5-F432A97CE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21" y="4643726"/>
            <a:ext cx="5074723" cy="296941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/>
              <a:t>NOTE: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1. git log:</a:t>
            </a:r>
          </a:p>
          <a:p>
            <a:pPr algn="l">
              <a:lnSpc>
                <a:spcPct val="100000"/>
              </a:lnSpc>
            </a:pPr>
            <a:r>
              <a:rPr lang="en-US" sz="900" dirty="0">
                <a:solidFill>
                  <a:srgbClr val="FF0000"/>
                </a:solidFill>
              </a:rPr>
              <a:t>commit 4b087d4341b65e4ae8c5fa636a3978c8f45aaa1c (HEAD -&gt; master, origin/master, origin/HEAD)</a:t>
            </a:r>
          </a:p>
          <a:p>
            <a:pPr algn="l">
              <a:lnSpc>
                <a:spcPct val="100000"/>
              </a:lnSpc>
            </a:pPr>
            <a:r>
              <a:rPr lang="en-US" sz="900" dirty="0"/>
              <a:t>2.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93A2B4-9D7D-5C49-AA79-1783905A0BA0}"/>
              </a:ext>
            </a:extLst>
          </p:cNvPr>
          <p:cNvSpPr txBox="1">
            <a:spLocks/>
          </p:cNvSpPr>
          <p:nvPr/>
        </p:nvSpPr>
        <p:spPr>
          <a:xfrm>
            <a:off x="8348353" y="3159017"/>
            <a:ext cx="3491346" cy="2969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status: 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rotate: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(partition)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asynchronous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7B796-868F-054F-98A5-B7BF1CAC4BA3}"/>
              </a:ext>
            </a:extLst>
          </p:cNvPr>
          <p:cNvSpPr/>
          <p:nvPr/>
        </p:nvSpPr>
        <p:spPr>
          <a:xfrm>
            <a:off x="197921" y="23876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medusa node:</a:t>
            </a:r>
            <a:endParaRPr lang="en-US" dirty="0"/>
          </a:p>
          <a:p>
            <a:r>
              <a:rPr lang="en-US" dirty="0"/>
              <a:t>L1i cache:           32K</a:t>
            </a:r>
          </a:p>
          <a:p>
            <a:r>
              <a:rPr lang="en-US" dirty="0"/>
              <a:t>L2 cache:            1024K</a:t>
            </a:r>
          </a:p>
          <a:p>
            <a:r>
              <a:rPr lang="en-US" dirty="0"/>
              <a:t>L3 cache:            28160K</a:t>
            </a:r>
          </a:p>
        </p:txBody>
      </p:sp>
    </p:spTree>
    <p:extLst>
      <p:ext uri="{BB962C8B-B14F-4D97-AF65-F5344CB8AC3E}">
        <p14:creationId xmlns:p14="http://schemas.microsoft.com/office/powerpoint/2010/main" val="124799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80D7E3-28BF-4241-B0F1-BB94AF8E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7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A75C2-2C31-F84D-BF2A-5B63CF46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3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073F9-B6FB-3E4D-8B1F-DB5434F0800A}"/>
              </a:ext>
            </a:extLst>
          </p:cNvPr>
          <p:cNvSpPr txBox="1"/>
          <p:nvPr/>
        </p:nvSpPr>
        <p:spPr>
          <a:xfrm>
            <a:off x="2114550" y="871538"/>
            <a:ext cx="6486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SUM: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rotate performance got improved after adding partition </a:t>
            </a:r>
            <a:r>
              <a:rPr lang="en-US" dirty="0" err="1"/>
              <a:t>func</a:t>
            </a:r>
            <a:r>
              <a:rPr lang="en-US" dirty="0"/>
              <a:t>. and removing </a:t>
            </a:r>
            <a:r>
              <a:rPr lang="en-US" dirty="0" err="1"/>
              <a:t>unneed</a:t>
            </a:r>
            <a:r>
              <a:rPr lang="en-US" dirty="0"/>
              <a:t> asynchronous thread.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Remaining issue</a:t>
            </a:r>
            <a:r>
              <a:rPr lang="en-US" dirty="0"/>
              <a:t>: the improvement under core 4 (8,16) is unreasonable, its too much, but have no idea what’s going on there. Need further exploration.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1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CBD1F4D-E4D2-084F-B35A-6848047B35FC}"/>
              </a:ext>
            </a:extLst>
          </p:cNvPr>
          <p:cNvSpPr txBox="1">
            <a:spLocks/>
          </p:cNvSpPr>
          <p:nvPr/>
        </p:nvSpPr>
        <p:spPr>
          <a:xfrm>
            <a:off x="197921" y="4643726"/>
            <a:ext cx="4896593" cy="1175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NOTE: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1. git log: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rgbClr val="FF0000"/>
                </a:solidFill>
              </a:rPr>
              <a:t>commit 4b087d4341b65e4ae8c5fa636a3978c8f45aaa1c (HEAD -&gt; master, origin/master, origin/HEAD)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3EAF27-B6A2-ED45-AE88-11C5D908D019}"/>
              </a:ext>
            </a:extLst>
          </p:cNvPr>
          <p:cNvSpPr txBox="1">
            <a:spLocks/>
          </p:cNvSpPr>
          <p:nvPr/>
        </p:nvSpPr>
        <p:spPr>
          <a:xfrm>
            <a:off x="977735" y="-15470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/>
                </a:solidFill>
              </a:rPr>
              <a:t>		buran node test</a:t>
            </a:r>
            <a:br>
              <a:rPr lang="en-US" sz="3200" dirty="0"/>
            </a:br>
            <a:r>
              <a:rPr lang="en-US" sz="3200" dirty="0"/>
              <a:t>Rotate Performance under Three states ( </a:t>
            </a:r>
            <a:r>
              <a:rPr lang="en-US" sz="3200" dirty="0" err="1"/>
              <a:t>LatestHPX</a:t>
            </a:r>
            <a:r>
              <a:rPr lang="en-US" sz="3200" dirty="0"/>
              <a:t> 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C3C88F0-84CD-3D41-AA8E-CC8979CADA72}"/>
              </a:ext>
            </a:extLst>
          </p:cNvPr>
          <p:cNvSpPr txBox="1">
            <a:spLocks/>
          </p:cNvSpPr>
          <p:nvPr/>
        </p:nvSpPr>
        <p:spPr>
          <a:xfrm>
            <a:off x="8348353" y="3159017"/>
            <a:ext cx="3491346" cy="2969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status: 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rotate: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(partition)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asynchronous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CE654-517F-9946-9051-F0C9109A4FE3}"/>
              </a:ext>
            </a:extLst>
          </p:cNvPr>
          <p:cNvSpPr/>
          <p:nvPr/>
        </p:nvSpPr>
        <p:spPr>
          <a:xfrm>
            <a:off x="197921" y="181879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buran node:</a:t>
            </a:r>
            <a:endParaRPr lang="en-US" dirty="0"/>
          </a:p>
          <a:p>
            <a:r>
              <a:rPr lang="en-US" dirty="0"/>
              <a:t>L1i cache:           32K</a:t>
            </a:r>
          </a:p>
          <a:p>
            <a:endParaRPr lang="en-US" dirty="0"/>
          </a:p>
          <a:p>
            <a:r>
              <a:rPr lang="en-US" dirty="0"/>
              <a:t>L2 cache:            512K</a:t>
            </a:r>
          </a:p>
          <a:p>
            <a:endParaRPr lang="en-US" dirty="0"/>
          </a:p>
          <a:p>
            <a:r>
              <a:rPr lang="en-US" dirty="0"/>
              <a:t>L3 cache:            16384K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4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3CD558-49F8-A340-BB9B-A4E0C27C6039}"/>
              </a:ext>
            </a:extLst>
          </p:cNvPr>
          <p:cNvSpPr/>
          <p:nvPr/>
        </p:nvSpPr>
        <p:spPr>
          <a:xfrm>
            <a:off x="762102" y="156750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rotate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878CB-B7A6-054B-BDE2-CA3221C2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30" y="871125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2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589046-96CB-4F47-A313-0F93D131A936}"/>
              </a:ext>
            </a:extLst>
          </p:cNvPr>
          <p:cNvSpPr/>
          <p:nvPr/>
        </p:nvSpPr>
        <p:spPr>
          <a:xfrm>
            <a:off x="993526" y="144874"/>
            <a:ext cx="3531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Add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(partition)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E221E8-06FD-0B42-B0C2-1B284486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0400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1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92DC4B-4C7D-774E-A99F-A713B2E43A01}"/>
              </a:ext>
            </a:extLst>
          </p:cNvPr>
          <p:cNvSpPr/>
          <p:nvPr/>
        </p:nvSpPr>
        <p:spPr>
          <a:xfrm>
            <a:off x="465417" y="196065"/>
            <a:ext cx="5218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unneeded asynchronous  (based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A17160-A93E-F54C-964E-4A1175FA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75" y="778596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74A9-FEEB-904B-9AF2-2CAB9C57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results_3states (</a:t>
            </a:r>
            <a:r>
              <a:rPr lang="en-US" dirty="0">
                <a:solidFill>
                  <a:schemeClr val="accent1"/>
                </a:solidFill>
              </a:rPr>
              <a:t>buran node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495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69E895-7AFC-0A4C-AAD4-EB528C9C8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741" y="3226429"/>
            <a:ext cx="4928259" cy="3446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CC5BD-3F56-7A4D-BB6A-21F6F9A5AB0B}"/>
              </a:ext>
            </a:extLst>
          </p:cNvPr>
          <p:cNvSpPr txBox="1"/>
          <p:nvPr/>
        </p:nvSpPr>
        <p:spPr>
          <a:xfrm>
            <a:off x="9048999" y="285709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medusa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7033C-AD0F-D04C-A85F-36F0F6C92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15370" cy="50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4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00F7A-3181-3647-8969-C09CB49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07" y="3201911"/>
            <a:ext cx="5227947" cy="3656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12221-AD70-5D43-86E7-9D16F6DA0B8E}"/>
              </a:ext>
            </a:extLst>
          </p:cNvPr>
          <p:cNvSpPr txBox="1"/>
          <p:nvPr/>
        </p:nvSpPr>
        <p:spPr>
          <a:xfrm>
            <a:off x="9048999" y="285709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medusa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47290-C985-D04C-A313-40679992F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31964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4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6D49C3-C3B1-B94B-A4AB-6B4E36A9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0400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9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CE5CC0-787F-BA47-BC19-BDD51402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74" y="3429000"/>
            <a:ext cx="4903226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7C113-A87B-9E49-AE2D-9E0AABA9B6A1}"/>
              </a:ext>
            </a:extLst>
          </p:cNvPr>
          <p:cNvSpPr txBox="1"/>
          <p:nvPr/>
        </p:nvSpPr>
        <p:spPr>
          <a:xfrm>
            <a:off x="9048999" y="285709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medusa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BBC6B-5BE1-BD4F-AEB9-4AD9430F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" y="349640"/>
            <a:ext cx="7170968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3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F8D84B-3C58-8645-BF06-5FE23D8F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376408"/>
            <a:ext cx="4978428" cy="3481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2E8B5-E038-994A-87A9-5E317A94D44B}"/>
              </a:ext>
            </a:extLst>
          </p:cNvPr>
          <p:cNvSpPr txBox="1"/>
          <p:nvPr/>
        </p:nvSpPr>
        <p:spPr>
          <a:xfrm>
            <a:off x="9048999" y="285709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medusa 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6D407A-CA0E-824A-807B-A91973FB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3" y="126597"/>
            <a:ext cx="6989944" cy="488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2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4390B3-6B2C-D447-A751-63BC5C71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280" y="3277590"/>
            <a:ext cx="5119731" cy="3580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3A653-B1CC-0A43-98DA-935F9027A66A}"/>
              </a:ext>
            </a:extLst>
          </p:cNvPr>
          <p:cNvSpPr txBox="1"/>
          <p:nvPr/>
        </p:nvSpPr>
        <p:spPr>
          <a:xfrm>
            <a:off x="9048999" y="285709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medusa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1D88A-2B62-F044-ADBB-E8FAA73F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80" y="111884"/>
            <a:ext cx="7086600" cy="49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99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8308DC-7123-0947-A229-2CCAAF015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519" y="3313630"/>
            <a:ext cx="4845132" cy="3388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D58F8-5095-054B-9B9B-D82ED8CBB675}"/>
              </a:ext>
            </a:extLst>
          </p:cNvPr>
          <p:cNvSpPr txBox="1"/>
          <p:nvPr/>
        </p:nvSpPr>
        <p:spPr>
          <a:xfrm>
            <a:off x="9048999" y="285709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medusa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1FA9B-9791-1346-AD9E-2B0D5998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4" y="349721"/>
            <a:ext cx="7170738" cy="50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6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B9319C-4DBC-F641-B014-EC931F3C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0400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5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5CDB9-9D6B-6C45-922D-0669721B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0400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1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1996-5989-B44F-A01D-E2F494C3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Compare three status </a:t>
            </a:r>
            <a:r>
              <a:rPr lang="en-US" dirty="0"/>
              <a:t>under same cores</a:t>
            </a:r>
          </a:p>
        </p:txBody>
      </p:sp>
    </p:spTree>
    <p:extLst>
      <p:ext uri="{BB962C8B-B14F-4D97-AF65-F5344CB8AC3E}">
        <p14:creationId xmlns:p14="http://schemas.microsoft.com/office/powerpoint/2010/main" val="393740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E3FB3-B7D7-AB47-BF6E-D5E31648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6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082CED-A475-6247-A87C-6782A23D2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D93BCC-5EA0-1E45-A47C-ECB0B192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1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BB2017-4821-0449-BB67-E296F86E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6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231</Words>
  <Application>Microsoft Macintosh PowerPoint</Application>
  <PresentationFormat>Widescreen</PresentationFormat>
  <Paragraphs>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medusa node test Rotate Performance under Three states ( LatestHPX ) </vt:lpstr>
      <vt:lpstr>PowerPoint Presentation</vt:lpstr>
      <vt:lpstr>PowerPoint Presentation</vt:lpstr>
      <vt:lpstr>PowerPoint Presentation</vt:lpstr>
      <vt:lpstr>Compare three status under same 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compare results_3states (buran node)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Rotate Performance under Three status ( LatestHPX ) </dc:title>
  <dc:creator>Chuanqiu He</dc:creator>
  <cp:lastModifiedBy>Chuanqiu He</cp:lastModifiedBy>
  <cp:revision>9</cp:revision>
  <dcterms:created xsi:type="dcterms:W3CDTF">2022-03-25T16:29:06Z</dcterms:created>
  <dcterms:modified xsi:type="dcterms:W3CDTF">2022-04-06T04:51:08Z</dcterms:modified>
</cp:coreProperties>
</file>