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597A-6218-8D4A-A103-CE97106ED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55702-8A51-9E40-9384-77CABF9C0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6868A-6C46-0548-B72B-28E7F8DD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61772-DC90-DC47-8A02-5EE144976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426F0-DAEA-4946-AF9F-58C705F4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1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D787-E425-BF46-B634-9001884C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801CE-66F9-6548-B8B7-57F42758B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5C4D0-35D6-E549-968F-53405EBC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D9CE8-BA35-BE42-AC89-57648316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311B2-71E6-7240-8BF0-A4F2EEC2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2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CF0C2-74F1-B842-BC2E-366F470D4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BF805-7807-FC4F-A3A3-731BF5F67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1CC13-54DB-B744-90B4-0FF0D4011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04FAC-E4AC-F649-91B1-E8AF8D86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B97B8-F1FE-AD4E-8C40-C76CF4A2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2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7D8F-A12D-C143-A050-A0A33ABE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A66FD-1045-9944-84C7-C8415E974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2AE68-5788-D645-A097-599693CA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3CADD-1782-0E44-9100-8C261AA2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43400-D4B6-F947-AA48-A0062D4D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2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CA8A-6510-9F4F-A227-040E63D2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26B64-5326-BE40-91D7-4E32E3722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32E69-6FD7-914A-99E8-D12D5A82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38C78-7E54-F34A-BA90-4B49C053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BAF49-63C7-7E45-9377-616EC726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8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FF41-41F9-6345-BD64-FA3342AB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A7BD4-E860-D943-A8D7-2DBCDAD51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B2F96-66F3-6C4A-9116-9D2281B96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FEF22-7A39-4E41-AC53-9F8E7581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CBBEC-C8DA-4940-84B1-C8B6A60D1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A045E-6F65-B843-BF10-8CB2739C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5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C38E-E80A-D544-9585-75957C7CC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A57E2-6639-F74A-A5C2-5D79A41BF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8C0D8-E2A3-C04D-8386-DEA9BE147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332A3-E0F3-1045-9296-C6A46FB95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492DD-28E8-9240-B7D8-5CD32F367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601B95-CEBE-AC49-A412-69DE1D90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3/25/22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8E91EF-E998-AB4C-B583-E6CC72FD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52B66-882D-6845-AD5F-13C07EB7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44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3025-0132-2B4C-8AC5-A5A33898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1D8449-AD1C-6843-92DF-A6AA18D9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3/25/22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8ED55-E828-CB4E-BDEE-5E4FE5D1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8A205-FC78-1C44-AB8A-40235AEC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0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0704E8-7609-1C41-AA0C-83220F1E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3/25/22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3DCC9-5486-0944-A957-DFB5D4A1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CC568-47A5-C943-8164-8FDC8EB3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7FBE5-11BB-DF41-85E3-B410A781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497D-298B-4F43-AB69-7453F9E20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C88D7-954B-724D-A094-5F9FE24F4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9F5B7-2868-9E45-93FB-740DDA7F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4E3A1-81EB-6D44-9DB3-E7ABFCB7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38251-550D-0A47-B3C4-17711348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8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A827-677D-EA41-95AD-5ED6FC48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D61482-236A-DA43-8B5F-C0A20B415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C81A8-3C0D-3446-B39C-B17DDCA82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1E028-0E04-BB4A-B6CD-1EEB2356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E33DD-5EE0-9641-A7A6-3A68E79B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A7FBF-D06E-B848-B006-34E3FAA6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18ACB3-8B81-0F4F-B3E8-F73DBD9E7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42FBE-6ED7-0C45-90F4-FED280CB6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D11D0-25C9-D34B-A5FC-7334C98D3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E8EB8-F627-204E-AB49-833B8FE402E2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F9C62-4AB9-8A4D-B21F-0C556EBBD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63C2C-6A7C-B449-9B17-12AC2DED5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2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7C41-577E-B247-A009-8EA0BD878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dirty="0"/>
              <a:t>Rotate Performance under Three status ( </a:t>
            </a:r>
            <a:r>
              <a:rPr lang="en-US" sz="3200" dirty="0" err="1"/>
              <a:t>LatestHPX</a:t>
            </a:r>
            <a:r>
              <a:rPr lang="en-US" sz="3200" dirty="0"/>
              <a:t> )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537CF-E775-4D47-92E5-F432A97CE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21" y="4643726"/>
            <a:ext cx="5074723" cy="2969418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/>
              <a:t>NOTE:</a:t>
            </a:r>
          </a:p>
          <a:p>
            <a:pPr algn="l">
              <a:lnSpc>
                <a:spcPct val="100000"/>
              </a:lnSpc>
            </a:pPr>
            <a:r>
              <a:rPr lang="en-US" sz="1600" dirty="0"/>
              <a:t>1. git log:</a:t>
            </a:r>
          </a:p>
          <a:p>
            <a:pPr algn="l">
              <a:lnSpc>
                <a:spcPct val="100000"/>
              </a:lnSpc>
            </a:pPr>
            <a:r>
              <a:rPr lang="en-US" sz="900" dirty="0">
                <a:solidFill>
                  <a:srgbClr val="FF0000"/>
                </a:solidFill>
              </a:rPr>
              <a:t>commit 4b087d4341b65e4ae8c5fa636a3978c8f45aaa1c (HEAD -&gt; master, origin/master, origin/HEAD)</a:t>
            </a:r>
          </a:p>
          <a:p>
            <a:pPr algn="l">
              <a:lnSpc>
                <a:spcPct val="100000"/>
              </a:lnSpc>
            </a:pPr>
            <a:r>
              <a:rPr lang="en-US" sz="900" dirty="0"/>
              <a:t>2.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B93A2B4-9D7D-5C49-AA79-1783905A0BA0}"/>
              </a:ext>
            </a:extLst>
          </p:cNvPr>
          <p:cNvSpPr txBox="1">
            <a:spLocks/>
          </p:cNvSpPr>
          <p:nvPr/>
        </p:nvSpPr>
        <p:spPr>
          <a:xfrm>
            <a:off x="8348353" y="3159017"/>
            <a:ext cx="3491346" cy="2969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status: </a:t>
            </a:r>
          </a:p>
          <a:p>
            <a:pPr marL="228600" indent="-228600" algn="l">
              <a:lnSpc>
                <a:spcPct val="100000"/>
              </a:lnSpc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rotate:</a:t>
            </a:r>
          </a:p>
          <a:p>
            <a:pPr marL="228600" indent="-228600" algn="l">
              <a:lnSpc>
                <a:spcPct val="100000"/>
              </a:lnSpc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split_core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(partition)</a:t>
            </a:r>
          </a:p>
          <a:p>
            <a:pPr marL="228600" indent="-228600" algn="l">
              <a:lnSpc>
                <a:spcPct val="100000"/>
              </a:lnSpc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unneed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asynchronous  </a:t>
            </a:r>
          </a:p>
        </p:txBody>
      </p:sp>
    </p:spTree>
    <p:extLst>
      <p:ext uri="{BB962C8B-B14F-4D97-AF65-F5344CB8AC3E}">
        <p14:creationId xmlns:p14="http://schemas.microsoft.com/office/powerpoint/2010/main" val="1247991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80D7E3-28BF-4241-B0F1-BB94AF8E5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755650"/>
            <a:ext cx="76454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70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BA75C2-2C31-F84D-BF2A-5B63CF464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755650"/>
            <a:ext cx="76454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32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9073F9-B6FB-3E4D-8B1F-DB5434F0800A}"/>
              </a:ext>
            </a:extLst>
          </p:cNvPr>
          <p:cNvSpPr txBox="1"/>
          <p:nvPr/>
        </p:nvSpPr>
        <p:spPr>
          <a:xfrm>
            <a:off x="2114550" y="871538"/>
            <a:ext cx="64865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SUM: 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rotate performance got improved after adding partition </a:t>
            </a:r>
            <a:r>
              <a:rPr lang="en-US" dirty="0" err="1"/>
              <a:t>func</a:t>
            </a:r>
            <a:r>
              <a:rPr lang="en-US" dirty="0"/>
              <a:t>. and removing </a:t>
            </a:r>
            <a:r>
              <a:rPr lang="en-US" dirty="0" err="1"/>
              <a:t>unneed</a:t>
            </a:r>
            <a:r>
              <a:rPr lang="en-US" dirty="0"/>
              <a:t> asynchronous thread.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Remaining issue</a:t>
            </a:r>
            <a:r>
              <a:rPr lang="en-US" dirty="0"/>
              <a:t>: the improvement under core 4 (8,16) is unreasonable, its too much, but have no idea what’s going on there. Need further exploration.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81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6D49C3-C3B1-B94B-A4AB-6B4E36A9F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660400"/>
            <a:ext cx="85090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9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B9319C-4DBC-F641-B014-EC931F3C1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660400"/>
            <a:ext cx="85090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5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15CDB9-9D6B-6C45-922D-0669721BB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660400"/>
            <a:ext cx="85090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11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1996-5989-B44F-A01D-E2F494C3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Compare three status </a:t>
            </a:r>
            <a:r>
              <a:rPr lang="en-US" dirty="0"/>
              <a:t>under same cores</a:t>
            </a:r>
          </a:p>
        </p:txBody>
      </p:sp>
    </p:spTree>
    <p:extLst>
      <p:ext uri="{BB962C8B-B14F-4D97-AF65-F5344CB8AC3E}">
        <p14:creationId xmlns:p14="http://schemas.microsoft.com/office/powerpoint/2010/main" val="393740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E3FB3-B7D7-AB47-BF6E-D5E31648C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755650"/>
            <a:ext cx="76454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6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082CED-A475-6247-A87C-6782A23D2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755650"/>
            <a:ext cx="76454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2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D93BCC-5EA0-1E45-A47C-ECB0B192A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755650"/>
            <a:ext cx="76454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1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BB2017-4821-0449-BB67-E296F86E1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755650"/>
            <a:ext cx="76454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6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104</Words>
  <Application>Microsoft Macintosh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Rotate Performance under Three status ( LatestHPX ) </vt:lpstr>
      <vt:lpstr>PowerPoint Presentation</vt:lpstr>
      <vt:lpstr>PowerPoint Presentation</vt:lpstr>
      <vt:lpstr>PowerPoint Presentation</vt:lpstr>
      <vt:lpstr>Compare three status under same 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Rotate Performance under Three status ( LatestHPX ) </dc:title>
  <dc:creator>Chuanqiu He</dc:creator>
  <cp:lastModifiedBy>Chuanqiu He</cp:lastModifiedBy>
  <cp:revision>1</cp:revision>
  <dcterms:created xsi:type="dcterms:W3CDTF">2022-03-25T16:29:06Z</dcterms:created>
  <dcterms:modified xsi:type="dcterms:W3CDTF">2022-03-25T16:54:56Z</dcterms:modified>
</cp:coreProperties>
</file>